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6.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7.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8.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9.xml" ContentType="application/vnd.openxmlformats-officedocument.theme+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0.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1" r:id="rId4"/>
    <p:sldMasterId id="2147483693" r:id="rId5"/>
    <p:sldMasterId id="2147483703" r:id="rId6"/>
    <p:sldMasterId id="2147483720" r:id="rId7"/>
    <p:sldMasterId id="2147483737" r:id="rId8"/>
    <p:sldMasterId id="2147483756" r:id="rId9"/>
    <p:sldMasterId id="2147483782" r:id="rId10"/>
    <p:sldMasterId id="2147483802" r:id="rId11"/>
    <p:sldMasterId id="2147483819" r:id="rId12"/>
    <p:sldMasterId id="2147483844" r:id="rId13"/>
    <p:sldMasterId id="2147483863" r:id="rId14"/>
  </p:sldMasterIdLst>
  <p:notesMasterIdLst>
    <p:notesMasterId r:id="rId42"/>
  </p:notesMasterIdLst>
  <p:sldIdLst>
    <p:sldId id="705" r:id="rId15"/>
    <p:sldId id="647" r:id="rId16"/>
    <p:sldId id="648" r:id="rId17"/>
    <p:sldId id="258" r:id="rId18"/>
    <p:sldId id="698" r:id="rId19"/>
    <p:sldId id="697" r:id="rId20"/>
    <p:sldId id="581" r:id="rId21"/>
    <p:sldId id="650" r:id="rId22"/>
    <p:sldId id="828" r:id="rId23"/>
    <p:sldId id="829" r:id="rId24"/>
    <p:sldId id="322" r:id="rId25"/>
    <p:sldId id="326" r:id="rId26"/>
    <p:sldId id="671" r:id="rId27"/>
    <p:sldId id="711" r:id="rId28"/>
    <p:sldId id="680" r:id="rId29"/>
    <p:sldId id="681" r:id="rId30"/>
    <p:sldId id="682" r:id="rId31"/>
    <p:sldId id="714" r:id="rId32"/>
    <p:sldId id="825" r:id="rId33"/>
    <p:sldId id="712" r:id="rId34"/>
    <p:sldId id="701" r:id="rId35"/>
    <p:sldId id="688" r:id="rId36"/>
    <p:sldId id="824" r:id="rId37"/>
    <p:sldId id="707" r:id="rId38"/>
    <p:sldId id="679" r:id="rId39"/>
    <p:sldId id="710" r:id="rId40"/>
    <p:sldId id="69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D5B0D-C54C-E668-5D2C-E5ED5DC34A67}" name="pamelamccown@gmail.com" initials="pa" userId="S::urn:spo:guest#pamelamccown@gmail.com::" providerId="AD"/>
  <p188:author id="{CA8FA588-C844-1C7D-F858-F22A611F345E}" name="Lark Doley" initials="LD" userId="S::ldoley@toastmasters.org::3d2c292d-ac12-4ea4-9afc-58466ba56703" providerId="AD"/>
  <p188:author id="{C74630A5-13FE-A518-35A0-E81384111944}" name="Pamela McCown" initials="PM" userId="7e4aed9c38ad7d73" providerId="Windows Live"/>
  <p188:author id="{91E36FC0-5E87-5573-9B2F-B489E2EB54EE}" name="Diane Richardson" initials="DR" userId="8edbcf7cefa010b2" providerId="Windows Live"/>
  <p188:author id="{4517EFEB-430B-60B6-6A5E-3BEB1A4D4122}" name="florian.bay@gmail.com" initials="fl" userId="S::urn:spo:guest#florian.bay@gmail.com::"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E34"/>
    <a:srgbClr val="C8C0B5"/>
    <a:srgbClr val="BAC1BA"/>
    <a:srgbClr val="B6A59D"/>
    <a:srgbClr val="678DB9"/>
    <a:srgbClr val="DAD4C7"/>
    <a:srgbClr val="D6D7D1"/>
    <a:srgbClr val="CDD1D0"/>
    <a:srgbClr val="FFFFFF"/>
    <a:srgbClr val="0041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62" autoAdjust="0"/>
    <p:restoredTop sz="64468" autoAdjust="0"/>
  </p:normalViewPr>
  <p:slideViewPr>
    <p:cSldViewPr snapToGrid="0" snapToObjects="1">
      <p:cViewPr varScale="1">
        <p:scale>
          <a:sx n="73" d="100"/>
          <a:sy n="73" d="100"/>
        </p:scale>
        <p:origin x="1581" y="30"/>
      </p:cViewPr>
      <p:guideLst/>
    </p:cSldViewPr>
  </p:slideViewPr>
  <p:outlineViewPr>
    <p:cViewPr>
      <p:scale>
        <a:sx n="75" d="100"/>
        <a:sy n="75" d="100"/>
      </p:scale>
      <p:origin x="0" y="-6712"/>
    </p:cViewPr>
  </p:outlineViewPr>
  <p:notesTextViewPr>
    <p:cViewPr>
      <p:scale>
        <a:sx n="3" d="2"/>
        <a:sy n="3" d="2"/>
      </p:scale>
      <p:origin x="0" y="0"/>
    </p:cViewPr>
  </p:notesTextViewPr>
  <p:sorterViewPr>
    <p:cViewPr varScale="1">
      <p:scale>
        <a:sx n="100" d="100"/>
        <a:sy n="100" d="100"/>
      </p:scale>
      <p:origin x="0" y="-3570"/>
    </p:cViewPr>
  </p:sorterViewPr>
  <p:notesViewPr>
    <p:cSldViewPr snapToGrid="0" snapToObjects="1">
      <p:cViewPr varScale="1">
        <p:scale>
          <a:sx n="93" d="100"/>
          <a:sy n="93" d="100"/>
        </p:scale>
        <p:origin x="3784"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notesMaster" Target="notesMasters/notesMaster1.xml"/><Relationship Id="rId47"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tableStyles" Target="tableStyles.xml"/><Relationship Id="rId20" Type="http://schemas.openxmlformats.org/officeDocument/2006/relationships/slide" Target="slides/slide6.xml"/><Relationship Id="rId41"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dirty="0"/>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dirty="0"/>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ccdn.toastmasters.org/medias/files/pathways/8078-project-competencies-by-path.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asy-speak.org/"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support.toastmastersclubs.org/hom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ccdn.toastmasters.org/medias/files/department-documents/club-documents/1315-effective-club-practices.pdf" TargetMode="External"/><Relationship Id="rId3" Type="http://schemas.openxmlformats.org/officeDocument/2006/relationships/hyperlink" Target="https://support.toastmastersclubs.org/" TargetMode="External"/><Relationship Id="rId7" Type="http://schemas.openxmlformats.org/officeDocument/2006/relationships/hyperlink" Target="https://www.toastmasters.org/education/pathways/pathways-updates"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www.toastmasters.org/education/base-camp-videos" TargetMode="External"/><Relationship Id="rId5" Type="http://schemas.openxmlformats.org/officeDocument/2006/relationships/hyperlink" Target="https://www.toastmasters.org/education/pathways" TargetMode="External"/><Relationship Id="rId4" Type="http://schemas.openxmlformats.org/officeDocument/2006/relationships/hyperlink" Target="https://easy-speak.org/faq.php" TargetMode="External"/><Relationship Id="rId9" Type="http://schemas.openxmlformats.org/officeDocument/2006/relationships/hyperlink" Target="https://content.toastmasters.org/image/upload/club-excellence-curriculum.pdf"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8AD25-5647-809A-7017-806AD2692B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68689-B3A4-3986-88EE-AF6A5D9B80B9}"/>
              </a:ext>
            </a:extLst>
          </p:cNvPr>
          <p:cNvSpPr>
            <a:spLocks noGrp="1" noRot="1" noChangeAspect="1"/>
          </p:cNvSpPr>
          <p:nvPr>
            <p:ph type="sldImg"/>
          </p:nvPr>
        </p:nvSpPr>
        <p:spPr>
          <a:xfrm>
            <a:off x="942975" y="585788"/>
            <a:ext cx="4943475" cy="2781300"/>
          </a:xfrm>
        </p:spPr>
      </p:sp>
      <p:sp>
        <p:nvSpPr>
          <p:cNvPr id="3" name="Notes Placeholder 2">
            <a:extLst>
              <a:ext uri="{FF2B5EF4-FFF2-40B4-BE49-F238E27FC236}">
                <a16:creationId xmlns:a16="http://schemas.microsoft.com/office/drawing/2014/main" id="{0EF7366A-102A-4DD1-1678-BD45DBC635BC}"/>
              </a:ext>
            </a:extLst>
          </p:cNvPr>
          <p:cNvSpPr>
            <a:spLocks noGrp="1"/>
          </p:cNvSpPr>
          <p:nvPr>
            <p:ph type="body" idx="1"/>
          </p:nvPr>
        </p:nvSpPr>
        <p:spPr>
          <a:xfrm>
            <a:off x="685799" y="3438525"/>
            <a:ext cx="5660409" cy="5448300"/>
          </a:xfrm>
        </p:spPr>
        <p:txBody>
          <a:bodyPr/>
          <a:lstStyle/>
          <a:p>
            <a:r>
              <a:rPr lang="en-US" b="1" dirty="0"/>
              <a:t>Time on slide: 3 minutes</a:t>
            </a:r>
          </a:p>
          <a:p>
            <a:r>
              <a:rPr lang="en-US" b="1" dirty="0"/>
              <a:t>Elapsed time: 17 minutes</a:t>
            </a:r>
          </a:p>
          <a:p>
            <a:endParaRPr lang="en-GB" sz="800"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Onboarding and tracking progress are essential, but they work best when members feel supported and connected. That’s where mentoring and engagement come in—helping members stay active and motivated throughout their journey.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Arial" panose="020B0604020202020204" pitchFamily="34" charset="0"/>
              </a:rPr>
              <a:t>(</a:t>
            </a:r>
            <a:r>
              <a:rPr lang="en-GB" b="1" dirty="0">
                <a:cs typeface="Arial" panose="020B0604020202020204" pitchFamily="34" charset="0"/>
              </a:rPr>
              <a:t>Ask</a:t>
            </a:r>
            <a:r>
              <a:rPr lang="en-GB" dirty="0">
                <a:cs typeface="Arial" panose="020B0604020202020204" pitchFamily="34" charset="0"/>
              </a:rPr>
              <a:t> at least one of these questions.) How do you assign mentors? Who is responsible for the Mentoring Program in your club? What are the responsibilities of the mentors? How long do they serve as mentors?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Arial" panose="020B0604020202020204" pitchFamily="34" charset="0"/>
                <a:cs typeface="Arial" panose="020B0604020202020204" pitchFamily="34" charset="0"/>
              </a:rPr>
              <a:t>(Share some of their responses. Then summarize the information below.)</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cs typeface="Arial" panose="020B0604020202020204" pitchFamily="34" charset="0"/>
            </a:endParaRPr>
          </a:p>
          <a:p>
            <a:r>
              <a:rPr lang="en-US" b="1" dirty="0"/>
              <a:t>Assign Mentors for New Members</a:t>
            </a:r>
            <a:endParaRPr lang="en-US" dirty="0"/>
          </a:p>
          <a:p>
            <a:pPr marL="171450" lvl="0" indent="-171450">
              <a:buFont typeface="Arial" panose="020B0604020202020204" pitchFamily="34" charset="0"/>
              <a:buChar char="•"/>
            </a:pPr>
            <a:r>
              <a:rPr lang="en-US" dirty="0"/>
              <a:t>Pair each new member with an experienced mentor early.</a:t>
            </a:r>
          </a:p>
          <a:p>
            <a:pPr marL="171450" lvl="0" indent="-171450">
              <a:buFont typeface="Arial" panose="020B0604020202020204" pitchFamily="34" charset="0"/>
              <a:buChar char="•"/>
            </a:pPr>
            <a:r>
              <a:rPr lang="en-US" dirty="0"/>
              <a:t>Provide mentors with clear expectations and resources.</a:t>
            </a:r>
          </a:p>
          <a:p>
            <a:pPr marL="171450" lvl="0" indent="-171450">
              <a:buFont typeface="Arial" panose="020B0604020202020204" pitchFamily="34" charset="0"/>
              <a:buChar char="•"/>
            </a:pPr>
            <a:r>
              <a:rPr lang="en-US" dirty="0"/>
              <a:t>Encourage regular check-ins between mentors and mentees.</a:t>
            </a:r>
          </a:p>
          <a:p>
            <a:pPr marL="171450" lvl="0" indent="-171450">
              <a:buFont typeface="Arial" panose="020B0604020202020204" pitchFamily="34" charset="0"/>
              <a:buChar char="•"/>
            </a:pPr>
            <a:r>
              <a:rPr lang="en-US" dirty="0"/>
              <a:t>Mention the official Pathways mentoring project for added context.</a:t>
            </a:r>
          </a:p>
          <a:p>
            <a:pPr marL="171450" lvl="0" indent="-171450">
              <a:buFont typeface="Arial" panose="020B0604020202020204" pitchFamily="34" charset="0"/>
              <a:buChar char="•"/>
            </a:pPr>
            <a:r>
              <a:rPr lang="en-US" dirty="0"/>
              <a:t>Highlight benefits for mentors: skill development and emotional rewards.</a:t>
            </a:r>
          </a:p>
          <a:p>
            <a:pPr marL="0" lvl="0" indent="0">
              <a:buFont typeface="Arial" panose="020B0604020202020204" pitchFamily="34" charset="0"/>
              <a:buNone/>
            </a:pPr>
            <a:endParaRPr lang="en-US" dirty="0"/>
          </a:p>
          <a:p>
            <a:r>
              <a:rPr lang="en-US" b="1" dirty="0"/>
              <a:t>Foster Member Participation</a:t>
            </a:r>
            <a:endParaRPr lang="en-US" dirty="0"/>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Personally invite members to take roles and give speeches.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Use positive reinforcement—thank members publicly for contributions.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Rotate roles to keep meetings dynamic and fair.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Organize special events (e.g., </a:t>
            </a:r>
            <a:r>
              <a:rPr lang="en-US" sz="1200" b="0" i="0" kern="1200" dirty="0" err="1">
                <a:solidFill>
                  <a:schemeClr val="tx1"/>
                </a:solidFill>
                <a:effectLst/>
                <a:latin typeface="+mn-lt"/>
                <a:ea typeface="+mn-ea"/>
                <a:cs typeface="+mn-cs"/>
              </a:rPr>
              <a:t>speakathons</a:t>
            </a:r>
            <a:r>
              <a:rPr lang="en-US" sz="1200" b="0" i="0" kern="1200" dirty="0">
                <a:solidFill>
                  <a:schemeClr val="tx1"/>
                </a:solidFill>
                <a:effectLst/>
                <a:latin typeface="+mn-lt"/>
                <a:ea typeface="+mn-ea"/>
                <a:cs typeface="+mn-cs"/>
              </a:rPr>
              <a:t>, contests) to boost engagement.</a:t>
            </a:r>
          </a:p>
          <a:p>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Additional Tip: </a:t>
            </a:r>
            <a:r>
              <a:rPr lang="en-US" sz="1200" b="0" i="0" kern="1200" dirty="0">
                <a:solidFill>
                  <a:schemeClr val="tx1"/>
                </a:solidFill>
                <a:effectLst/>
                <a:latin typeface="+mn-lt"/>
                <a:ea typeface="+mn-ea"/>
                <a:cs typeface="+mn-cs"/>
              </a:rPr>
              <a:t>Use mentoring as a way to build confidence and connection. Encourage mentors to share their own Toastmasters journey with new members.</a:t>
            </a:r>
          </a:p>
          <a:p>
            <a:endParaRPr lang="en-GB" dirty="0"/>
          </a:p>
          <a:p>
            <a:endParaRPr lang="en-GB" dirty="0"/>
          </a:p>
        </p:txBody>
      </p:sp>
      <p:sp>
        <p:nvSpPr>
          <p:cNvPr id="4" name="Slide Number Placeholder 3">
            <a:extLst>
              <a:ext uri="{FF2B5EF4-FFF2-40B4-BE49-F238E27FC236}">
                <a16:creationId xmlns:a16="http://schemas.microsoft.com/office/drawing/2014/main" id="{62CA641B-42E0-A501-B24B-BC61459989E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45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2F24E-168C-AD41-77E1-84116032250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26A2377-BE57-9A9A-6196-631893F7EC22}"/>
              </a:ext>
            </a:extLst>
          </p:cNvPr>
          <p:cNvSpPr>
            <a:spLocks noGrp="1" noRot="1" noChangeAspect="1"/>
          </p:cNvSpPr>
          <p:nvPr>
            <p:ph type="sldImg"/>
          </p:nvPr>
        </p:nvSpPr>
        <p:spPr>
          <a:xfrm>
            <a:off x="685800" y="630238"/>
            <a:ext cx="5486400" cy="3086100"/>
          </a:xfrm>
        </p:spPr>
      </p:sp>
      <p:sp>
        <p:nvSpPr>
          <p:cNvPr id="3" name="Segnaposto note 2">
            <a:extLst>
              <a:ext uri="{FF2B5EF4-FFF2-40B4-BE49-F238E27FC236}">
                <a16:creationId xmlns:a16="http://schemas.microsoft.com/office/drawing/2014/main" id="{F1F59C6A-5F24-90A6-FB3B-A70E5D353B05}"/>
              </a:ext>
            </a:extLst>
          </p:cNvPr>
          <p:cNvSpPr>
            <a:spLocks noGrp="1"/>
          </p:cNvSpPr>
          <p:nvPr>
            <p:ph type="body" idx="1"/>
          </p:nvPr>
        </p:nvSpPr>
        <p:spPr/>
        <p:txBody>
          <a:bodyPr/>
          <a:lstStyle/>
          <a:p>
            <a:r>
              <a:rPr lang="en-US" b="1" dirty="0"/>
              <a:t>Time on slide: 3 minutes</a:t>
            </a:r>
          </a:p>
          <a:p>
            <a:r>
              <a:rPr lang="en-US" b="1" dirty="0"/>
              <a:t>Elapsed time: 20 minutes</a:t>
            </a:r>
          </a:p>
          <a:p>
            <a:endParaRPr lang="en-GB"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Guests will be attracted to join if </a:t>
            </a:r>
            <a:r>
              <a:rPr lang="en-GB" sz="1200" b="0" dirty="0"/>
              <a:t>your club has a</a:t>
            </a:r>
            <a:r>
              <a:rPr lang="en-US" sz="1200" b="0" i="0" dirty="0">
                <a:effectLst/>
                <a:latin typeface="Segoe UI" panose="020B0502040204020203" pitchFamily="34" charset="0"/>
              </a:rPr>
              <a:t> welcoming and inclusive environment, and the meetings are well-planned and feel organized.   </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Arial" panose="020B0604020202020204" pitchFamily="34" charset="0"/>
              </a:rPr>
              <a:t>(</a:t>
            </a:r>
            <a:r>
              <a:rPr lang="en-GB" b="1" dirty="0">
                <a:cs typeface="Arial" panose="020B0604020202020204" pitchFamily="34" charset="0"/>
              </a:rPr>
              <a:t>Ask)</a:t>
            </a:r>
            <a:r>
              <a:rPr lang="en-GB" dirty="0">
                <a:cs typeface="Arial" panose="020B0604020202020204" pitchFamily="34" charset="0"/>
              </a:rPr>
              <a:t> What is your club’s culture? How does your club create a positive and supportive learning experience? </a:t>
            </a:r>
            <a:r>
              <a:rPr lang="en-US" b="0" i="0" dirty="0">
                <a:latin typeface="Arial" panose="020B0604020202020204" pitchFamily="34" charset="0"/>
                <a:cs typeface="Arial" panose="020B0604020202020204" pitchFamily="34" charset="0"/>
              </a:rPr>
              <a:t>(Share some of their responses. Then summarize the information below.)</a:t>
            </a:r>
            <a:endParaRPr lang="en-GB" dirty="0">
              <a:cs typeface="Arial" panose="020B0604020202020204" pitchFamily="34" charset="0"/>
            </a:endParaRPr>
          </a:p>
          <a:p>
            <a:endParaRPr lang="en-GB" b="1" dirty="0"/>
          </a:p>
          <a:p>
            <a:r>
              <a:rPr lang="en-US" b="1" dirty="0"/>
              <a:t>Create a Supportive Environment</a:t>
            </a:r>
            <a:endParaRPr lang="en-US" dirty="0"/>
          </a:p>
          <a:p>
            <a:pPr marL="171450" lvl="0" indent="-171450">
              <a:buFont typeface="Arial" panose="020B0604020202020204" pitchFamily="34" charset="0"/>
              <a:buChar char="•"/>
            </a:pPr>
            <a:r>
              <a:rPr lang="en-US" dirty="0"/>
              <a:t>Promote a culture of learning and encouragement.</a:t>
            </a:r>
          </a:p>
          <a:p>
            <a:pPr marL="171450" lvl="0" indent="-171450">
              <a:buFont typeface="Arial" panose="020B0604020202020204" pitchFamily="34" charset="0"/>
              <a:buChar char="•"/>
            </a:pPr>
            <a:r>
              <a:rPr lang="en-US" dirty="0"/>
              <a:t>Address reluctance or fear of speaking with empathy.</a:t>
            </a:r>
          </a:p>
          <a:p>
            <a:pPr marL="171450" lvl="0" indent="-171450">
              <a:buFont typeface="Arial" panose="020B0604020202020204" pitchFamily="34" charset="0"/>
              <a:buChar char="•"/>
            </a:pPr>
            <a:r>
              <a:rPr lang="en-US" dirty="0"/>
              <a:t>Celebrate achievements during meetings (e.g., level completions).</a:t>
            </a:r>
          </a:p>
          <a:p>
            <a:pPr lvl="1"/>
            <a:endParaRPr lang="en-US" b="1" dirty="0"/>
          </a:p>
          <a:p>
            <a:pPr lvl="0"/>
            <a:r>
              <a:rPr lang="en-US" b="1" dirty="0"/>
              <a:t>Engagement Strategies</a:t>
            </a:r>
            <a:endParaRPr lang="en-US" dirty="0"/>
          </a:p>
          <a:p>
            <a:pPr marL="171450" lvl="0" indent="-171450">
              <a:buFont typeface="Arial" panose="020B0604020202020204" pitchFamily="34" charset="0"/>
              <a:buChar char="•"/>
            </a:pPr>
            <a:r>
              <a:rPr lang="en-US" dirty="0"/>
              <a:t>Use communication channels (WhatsApp, Teams, email) for reminders and updates.</a:t>
            </a:r>
          </a:p>
          <a:p>
            <a:pPr marL="171450" lvl="0" indent="-171450">
              <a:buFont typeface="Arial" panose="020B0604020202020204" pitchFamily="34" charset="0"/>
              <a:buChar char="•"/>
            </a:pPr>
            <a:r>
              <a:rPr lang="en-US" dirty="0"/>
              <a:t>Organize special events—</a:t>
            </a:r>
            <a:r>
              <a:rPr lang="en-US" dirty="0" err="1"/>
              <a:t>speakathons</a:t>
            </a:r>
            <a:r>
              <a:rPr lang="en-US" dirty="0"/>
              <a:t>, workshops, contests—to keep energy high.</a:t>
            </a:r>
          </a:p>
          <a:p>
            <a:pPr marL="171450" lvl="0" indent="-171450">
              <a:buFont typeface="Arial" panose="020B0604020202020204" pitchFamily="34" charset="0"/>
              <a:buChar char="•"/>
            </a:pPr>
            <a:r>
              <a:rPr lang="en-US" dirty="0"/>
              <a:t>Encourage members to set personal goals and share progress.</a:t>
            </a:r>
          </a:p>
          <a:p>
            <a:pPr lvl="0"/>
            <a:endParaRPr lang="en-US" b="1" dirty="0"/>
          </a:p>
          <a:p>
            <a:pPr lvl="0"/>
            <a:r>
              <a:rPr lang="en-US" b="1" dirty="0"/>
              <a:t>Monitor and Adapt</a:t>
            </a:r>
            <a:endParaRPr lang="en-US" dirty="0"/>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Identify disengaged members and reach out personally.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Offer flexible options for participation (online roles, backup roles).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Keep engagement consistent with “little-and-often” nudges rather than overwhelming asks.</a:t>
            </a:r>
          </a:p>
          <a:p>
            <a:endParaRPr lang="en-GB" b="1" dirty="0"/>
          </a:p>
          <a:p>
            <a:endParaRPr lang="en-US" b="1" dirty="0"/>
          </a:p>
        </p:txBody>
      </p:sp>
      <p:sp>
        <p:nvSpPr>
          <p:cNvPr id="4" name="Segnaposto numero diapositiva 3">
            <a:extLst>
              <a:ext uri="{FF2B5EF4-FFF2-40B4-BE49-F238E27FC236}">
                <a16:creationId xmlns:a16="http://schemas.microsoft.com/office/drawing/2014/main" id="{536B3AF5-6AEB-DB13-CB46-AC1913E091C3}"/>
              </a:ext>
            </a:extLst>
          </p:cNvPr>
          <p:cNvSpPr>
            <a:spLocks noGrp="1"/>
          </p:cNvSpPr>
          <p:nvPr>
            <p:ph type="sldNum" sz="quarter" idx="5"/>
          </p:nvPr>
        </p:nvSpPr>
        <p:spPr/>
        <p:txBody>
          <a:bodyPr/>
          <a:lstStyle/>
          <a:p>
            <a:fld id="{B6847FC4-CAF1-6741-875A-C83F3721E6B6}" type="slidenum">
              <a:rPr lang="en-US" smtClean="0"/>
              <a:t>11</a:t>
            </a:fld>
            <a:endParaRPr lang="en-US" dirty="0"/>
          </a:p>
        </p:txBody>
      </p:sp>
    </p:spTree>
    <p:extLst>
      <p:ext uri="{BB962C8B-B14F-4D97-AF65-F5344CB8AC3E}">
        <p14:creationId xmlns:p14="http://schemas.microsoft.com/office/powerpoint/2010/main" val="2034023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BC56-06C8-CD4A-5082-12095D58608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800D22-F49E-F51B-4735-D4B5365BEB60}"/>
              </a:ext>
            </a:extLst>
          </p:cNvPr>
          <p:cNvSpPr>
            <a:spLocks noGrp="1" noRot="1" noChangeAspect="1"/>
          </p:cNvSpPr>
          <p:nvPr>
            <p:ph type="sldImg"/>
          </p:nvPr>
        </p:nvSpPr>
        <p:spPr>
          <a:xfrm>
            <a:off x="685800" y="630238"/>
            <a:ext cx="5486400" cy="3086100"/>
          </a:xfrm>
        </p:spPr>
      </p:sp>
      <p:sp>
        <p:nvSpPr>
          <p:cNvPr id="3" name="Segnaposto note 2">
            <a:extLst>
              <a:ext uri="{FF2B5EF4-FFF2-40B4-BE49-F238E27FC236}">
                <a16:creationId xmlns:a16="http://schemas.microsoft.com/office/drawing/2014/main" id="{28864D81-EDE8-F65F-B9B7-DD7F486BEC04}"/>
              </a:ext>
            </a:extLst>
          </p:cNvPr>
          <p:cNvSpPr>
            <a:spLocks noGrp="1"/>
          </p:cNvSpPr>
          <p:nvPr>
            <p:ph type="body" idx="1"/>
          </p:nvPr>
        </p:nvSpPr>
        <p:spPr/>
        <p:txBody>
          <a:bodyPr/>
          <a:lstStyle/>
          <a:p>
            <a:r>
              <a:rPr lang="en-US" b="1" dirty="0"/>
              <a:t>Time on slide: 3 minutes</a:t>
            </a:r>
          </a:p>
          <a:p>
            <a:r>
              <a:rPr lang="en-US" b="1" dirty="0"/>
              <a:t>Elapsed time: 23 minutes</a:t>
            </a:r>
          </a:p>
          <a:p>
            <a:endParaRPr lang="en-GB" sz="800" dirty="0"/>
          </a:p>
          <a:p>
            <a:r>
              <a:rPr lang="en-GB" b="1" dirty="0"/>
              <a:t>Facilitator Notes:</a:t>
            </a:r>
          </a:p>
          <a:p>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How does your club currently fill meeting roles—do members volunteer, or does someone assign them? What works well and what could be improved? (Encourage responses in chat or verbally.)</a:t>
            </a:r>
          </a:p>
          <a:p>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Here are some tips for you to consider: </a:t>
            </a:r>
            <a:endParaRPr lang="en-GB" b="0" dirty="0">
              <a:latin typeface="Arial" panose="020B0604020202020204" pitchFamily="34" charset="0"/>
              <a:cs typeface="Arial" panose="020B0604020202020204" pitchFamily="34" charset="0"/>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Create and Maintain Agendas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Schedule meetings well in advance (ideally 4–6 weeks ahead). Use a </a:t>
            </a:r>
            <a:r>
              <a:rPr lang="en-US" sz="1200" b="1" kern="1200" dirty="0">
                <a:solidFill>
                  <a:schemeClr val="tx1"/>
                </a:solidFill>
                <a:effectLst/>
                <a:latin typeface="+mn-lt"/>
                <a:ea typeface="+mn-ea"/>
                <a:cs typeface="+mn-cs"/>
              </a:rPr>
              <a:t>meeting management tool </a:t>
            </a:r>
            <a:r>
              <a:rPr lang="en-US" sz="1200" b="0" kern="1200" dirty="0">
                <a:solidFill>
                  <a:schemeClr val="tx1"/>
                </a:solidFill>
                <a:effectLst/>
                <a:latin typeface="+mn-lt"/>
                <a:ea typeface="+mn-ea"/>
                <a:cs typeface="+mn-cs"/>
              </a:rPr>
              <a:t>(Easy-Speak, FreeToastHost, or Excel template).</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Develop a culture where members commit to meetings and volunteer for roles.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Plan agendas 1–3 months ahead to help members prepare.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Assign Roles Strategically</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Rotate roles, so members gain varied experience.</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Avoid the same person filling the same role repeatedly.</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Confirm assignments early and send reminders.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Use messaging tools to confirm attendance and ask members which roles they want to fill.</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Encourage members to schedule their next speech early.</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Consider auto-assigning roles when needed.</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Ensure Meeting Quality</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Fill speaking slots ahead of time for smooth flow.</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Prepare backup speakers for cancellations.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Include variety—educational sessions, contests, and special events.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Always have backup roles—especially a backup speaker.</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Align with Member Goals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Know each member’s educational objectives.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Schedule speeches and projects that support those goals.</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Coordinate with VP Membership for onboarding and mentoring.</a:t>
            </a: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Delegate agenda planning to the Toastmaster of the Day or Education Committee to build leadership skills.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Finally: </a:t>
            </a:r>
            <a:r>
              <a:rPr lang="en-US" sz="1200" b="0" kern="1200" dirty="0">
                <a:solidFill>
                  <a:schemeClr val="tx1"/>
                </a:solidFill>
                <a:effectLst/>
                <a:latin typeface="+mn-lt"/>
                <a:ea typeface="+mn-ea"/>
                <a:cs typeface="+mn-cs"/>
              </a:rPr>
              <a:t>Use supportive nudges instead of pressure: </a:t>
            </a:r>
          </a:p>
          <a:p>
            <a:r>
              <a:rPr lang="en-US" sz="1200" b="0" i="1" kern="1200" dirty="0">
                <a:solidFill>
                  <a:schemeClr val="tx1"/>
                </a:solidFill>
                <a:effectLst/>
                <a:latin typeface="+mn-lt"/>
                <a:ea typeface="+mn-ea"/>
                <a:cs typeface="+mn-cs"/>
              </a:rPr>
              <a:t>Instead of “You HAVE to do this!” try “I believe in you! If you decide to try, I’m here to help.”</a:t>
            </a:r>
            <a:endParaRPr lang="en-GB" sz="800" b="0" i="1" dirty="0">
              <a:latin typeface="Arial" panose="020B0604020202020204" pitchFamily="34" charset="0"/>
              <a:cs typeface="Arial" panose="020B0604020202020204" pitchFamily="34" charset="0"/>
            </a:endParaRPr>
          </a:p>
          <a:p>
            <a:endParaRPr lang="en-GB" dirty="0"/>
          </a:p>
          <a:p>
            <a:endParaRPr lang="en-US" b="1" dirty="0"/>
          </a:p>
        </p:txBody>
      </p:sp>
      <p:sp>
        <p:nvSpPr>
          <p:cNvPr id="4" name="Segnaposto numero diapositiva 3">
            <a:extLst>
              <a:ext uri="{FF2B5EF4-FFF2-40B4-BE49-F238E27FC236}">
                <a16:creationId xmlns:a16="http://schemas.microsoft.com/office/drawing/2014/main" id="{42A1ECCC-8FD6-1806-B8A2-FD504C0DA5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4135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0" y="542925"/>
            <a:ext cx="4851400" cy="2728913"/>
          </a:xfrm>
        </p:spPr>
      </p:sp>
      <p:sp>
        <p:nvSpPr>
          <p:cNvPr id="3" name="Notes Placeholder 2"/>
          <p:cNvSpPr>
            <a:spLocks noGrp="1"/>
          </p:cNvSpPr>
          <p:nvPr>
            <p:ph type="body" idx="1"/>
          </p:nvPr>
        </p:nvSpPr>
        <p:spPr>
          <a:xfrm>
            <a:off x="685800" y="3271839"/>
            <a:ext cx="5486400" cy="5517319"/>
          </a:xfrm>
        </p:spPr>
        <p:txBody>
          <a:bodyPr/>
          <a:lstStyle/>
          <a:p>
            <a:r>
              <a:rPr lang="en-US" b="1" dirty="0"/>
              <a:t>Time on slide: 3 minutes</a:t>
            </a:r>
          </a:p>
          <a:p>
            <a:r>
              <a:rPr lang="en-US" b="1" dirty="0"/>
              <a:t>Elapsed time: 26 minutes</a:t>
            </a:r>
          </a:p>
          <a:p>
            <a:endParaRPr lang="en-GB" sz="800"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a:t>
            </a:r>
            <a:r>
              <a:rPr lang="en-US" sz="1100" b="1" dirty="0"/>
              <a:t>Ask </a:t>
            </a:r>
            <a:r>
              <a:rPr lang="en-US" sz="1100" b="0" dirty="0"/>
              <a:t>VPEs to enter their answers into the online chat or to share in a phrase or ONE sentence verbally at in-person training.)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What types of special meetings and events does your club plan? Why?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(Share some of their answers and then click to show the 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The VPE also helps to organize </a:t>
            </a:r>
            <a:r>
              <a:rPr lang="en-US" sz="1100" b="1" dirty="0"/>
              <a:t>special meetings </a:t>
            </a:r>
            <a:r>
              <a:rPr lang="en-US" sz="1100" dirty="0"/>
              <a:t>and events which help members engage with the club. These might include club contest meetings, speakathons, an entire meeting of table topics, or educational meetings to help bring variety to meetings. Some clubs plan these special meetings for the last meeting of each month or quarterly. </a:t>
            </a:r>
            <a:r>
              <a:rPr lang="en-US" sz="1100" b="1" i="1" dirty="0"/>
              <a:t>These special meetings should be scheduled at the beginning of the year when planning your annual club calendar.</a:t>
            </a:r>
          </a:p>
          <a:p>
            <a:endParaRPr lang="en-GB"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0" dirty="0"/>
              <a:t>A publicly advertised </a:t>
            </a:r>
            <a:r>
              <a:rPr lang="en-GB" sz="1100" b="1" i="0" dirty="0"/>
              <a:t>Open House </a:t>
            </a:r>
            <a:r>
              <a:rPr lang="en-GB" sz="1100" i="0" dirty="0"/>
              <a:t>meeting is dedicated to inviting numerous guests.   Club members explain the benefits of the Toastmasters education program and demonstrate a shortened version of a typical club meeting. Seek support from experienced members.  The main objective of an open house is to encourage membership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dirty="0"/>
              <a:t>Contests</a:t>
            </a:r>
            <a:r>
              <a:rPr lang="en-GB" sz="1100" i="0" dirty="0"/>
              <a:t> – Club contests are held for International Speech, Humorous Speech, Tall Tales, Table Topics and Evaluation – allocate a Chief Judge and Contest chair as well as other roles.  Encourage as many club members to participate as possible.  Read the Contest rule book (</a:t>
            </a:r>
            <a:r>
              <a:rPr lang="en-GB" sz="1100" b="1" i="0" dirty="0"/>
              <a:t>1171-speech-contest-rulebook</a:t>
            </a:r>
            <a:r>
              <a:rPr lang="en-GB" sz="1100" i="0" dirty="0"/>
              <a:t>)</a:t>
            </a:r>
            <a:r>
              <a:rPr lang="en-GB" sz="1100" u="none" strike="noStrike" dirty="0">
                <a:solidFill>
                  <a:srgbClr val="333333"/>
                </a:solidFill>
                <a:effectLst/>
                <a:latin typeface="Arial" panose="020B0604020202020204" pitchFamily="34" charset="0"/>
              </a:rPr>
              <a:t>.  Ensure all the contestant paperwork is signed before the contest.</a:t>
            </a:r>
            <a:endParaRPr lang="en-GB" sz="1100" b="0"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Decide the purpose, and if a small team is needed to organize. </a:t>
            </a:r>
            <a:r>
              <a:rPr lang="en-GB" sz="1100" dirty="0"/>
              <a:t>Learn from others who may have organized the same event before.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Plan the Agenda - </a:t>
            </a:r>
            <a:r>
              <a:rPr lang="en-GB" sz="1100" dirty="0"/>
              <a:t>Plan well in advance, leaving adequate time for advertising and publicity</a:t>
            </a:r>
          </a:p>
          <a:p>
            <a:pPr lvl="1"/>
            <a:r>
              <a:rPr lang="en-GB" sz="1100" dirty="0">
                <a:solidFill>
                  <a:schemeClr val="tx1"/>
                </a:solidFill>
              </a:rPr>
              <a:t>Secure Key Roles</a:t>
            </a:r>
          </a:p>
          <a:p>
            <a:pPr lvl="1"/>
            <a:r>
              <a:rPr lang="en-GB" sz="1100" dirty="0">
                <a:solidFill>
                  <a:schemeClr val="tx1"/>
                </a:solidFill>
              </a:rPr>
              <a:t>Guest speakers</a:t>
            </a:r>
            <a:endParaRPr lang="en-GB" sz="8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Team Roles - </a:t>
            </a:r>
            <a:r>
              <a:rPr lang="en-GB" sz="1100" dirty="0"/>
              <a:t>Delegate roles to other club members and ensure they are well briefed.</a:t>
            </a:r>
          </a:p>
          <a:p>
            <a:pPr lvl="1"/>
            <a:r>
              <a:rPr lang="en-GB" sz="1100" dirty="0">
                <a:solidFill>
                  <a:schemeClr val="tx1"/>
                </a:solidFill>
              </a:rPr>
              <a:t>Publicity - well in advance – work with VPPR</a:t>
            </a:r>
          </a:p>
          <a:p>
            <a:pPr lvl="1"/>
            <a:r>
              <a:rPr lang="en-GB" sz="1100" dirty="0">
                <a:solidFill>
                  <a:schemeClr val="tx1"/>
                </a:solidFill>
              </a:rPr>
              <a:t>Meet &amp; Greet – registration – work with VPM and SAA</a:t>
            </a:r>
            <a:endParaRPr lang="en-GB" sz="800" dirty="0">
              <a:solidFill>
                <a:schemeClr val="tx1"/>
              </a:solidFill>
            </a:endParaRPr>
          </a:p>
          <a:p>
            <a:r>
              <a:rPr lang="en-GB" sz="1100" dirty="0">
                <a:solidFill>
                  <a:schemeClr val="tx1"/>
                </a:solidFill>
              </a:rPr>
              <a:t>Resources / Logistics – work with Sergeant at Arms</a:t>
            </a:r>
          </a:p>
          <a:p>
            <a:pPr lvl="1"/>
            <a:r>
              <a:rPr lang="en-GB" sz="1100" dirty="0">
                <a:solidFill>
                  <a:schemeClr val="tx1"/>
                </a:solidFill>
              </a:rPr>
              <a:t>Location / Room – directions</a:t>
            </a:r>
          </a:p>
          <a:p>
            <a:pPr lvl="1"/>
            <a:r>
              <a:rPr lang="en-GB" sz="1100" dirty="0">
                <a:solidFill>
                  <a:schemeClr val="tx1"/>
                </a:solidFill>
              </a:rPr>
              <a:t>Refreshments/food</a:t>
            </a:r>
          </a:p>
          <a:p>
            <a:pPr lvl="1"/>
            <a:r>
              <a:rPr lang="en-GB" sz="1100" dirty="0">
                <a:solidFill>
                  <a:schemeClr val="tx1"/>
                </a:solidFill>
              </a:rPr>
              <a:t>Presentation materials – Lectern, Projector, Screen, Computer</a:t>
            </a:r>
          </a:p>
          <a:p>
            <a:endParaRPr lang="en-GB" dirty="0"/>
          </a:p>
          <a:p>
            <a:endParaRPr lang="en-GB" dirty="0"/>
          </a:p>
          <a:p>
            <a:endParaRPr lang="en-GB" dirty="0"/>
          </a:p>
          <a:p>
            <a:r>
              <a:rPr lang="en-GB" dirty="0"/>
              <a:t>  </a:t>
            </a:r>
          </a:p>
        </p:txBody>
      </p:sp>
      <p:sp>
        <p:nvSpPr>
          <p:cNvPr id="4" name="Slide Number Placeholder 3"/>
          <p:cNvSpPr>
            <a:spLocks noGrp="1"/>
          </p:cNvSpPr>
          <p:nvPr>
            <p:ph type="sldNum" sz="quarter" idx="5"/>
          </p:nvPr>
        </p:nvSpPr>
        <p:spPr/>
        <p:txBody>
          <a:bodyPr/>
          <a:lstStyle/>
          <a:p>
            <a:fld id="{B6847FC4-CAF1-6741-875A-C83F3721E6B6}" type="slidenum">
              <a:rPr lang="en-US" smtClean="0"/>
              <a:t>13</a:t>
            </a:fld>
            <a:endParaRPr lang="en-US" dirty="0"/>
          </a:p>
        </p:txBody>
      </p:sp>
    </p:spTree>
    <p:extLst>
      <p:ext uri="{BB962C8B-B14F-4D97-AF65-F5344CB8AC3E}">
        <p14:creationId xmlns:p14="http://schemas.microsoft.com/office/powerpoint/2010/main" val="3820647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716338"/>
            <a:ext cx="5486400" cy="5099050"/>
          </a:xfrm>
        </p:spPr>
        <p:txBody>
          <a:bodyPr/>
          <a:lstStyle/>
          <a:p>
            <a:r>
              <a:rPr lang="en-US" sz="1100" b="1" dirty="0"/>
              <a:t>Time on slide: 3 minutes</a:t>
            </a:r>
          </a:p>
          <a:p>
            <a:r>
              <a:rPr lang="en-US" sz="1100" b="1" dirty="0"/>
              <a:t>Elapsed time: 29 minutes</a:t>
            </a:r>
          </a:p>
          <a:p>
            <a:endParaRPr lang="en-US" sz="1100" b="1" dirty="0"/>
          </a:p>
          <a:p>
            <a:endParaRPr lang="en-US" sz="1100" b="1" dirty="0"/>
          </a:p>
          <a:p>
            <a:r>
              <a:rPr lang="en-GB" sz="1100"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a:t>
            </a:r>
            <a:r>
              <a:rPr lang="en-GB" sz="1100" b="1" dirty="0"/>
              <a:t>Ask</a:t>
            </a:r>
            <a:r>
              <a:rPr lang="en-GB" sz="1100" dirty="0"/>
              <a:t> who are Pathways experts. </a:t>
            </a:r>
            <a:r>
              <a:rPr lang="en-GB" sz="1100" b="1" dirty="0"/>
              <a:t>Ask</a:t>
            </a:r>
            <a:r>
              <a:rPr lang="en-GB" sz="1100" dirty="0"/>
              <a:t> if they are willing to share their contact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Who considers yourself to be a Pathways expert?  Would you be willing to share your contact information with all of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If you do not consider yourself to be a Pathways expert, please reach out to those who are to increase your Pathways knowledge. </a:t>
            </a:r>
            <a:r>
              <a:rPr lang="en-US" sz="1100" dirty="0"/>
              <a:t>As VPE, you are considered the club expert on the Toastmasters Education Program, and members will look to you for guidance on navigating and using Base Camp. Pathways is an experiential learning platform designed to help individuals develop and improve their communication and leadership skills. Through Pathways, members can build over 300 communication and leadership competencies, complete projects tailored to their interests, and earn recognition as they progress. The program is available online in multiple languages, allowing participants to learn anytime, anywhere. For step-by-step guidance, review Pathways resources and video tutorials on the Toastmasters International website.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lvl="0">
              <a:defRPr/>
            </a:pPr>
            <a:r>
              <a:rPr lang="en-US" sz="1100" b="1" kern="1200" dirty="0">
                <a:solidFill>
                  <a:schemeClr val="tx1"/>
                </a:solidFill>
                <a:effectLst/>
                <a:latin typeface="+mn-lt"/>
                <a:ea typeface="+mn-ea"/>
                <a:cs typeface="+mn-cs"/>
              </a:rPr>
              <a:t>Where can I find the over 300 Pathways Competencies?√</a:t>
            </a:r>
            <a:br>
              <a:rPr lang="en-US" sz="1100" b="1" kern="1200" dirty="0">
                <a:solidFill>
                  <a:schemeClr val="tx1"/>
                </a:solidFill>
                <a:effectLst/>
                <a:latin typeface="+mn-lt"/>
                <a:ea typeface="+mn-ea"/>
                <a:cs typeface="+mn-cs"/>
              </a:rPr>
            </a:br>
            <a:r>
              <a:rPr lang="en-US" sz="1100" kern="1200" dirty="0">
                <a:solidFill>
                  <a:schemeClr val="tx1"/>
                </a:solidFill>
                <a:effectLst/>
                <a:latin typeface="+mn-lt"/>
                <a:ea typeface="+mn-ea"/>
                <a:cs typeface="+mn-cs"/>
              </a:rPr>
              <a:t>Access the item </a:t>
            </a:r>
            <a:r>
              <a:rPr lang="en-US" sz="1100" b="1" kern="1200" dirty="0">
                <a:solidFill>
                  <a:schemeClr val="tx1"/>
                </a:solidFill>
                <a:effectLst/>
                <a:latin typeface="+mn-lt"/>
                <a:ea typeface="+mn-ea"/>
                <a:cs typeface="+mn-cs"/>
              </a:rPr>
              <a:t>8078 Project Competencies by Path </a:t>
            </a:r>
            <a:r>
              <a:rPr lang="en-US" sz="1100" kern="1200" dirty="0">
                <a:solidFill>
                  <a:schemeClr val="tx1"/>
                </a:solidFill>
                <a:effectLst/>
                <a:latin typeface="+mn-lt"/>
                <a:ea typeface="+mn-ea"/>
                <a:cs typeface="+mn-cs"/>
              </a:rPr>
              <a:t>document at this link: </a:t>
            </a:r>
            <a:r>
              <a:rPr lang="en-US" sz="1100" dirty="0">
                <a:hlinkClick r:id="rId3"/>
              </a:rPr>
              <a:t>https://ccdn.toastmasters.org/medias/files/pathways/8078-project-competencies-by-path.pdf</a:t>
            </a:r>
            <a:r>
              <a:rPr lang="en-US" sz="1100" dirty="0"/>
              <a:t>  (</a:t>
            </a:r>
            <a:r>
              <a:rPr lang="en-US" sz="1100" kern="1200" dirty="0">
                <a:solidFill>
                  <a:schemeClr val="tx1"/>
                </a:solidFill>
                <a:effectLst/>
                <a:latin typeface="+mn-lt"/>
                <a:ea typeface="+mn-ea"/>
                <a:cs typeface="+mn-cs"/>
              </a:rPr>
              <a:t>Facilitator: You may copy and paste the link into the chat as a resource for the participants.)</a:t>
            </a:r>
            <a:br>
              <a:rPr lang="en-US" sz="1100" kern="1200" dirty="0">
                <a:solidFill>
                  <a:schemeClr val="tx1"/>
                </a:solidFill>
                <a:effectLst/>
                <a:latin typeface="+mn-lt"/>
                <a:ea typeface="+mn-ea"/>
                <a:cs typeface="+mn-cs"/>
              </a:rPr>
            </a:br>
            <a:endParaRPr lang="en-US" sz="1050" dirty="0"/>
          </a:p>
          <a:p>
            <a:r>
              <a:rPr lang="en-GB" sz="1100" b="1" dirty="0"/>
              <a:t>Pathways Base Camp</a:t>
            </a:r>
            <a:r>
              <a:rPr lang="en-GB" sz="1100" b="0" dirty="0"/>
              <a:t> </a:t>
            </a:r>
            <a:r>
              <a:rPr lang="en-GB" sz="1100" b="1" dirty="0"/>
              <a:t>Training</a:t>
            </a:r>
            <a:r>
              <a:rPr lang="en-GB" sz="1100"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kern="1200" dirty="0">
                <a:solidFill>
                  <a:schemeClr val="tx1"/>
                </a:solidFill>
                <a:effectLst/>
                <a:latin typeface="+mn-lt"/>
                <a:ea typeface="+mn-ea"/>
                <a:cs typeface="+mn-cs"/>
              </a:rPr>
              <a:t>Use Base Camp to access projects, track progress, and approve level completions. </a:t>
            </a:r>
          </a:p>
          <a:p>
            <a:pPr marL="171450" indent="-171450">
              <a:buFont typeface="Arial" panose="020B0604020202020204" pitchFamily="34" charset="0"/>
              <a:buChar char="•"/>
            </a:pPr>
            <a:r>
              <a:rPr lang="en-US" sz="1100" b="0" dirty="0"/>
              <a:t>Offer regular Base Camp training sessions for new members and invite existing members for refreshers. </a:t>
            </a:r>
          </a:p>
          <a:p>
            <a:pPr marL="171450" indent="-171450">
              <a:buFont typeface="Arial" panose="020B0604020202020204" pitchFamily="34" charset="0"/>
              <a:buChar char="•"/>
            </a:pPr>
            <a:r>
              <a:rPr lang="en-US" sz="1100" b="0" dirty="0"/>
              <a:t>Start with a basic session for beginners, then follow up with an advanced session for experienced members. </a:t>
            </a:r>
          </a:p>
          <a:p>
            <a:pPr marL="171450" indent="-171450">
              <a:buFont typeface="Arial" panose="020B0604020202020204" pitchFamily="34" charset="0"/>
              <a:buChar char="•"/>
            </a:pPr>
            <a:r>
              <a:rPr lang="en-US" sz="1100" b="0" dirty="0"/>
              <a:t>Schedule these trainings outside regular club meetings for focused learning.</a:t>
            </a:r>
          </a:p>
          <a:p>
            <a:endParaRPr lang="en-GB" sz="600" dirty="0"/>
          </a:p>
          <a:p>
            <a:r>
              <a:rPr lang="en-GB" sz="1100" b="1" dirty="0">
                <a:solidFill>
                  <a:schemeClr val="tx1"/>
                </a:solidFill>
              </a:rPr>
              <a:t>Basic Pathways Onboarding</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How to log in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Understanding Path selection and navigation</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Completing projects and marking completion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Levels and level completion process </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Demonstrate the Ice-Breaker project step-by-step</a:t>
            </a:r>
          </a:p>
          <a:p>
            <a:pPr lvl="1"/>
            <a:endParaRPr lang="en-GB" sz="600" dirty="0">
              <a:solidFill>
                <a:schemeClr val="tx1"/>
              </a:solidFill>
            </a:endParaRPr>
          </a:p>
          <a:p>
            <a:r>
              <a:rPr lang="en-GB" sz="1100" b="1" dirty="0">
                <a:solidFill>
                  <a:schemeClr val="tx1"/>
                </a:solidFill>
              </a:rPr>
              <a:t>Advanced Pathways Training</a:t>
            </a:r>
          </a:p>
          <a:p>
            <a:pPr marL="171450" lvl="0" indent="-171450">
              <a:buFont typeface="Arial" panose="020B0604020202020204" pitchFamily="34" charset="0"/>
              <a:buChar char="•"/>
            </a:pPr>
            <a:r>
              <a:rPr lang="en-US" sz="1100" dirty="0">
                <a:solidFill>
                  <a:schemeClr val="tx1"/>
                </a:solidFill>
              </a:rPr>
              <a:t>Where to find resources</a:t>
            </a:r>
          </a:p>
          <a:p>
            <a:pPr marL="171450" lvl="0" indent="-171450">
              <a:buFont typeface="Arial" panose="020B0604020202020204" pitchFamily="34" charset="0"/>
              <a:buChar char="•"/>
            </a:pPr>
            <a:r>
              <a:rPr lang="en-US" sz="1100" dirty="0">
                <a:solidFill>
                  <a:schemeClr val="tx1"/>
                </a:solidFill>
              </a:rPr>
              <a:t>How to print or send evaluation sheets</a:t>
            </a:r>
          </a:p>
          <a:p>
            <a:pPr marL="171450" lvl="0" indent="-171450">
              <a:buFont typeface="Arial" panose="020B0604020202020204" pitchFamily="34" charset="0"/>
              <a:buChar char="•"/>
            </a:pPr>
            <a:r>
              <a:rPr lang="en-US" sz="1100" dirty="0">
                <a:solidFill>
                  <a:schemeClr val="tx1"/>
                </a:solidFill>
              </a:rPr>
              <a:t>Using feedback badges effectively</a:t>
            </a:r>
          </a:p>
          <a:p>
            <a:pPr marL="171450" lvl="0" indent="-171450">
              <a:buFont typeface="Arial" panose="020B0604020202020204" pitchFamily="34" charset="0"/>
              <a:buChar char="•"/>
            </a:pPr>
            <a:r>
              <a:rPr lang="en-US" sz="1100" dirty="0">
                <a:solidFill>
                  <a:schemeClr val="tx1"/>
                </a:solidFill>
              </a:rPr>
              <a:t>Organizing and storing documents</a:t>
            </a:r>
            <a:endParaRPr lang="en-GB" sz="600" b="0" dirty="0">
              <a:solidFill>
                <a:srgbClr val="FF0000"/>
              </a:solidFill>
              <a:highlight>
                <a:srgbClr val="FFFF00"/>
              </a:highlight>
            </a:endParaRPr>
          </a:p>
          <a:p>
            <a:endParaRPr lang="en-GB" sz="11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t>Tying Member Goals to a Path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You can help members choose the right Path by discussing their personal goals and understanding their needs.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Familiarity with the Pathways assessment process is essential so you can provide informed guidance when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p>
          <a:p>
            <a:r>
              <a:rPr lang="en-GB" sz="1100" b="1" dirty="0"/>
              <a:t>Connecting Speaker and Evaluator</a:t>
            </a:r>
            <a:r>
              <a:rPr lang="en-GB" sz="1100" dirty="0"/>
              <a:t> </a:t>
            </a:r>
          </a:p>
          <a:p>
            <a:pPr marL="171450" indent="-171450">
              <a:buFont typeface="Arial" panose="020B0604020202020204" pitchFamily="34" charset="0"/>
              <a:buChar char="•"/>
            </a:pPr>
            <a:r>
              <a:rPr lang="en-US" sz="1100" dirty="0"/>
              <a:t>Encourage pre-meeting contact between the speaker and evaluator. </a:t>
            </a:r>
          </a:p>
          <a:p>
            <a:pPr marL="171450" indent="-171450">
              <a:buFont typeface="Arial" panose="020B0604020202020204" pitchFamily="34" charset="0"/>
              <a:buChar char="•"/>
            </a:pPr>
            <a:r>
              <a:rPr lang="en-US" sz="1100" dirty="0"/>
              <a:t>Ensure the evaluator knows the project details, has the evaluation form, and shares feedback promptly.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Speakers can assign evaluators from within the </a:t>
            </a:r>
            <a:r>
              <a:rPr lang="en-US" sz="1100" b="1" dirty="0"/>
              <a:t>Complete Your Project </a:t>
            </a:r>
            <a:r>
              <a:rPr lang="en-US" sz="1100" dirty="0"/>
              <a:t>link in their Pathways path, triggering an email that sends the evaluation form to the selected evaluator.</a:t>
            </a:r>
          </a:p>
          <a:p>
            <a:pPr marL="171450" indent="-171450">
              <a:buFont typeface="Arial" panose="020B0604020202020204" pitchFamily="34" charset="0"/>
              <a:buChar char="•"/>
            </a:pPr>
            <a:r>
              <a:rPr lang="en-US" sz="1100" dirty="0"/>
              <a:t>Evaluators complete and submit the form online directly to the speaker’s Base Camp profile.</a:t>
            </a:r>
            <a:endParaRPr lang="en-GB" sz="1100" dirty="0"/>
          </a:p>
          <a:p>
            <a:endParaRPr lang="en-GB" sz="600" dirty="0"/>
          </a:p>
          <a:p>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184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2950"/>
            <a:ext cx="5486400" cy="3086100"/>
          </a:xfrm>
        </p:spPr>
      </p:sp>
      <p:sp>
        <p:nvSpPr>
          <p:cNvPr id="3" name="Notes Placeholder 2"/>
          <p:cNvSpPr>
            <a:spLocks noGrp="1"/>
          </p:cNvSpPr>
          <p:nvPr>
            <p:ph type="body" idx="1"/>
          </p:nvPr>
        </p:nvSpPr>
        <p:spPr>
          <a:xfrm>
            <a:off x="685800" y="3929063"/>
            <a:ext cx="5486400" cy="4943475"/>
          </a:xfrm>
        </p:spPr>
        <p:txBody>
          <a:bodyPr/>
          <a:lstStyle/>
          <a:p>
            <a:r>
              <a:rPr lang="en-US" b="1" dirty="0"/>
              <a:t>Time on slide: 3 minutes</a:t>
            </a:r>
          </a:p>
          <a:p>
            <a:r>
              <a:rPr lang="en-US" b="1" dirty="0"/>
              <a:t>Elapsed time: 32 minutes</a:t>
            </a:r>
          </a:p>
          <a:p>
            <a:endParaRPr lang="en-GB"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 Vice President Education should access Pathways Base Camp regularly to track member progress and support members in achieving their goals.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Member Progress Reconciliation:</a:t>
            </a:r>
            <a:r>
              <a:rPr lang="en-GB" b="0" dirty="0"/>
              <a:t> </a:t>
            </a:r>
            <a:r>
              <a:rPr lang="en-US" sz="1200" b="0" i="0" kern="1200" dirty="0">
                <a:solidFill>
                  <a:schemeClr val="tx1"/>
                </a:solidFill>
                <a:effectLst/>
                <a:latin typeface="+mn-lt"/>
                <a:ea typeface="+mn-ea"/>
                <a:cs typeface="+mn-cs"/>
              </a:rPr>
              <a:t>Log into Pathways Base Camp frequently and compare members’ progress with their club meeting speeches and roles. Encourage members who are not completing projects to do so and explain the value of pre-speech preparation and post-meeting reflection.</a:t>
            </a:r>
          </a:p>
          <a:p>
            <a:endParaRPr lang="en-GB" sz="800" b="0" dirty="0"/>
          </a:p>
          <a:p>
            <a:pPr fontAlgn="t"/>
            <a:r>
              <a:rPr lang="en-GB" b="1" dirty="0">
                <a:solidFill>
                  <a:schemeClr val="tx1"/>
                </a:solidFill>
              </a:rPr>
              <a:t>Member Project Completion Assistance</a:t>
            </a:r>
            <a:r>
              <a:rPr lang="en-GB" dirty="0">
                <a:solidFill>
                  <a:schemeClr val="tx1"/>
                </a:solidFill>
              </a:rPr>
              <a:t>: </a:t>
            </a:r>
            <a:r>
              <a:rPr lang="en-US" sz="1200" b="0" i="0" kern="1200" dirty="0">
                <a:solidFill>
                  <a:schemeClr val="tx1"/>
                </a:solidFill>
                <a:effectLst/>
                <a:latin typeface="+mn-lt"/>
                <a:ea typeface="+mn-ea"/>
                <a:cs typeface="+mn-cs"/>
              </a:rPr>
              <a:t>After each meeting, review speeches and projects completed. Confirm that members are closing out their projects in Base Camp.</a:t>
            </a:r>
          </a:p>
          <a:p>
            <a:endParaRPr lang="en-GB" b="1" dirty="0">
              <a:solidFill>
                <a:schemeClr val="tx1"/>
              </a:solidFill>
            </a:endParaRPr>
          </a:p>
          <a:p>
            <a:pPr fontAlgn="t"/>
            <a:r>
              <a:rPr lang="en-GB" b="1" dirty="0">
                <a:solidFill>
                  <a:schemeClr val="tx1"/>
                </a:solidFill>
              </a:rPr>
              <a:t>Base Camp Approval Notifications </a:t>
            </a:r>
          </a:p>
          <a:p>
            <a:pPr fontAlgn="t"/>
            <a:r>
              <a:rPr lang="en-US" sz="1200" b="0" i="0" kern="1200" dirty="0">
                <a:solidFill>
                  <a:schemeClr val="tx1"/>
                </a:solidFill>
                <a:effectLst/>
                <a:latin typeface="+mn-lt"/>
                <a:ea typeface="+mn-ea"/>
                <a:cs typeface="+mn-cs"/>
              </a:rPr>
              <a:t>When you receive notifications for level or path completions:</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Verify the completion against your club’s speech agendas and project records before approving.</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Print Level Completion Certificates and present them at the start of the next club meeting.</a:t>
            </a:r>
          </a:p>
          <a:p>
            <a:pPr fontAlgn="t"/>
            <a:br>
              <a:rPr lang="en-GB" dirty="0">
                <a:solidFill>
                  <a:schemeClr val="tx1"/>
                </a:solidFill>
              </a:rPr>
            </a:br>
            <a:r>
              <a:rPr lang="en-US" sz="1200" b="1" i="0" kern="1200" dirty="0">
                <a:solidFill>
                  <a:schemeClr val="tx1"/>
                </a:solidFill>
                <a:effectLst/>
                <a:latin typeface="+mn-lt"/>
                <a:ea typeface="+mn-ea"/>
                <a:cs typeface="+mn-cs"/>
              </a:rPr>
              <a:t>Pathways Level Approvals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Approvals only need to be completed in Base Camp. With the new Learning Management System (LMS), Pathways level completions are automatically updated in Club Central after </a:t>
            </a:r>
            <a:r>
              <a:rPr lang="en-US" sz="1200" b="1" i="0" kern="1200" dirty="0">
                <a:solidFill>
                  <a:schemeClr val="tx1"/>
                </a:solidFill>
                <a:effectLst/>
                <a:latin typeface="+mn-lt"/>
                <a:ea typeface="+mn-ea"/>
                <a:cs typeface="+mn-cs"/>
              </a:rPr>
              <a:t>approval by the VPE </a:t>
            </a:r>
            <a:r>
              <a:rPr lang="en-US" sz="1200" b="0" i="0" kern="1200" dirty="0">
                <a:solidFill>
                  <a:schemeClr val="tx1"/>
                </a:solidFill>
                <a:effectLst/>
                <a:latin typeface="+mn-lt"/>
                <a:ea typeface="+mn-ea"/>
                <a:cs typeface="+mn-cs"/>
              </a:rPr>
              <a:t>or any club officer. </a:t>
            </a:r>
            <a:r>
              <a:rPr lang="en-US" sz="1200" b="1" i="0" kern="1200" dirty="0">
                <a:solidFill>
                  <a:schemeClr val="tx1"/>
                </a:solidFill>
                <a:effectLst/>
                <a:latin typeface="+mn-lt"/>
                <a:ea typeface="+mn-ea"/>
                <a:cs typeface="+mn-cs"/>
              </a:rPr>
              <a:t>Be sure to coordinate with other club officers and communicate your club’s procedure for level completion approvals in Base Camp</a:t>
            </a:r>
            <a:r>
              <a:rPr lang="en-US" sz="1200" b="0" i="0" kern="1200" dirty="0">
                <a:solidFill>
                  <a:schemeClr val="tx1"/>
                </a:solidFill>
                <a:effectLst/>
                <a:latin typeface="+mn-lt"/>
                <a:ea typeface="+mn-ea"/>
                <a:cs typeface="+mn-cs"/>
              </a:rPr>
              <a:t>. These completions contribute to the Education Goals in the Distinguished Club Program (DCP). The Distinguished Club Program includes ten goals focused on educational achievements (goals 1-6), membership growth (goals 7-8), and administrative excellence (goals 9-10).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15</a:t>
            </a:fld>
            <a:endParaRPr lang="en-US" dirty="0"/>
          </a:p>
        </p:txBody>
      </p:sp>
    </p:spTree>
    <p:extLst>
      <p:ext uri="{BB962C8B-B14F-4D97-AF65-F5344CB8AC3E}">
        <p14:creationId xmlns:p14="http://schemas.microsoft.com/office/powerpoint/2010/main" val="1557537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685800" y="3862317"/>
            <a:ext cx="5486400" cy="4851472"/>
          </a:xfrm>
        </p:spPr>
        <p:txBody>
          <a:bodyPr/>
          <a:lstStyle/>
          <a:p>
            <a:r>
              <a:rPr lang="en-US" b="1" dirty="0"/>
              <a:t>Time on slide: 2 minutes</a:t>
            </a:r>
          </a:p>
          <a:p>
            <a:r>
              <a:rPr lang="en-US" b="1" dirty="0"/>
              <a:t>Elapsed time: 34 minutes</a:t>
            </a:r>
          </a:p>
          <a:p>
            <a:endParaRPr lang="en-GB" sz="800" dirty="0"/>
          </a:p>
          <a:p>
            <a:r>
              <a:rPr lang="en-GB" b="1" dirty="0"/>
              <a:t>Facilitator Notes:</a:t>
            </a:r>
          </a:p>
          <a:p>
            <a:r>
              <a:rPr lang="en-GB" b="0" dirty="0"/>
              <a:t>As a club VPE together with your club President and VPM, you are a member of the Area Council and will be invited to attend Area Council meetings coordinated and chaired by your Area Director. There should be at least two Area Council meetings held during the year but can be more frequent. The purpose of Area Council meetings is to support clubs, share best practice, introduce updated processes and programs, emphasize deadlines, and announce upcoming District events, such as contests. </a:t>
            </a:r>
          </a:p>
          <a:p>
            <a:endParaRPr lang="en-GB" sz="800" b="0" dirty="0"/>
          </a:p>
          <a:p>
            <a:r>
              <a:rPr lang="en-GB" b="0" dirty="0"/>
              <a:t>Since you are a voting member of both the Area and District Council, it is important for you to attend to represent your club. </a:t>
            </a:r>
            <a:r>
              <a:rPr lang="en-US" b="0" i="0" dirty="0">
                <a:solidFill>
                  <a:srgbClr val="3A3A3A"/>
                </a:solidFill>
                <a:effectLst/>
                <a:latin typeface="Roboto" panose="02000000000000000000" pitchFamily="2" charset="0"/>
              </a:rPr>
              <a:t>The club VPE can, therefore, influence the overall direction of the District regarding budgets, alignment of clubs to areas and divisions, as well as electing incoming District officers.</a:t>
            </a:r>
          </a:p>
          <a:p>
            <a:endParaRPr lang="en-GB" sz="800" b="0" dirty="0"/>
          </a:p>
          <a:p>
            <a:r>
              <a:rPr lang="en-GB" b="0" dirty="0"/>
              <a:t>Ensure any items on the Area Council and District Council Agenda have been discussed with the Executive Committee and your club in advance, if appropriate.  You can then share your club’s view as well as your personal views and vote accordingly.</a:t>
            </a:r>
          </a:p>
          <a:p>
            <a:endParaRPr lang="en-GB" sz="800" b="1" dirty="0">
              <a:solidFill>
                <a:schemeClr val="tx1"/>
              </a:solidFill>
            </a:endParaRPr>
          </a:p>
          <a:p>
            <a:r>
              <a:rPr lang="en-GB" b="1" dirty="0">
                <a:solidFill>
                  <a:schemeClr val="tx1"/>
                </a:solidFill>
              </a:rPr>
              <a:t>As the club’s second ranking officer, </a:t>
            </a:r>
            <a:r>
              <a:rPr lang="en-GB" b="0" dirty="0">
                <a:solidFill>
                  <a:schemeClr val="tx1"/>
                </a:solidFill>
              </a:rPr>
              <a:t>you (the VPE) take charge in the absence of the Club President. </a:t>
            </a:r>
            <a:r>
              <a:rPr lang="en-GB" b="0" dirty="0"/>
              <a:t>Work with the President to liaise with your Area Director to plan club visits and Area contest participation.</a:t>
            </a:r>
          </a:p>
          <a:p>
            <a:endParaRPr lang="en-GB"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16</a:t>
            </a:fld>
            <a:endParaRPr lang="en-US" dirty="0"/>
          </a:p>
        </p:txBody>
      </p:sp>
    </p:spTree>
    <p:extLst>
      <p:ext uri="{BB962C8B-B14F-4D97-AF65-F5344CB8AC3E}">
        <p14:creationId xmlns:p14="http://schemas.microsoft.com/office/powerpoint/2010/main" val="626906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US" b="1" dirty="0"/>
              <a:t>Time on slide: 1 minute</a:t>
            </a:r>
          </a:p>
          <a:p>
            <a:r>
              <a:rPr lang="en-US" b="1" dirty="0"/>
              <a:t>Elapsed time: 35 minutes</a:t>
            </a:r>
          </a:p>
          <a:p>
            <a:endParaRPr lang="en-GB"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In this section, we will discuss the following subjects:</a:t>
            </a:r>
          </a:p>
          <a:p>
            <a:pPr marL="171450" indent="-171450">
              <a:buFont typeface="Arial" panose="020B0604020202020204" pitchFamily="34" charset="0"/>
              <a:buChar char="•"/>
            </a:pPr>
            <a:r>
              <a:rPr lang="en-GB" dirty="0">
                <a:solidFill>
                  <a:schemeClr val="tx1"/>
                </a:solidFill>
              </a:rPr>
              <a:t>Planning Ahead (club program planning for the year)</a:t>
            </a:r>
          </a:p>
          <a:p>
            <a:pPr marL="171450" indent="-171450">
              <a:buFont typeface="Arial" panose="020B0604020202020204" pitchFamily="34" charset="0"/>
              <a:buChar char="•"/>
            </a:pPr>
            <a:r>
              <a:rPr lang="en-GB" dirty="0">
                <a:solidFill>
                  <a:schemeClr val="tx1"/>
                </a:solidFill>
              </a:rPr>
              <a:t>Member and Meeting Management (i.e. FreeToastHost, Easy-Speak, )</a:t>
            </a:r>
            <a:endParaRPr lang="en-GB"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rPr>
              <a:t>Dealing with the unexpected, e.g. cancellations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rPr>
              <a:t>Time Management, especially in club meetings</a:t>
            </a:r>
            <a:endParaRPr lang="en-GB" dirty="0">
              <a:solidFill>
                <a:schemeClr val="tx1"/>
              </a:solidFill>
            </a:endParaRP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17</a:t>
            </a:fld>
            <a:endParaRPr lang="en-US" dirty="0"/>
          </a:p>
        </p:txBody>
      </p:sp>
    </p:spTree>
    <p:extLst>
      <p:ext uri="{BB962C8B-B14F-4D97-AF65-F5344CB8AC3E}">
        <p14:creationId xmlns:p14="http://schemas.microsoft.com/office/powerpoint/2010/main" val="4001946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BEF0B-A3F9-D7C0-6072-03E83F8A5E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800741-3B28-14E0-755C-B6C5939EEE04}"/>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1951CBC9-49CD-2563-AE63-619C0F0B07C0}"/>
              </a:ext>
            </a:extLst>
          </p:cNvPr>
          <p:cNvSpPr>
            <a:spLocks noGrp="1"/>
          </p:cNvSpPr>
          <p:nvPr>
            <p:ph type="body" idx="1"/>
          </p:nvPr>
        </p:nvSpPr>
        <p:spPr/>
        <p:txBody>
          <a:bodyPr/>
          <a:lstStyle/>
          <a:p>
            <a:r>
              <a:rPr lang="en-US" b="1" dirty="0"/>
              <a:t>Time on slide: 3 minutes</a:t>
            </a:r>
          </a:p>
          <a:p>
            <a:r>
              <a:rPr lang="en-US" b="1" dirty="0"/>
              <a:t>Elapsed time: 38 minutes</a:t>
            </a:r>
          </a:p>
          <a:p>
            <a:endParaRPr lang="en-GB" sz="800" dirty="0"/>
          </a:p>
          <a:p>
            <a:r>
              <a:rPr lang="en-GB" b="1" dirty="0"/>
              <a:t>Facilitator Notes: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Planning ahead is important because it ensures meetings run smoothly and members have time to prepare, which improves engagement and overall club success. It also helps you anticipate challenges and avoid last-minute stress. </a:t>
            </a:r>
            <a:r>
              <a:rPr lang="en-GB" dirty="0"/>
              <a:t>Work with the other club officers to plan a calendar for the whole Toastmasters year and review it at every Executive Committee meeting.</a:t>
            </a:r>
            <a:r>
              <a:rPr lang="en-GB" dirty="0">
                <a:solidFill>
                  <a:schemeClr val="tx1"/>
                </a:solidFill>
              </a:rPr>
              <a:t> </a:t>
            </a:r>
            <a:endParaRPr lang="en-US" sz="1200" b="0" i="0" kern="1200" dirty="0">
              <a:solidFill>
                <a:schemeClr val="tx1"/>
              </a:solidFill>
              <a:effectLst/>
              <a:latin typeface="+mn-lt"/>
              <a:ea typeface="+mn-ea"/>
              <a:cs typeface="+mn-cs"/>
            </a:endParaRPr>
          </a:p>
          <a:p>
            <a:endParaRPr lang="en-GB" b="1" dirty="0"/>
          </a:p>
          <a:p>
            <a:pPr marL="171450" indent="-171450">
              <a:buFont typeface="Arial" panose="020B0604020202020204" pitchFamily="34" charset="0"/>
              <a:buChar char="•"/>
            </a:pPr>
            <a:r>
              <a:rPr lang="en-GB" b="1" dirty="0"/>
              <a:t>Regular Club Meetings: </a:t>
            </a:r>
            <a:r>
              <a:rPr lang="en-GB" dirty="0"/>
              <a:t>It is a best practice to have your meeting dates planned and publicized well in advance. </a:t>
            </a:r>
            <a:endParaRPr lang="en-GB"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solidFill>
                  <a:schemeClr val="tx1"/>
                </a:solidFill>
              </a:rPr>
              <a:t>Contest Dates: </a:t>
            </a:r>
            <a:r>
              <a:rPr lang="en-GB" dirty="0">
                <a:solidFill>
                  <a:schemeClr val="tx1"/>
                </a:solidFill>
              </a:rPr>
              <a:t>Plan Contest dates and check with your Area Director when the District’s dates will be available.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solidFill>
                  <a:schemeClr val="tx1"/>
                </a:solidFill>
              </a:rPr>
              <a:t>Open House: </a:t>
            </a:r>
            <a:r>
              <a:rPr lang="en-GB" dirty="0">
                <a:solidFill>
                  <a:schemeClr val="tx1"/>
                </a:solidFill>
              </a:rPr>
              <a:t>Plan and lead the Open House meetings as necessary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solidFill>
                  <a:schemeClr val="tx1"/>
                </a:solidFill>
              </a:rPr>
              <a:t>Onboarding Training: </a:t>
            </a:r>
            <a:r>
              <a:rPr lang="en-GB" dirty="0">
                <a:solidFill>
                  <a:schemeClr val="tx1"/>
                </a:solidFill>
              </a:rPr>
              <a:t>Set up regular onboarding dates in advance – usually about once a month or more frequently if you have many new members joining.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solidFill>
                  <a:schemeClr val="tx1"/>
                </a:solidFill>
              </a:rPr>
              <a:t>Club Success Plan: </a:t>
            </a:r>
            <a:r>
              <a:rPr lang="en-US" b="0" dirty="0"/>
              <a:t>The Club Success Plan is a strategic tool used by Toastmasters clubs to set goals and track progress toward achieving Distinguished Club status. It helps clubs align their activities with Toastmasters International’s mission while fostering growth, engagement, and leadership development.  Completion of the plan provides a structured approach to the activities and tasks needed to create a positive support club environment.</a:t>
            </a:r>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Moments of Truth: </a:t>
            </a:r>
            <a:r>
              <a:rPr lang="en-US" b="0" dirty="0"/>
              <a:t>The Moments of Truth is a self-evaluation tool used by Toastmasters clubs to assess their effectiveness and to ensure they provide a positive experience for members and guests.  </a:t>
            </a:r>
            <a:r>
              <a:rPr lang="en-GB" b="0" dirty="0"/>
              <a:t>Lead the Team to complete the Club Success Plan and to schedule the</a:t>
            </a:r>
            <a:r>
              <a:rPr lang="en-GB" b="0" dirty="0">
                <a:solidFill>
                  <a:schemeClr val="tx1"/>
                </a:solidFill>
              </a:rPr>
              <a:t> Moments of Truth meeting.</a:t>
            </a:r>
          </a:p>
          <a:p>
            <a:endParaRPr lang="en-GB" dirty="0">
              <a:solidFill>
                <a:schemeClr val="tx1"/>
              </a:solidFill>
            </a:endParaRPr>
          </a:p>
          <a:p>
            <a:endParaRPr lang="en-GB" dirty="0"/>
          </a:p>
        </p:txBody>
      </p:sp>
      <p:sp>
        <p:nvSpPr>
          <p:cNvPr id="4" name="Slide Number Placeholder 3">
            <a:extLst>
              <a:ext uri="{FF2B5EF4-FFF2-40B4-BE49-F238E27FC236}">
                <a16:creationId xmlns:a16="http://schemas.microsoft.com/office/drawing/2014/main" id="{51D77B33-1928-5302-A624-BEA74873F7D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5971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743450" cy="2668587"/>
          </a:xfrm>
        </p:spPr>
      </p:sp>
      <p:sp>
        <p:nvSpPr>
          <p:cNvPr id="3" name="Notes Placeholder 2"/>
          <p:cNvSpPr>
            <a:spLocks noGrp="1"/>
          </p:cNvSpPr>
          <p:nvPr>
            <p:ph type="body" idx="1"/>
          </p:nvPr>
        </p:nvSpPr>
        <p:spPr>
          <a:xfrm>
            <a:off x="685800" y="3298824"/>
            <a:ext cx="5486400" cy="5502275"/>
          </a:xfrm>
        </p:spPr>
        <p:txBody>
          <a:bodyPr/>
          <a:lstStyle/>
          <a:p>
            <a:r>
              <a:rPr lang="en-US" b="1" dirty="0"/>
              <a:t>Time on slide: 3 minutes </a:t>
            </a:r>
          </a:p>
          <a:p>
            <a:r>
              <a:rPr lang="en-US" b="1" dirty="0"/>
              <a:t>Elapsed time: 41 minutes</a:t>
            </a:r>
          </a:p>
          <a:p>
            <a:endParaRPr lang="en-GB" sz="800" dirty="0"/>
          </a:p>
          <a:p>
            <a:r>
              <a:rPr lang="en-GB" b="1" dirty="0"/>
              <a:t>Facilitator Notes:</a:t>
            </a:r>
          </a:p>
          <a:p>
            <a:endParaRPr lang="en-US" b="1" dirty="0"/>
          </a:p>
          <a:p>
            <a:pPr fontAlgn="t"/>
            <a:r>
              <a:rPr lang="en-US" sz="1200" b="1" i="0" kern="1200" dirty="0">
                <a:solidFill>
                  <a:schemeClr val="tx1"/>
                </a:solidFill>
                <a:effectLst/>
                <a:latin typeface="+mn-lt"/>
                <a:ea typeface="+mn-ea"/>
                <a:cs typeface="+mn-cs"/>
              </a:rPr>
              <a:t>(Ask)</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Which</a:t>
            </a:r>
            <a:r>
              <a:rPr lang="en-US" sz="1200" b="0" i="0" kern="1200" dirty="0">
                <a:solidFill>
                  <a:schemeClr val="tx1"/>
                </a:solidFill>
                <a:effectLst/>
                <a:latin typeface="+mn-lt"/>
                <a:ea typeface="+mn-ea"/>
                <a:cs typeface="+mn-cs"/>
              </a:rPr>
              <a:t> tool or tools does your club currently use for meeting </a:t>
            </a:r>
            <a:r>
              <a:rPr lang="en-US" sz="1200" b="1" i="0" kern="1200" dirty="0">
                <a:solidFill>
                  <a:schemeClr val="tx1"/>
                </a:solidFill>
                <a:effectLst/>
                <a:latin typeface="+mn-lt"/>
                <a:ea typeface="+mn-ea"/>
                <a:cs typeface="+mn-cs"/>
              </a:rPr>
              <a:t>management</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Why</a:t>
            </a:r>
            <a:r>
              <a:rPr lang="en-US" sz="1200" b="0" i="0" kern="1200" dirty="0">
                <a:solidFill>
                  <a:schemeClr val="tx1"/>
                </a:solidFill>
                <a:effectLst/>
                <a:latin typeface="+mn-lt"/>
                <a:ea typeface="+mn-ea"/>
                <a:cs typeface="+mn-cs"/>
              </a:rPr>
              <a:t> do you use these? </a:t>
            </a:r>
          </a:p>
          <a:p>
            <a:pPr fontAlgn="t"/>
            <a:r>
              <a:rPr lang="en-US" b="0" i="0" dirty="0">
                <a:latin typeface="Arial" panose="020B0604020202020204" pitchFamily="34" charset="0"/>
                <a:cs typeface="Arial" panose="020B0604020202020204" pitchFamily="34" charset="0"/>
              </a:rPr>
              <a:t>(Share some of their responses. Then summarize the information below.)</a:t>
            </a:r>
            <a:endParaRPr lang="en-US" sz="1200" b="0" i="0" kern="1200" dirty="0">
              <a:solidFill>
                <a:schemeClr val="tx1"/>
              </a:solidFill>
              <a:effectLst/>
              <a:latin typeface="+mn-lt"/>
              <a:ea typeface="+mn-ea"/>
              <a:cs typeface="+mn-cs"/>
            </a:endParaRPr>
          </a:p>
          <a:p>
            <a:pPr fontAlgn="t"/>
            <a:endParaRPr lang="en-US" sz="1200" b="1" i="0" kern="1200" dirty="0">
              <a:solidFill>
                <a:schemeClr val="tx1"/>
              </a:solidFill>
              <a:effectLst/>
              <a:latin typeface="+mn-lt"/>
              <a:ea typeface="+mn-ea"/>
              <a:cs typeface="+mn-cs"/>
            </a:endParaRPr>
          </a:p>
          <a:p>
            <a:pPr fontAlgn="t"/>
            <a:r>
              <a:rPr lang="en-US" sz="1200" b="1" i="0" kern="1200" dirty="0">
                <a:solidFill>
                  <a:schemeClr val="tx1"/>
                </a:solidFill>
                <a:effectLst/>
                <a:latin typeface="+mn-lt"/>
                <a:ea typeface="+mn-ea"/>
                <a:cs typeface="+mn-cs"/>
              </a:rPr>
              <a:t>Essential Tools for VPEs:</a:t>
            </a:r>
            <a:endParaRPr lang="en-US" sz="1200" b="0" i="0" kern="1200" dirty="0">
              <a:solidFill>
                <a:schemeClr val="tx1"/>
              </a:solidFill>
              <a:effectLst/>
              <a:latin typeface="+mn-lt"/>
              <a:ea typeface="+mn-ea"/>
              <a:cs typeface="+mn-cs"/>
            </a:endParaRPr>
          </a:p>
          <a:p>
            <a:pPr marL="171450" indent="-171450" fontAlgn="t">
              <a:buFont typeface="Arial" panose="020B0604020202020204" pitchFamily="34" charset="0"/>
              <a:buChar char="•"/>
            </a:pPr>
            <a:r>
              <a:rPr lang="en-US" sz="1200" b="1" i="0" kern="1200" dirty="0">
                <a:solidFill>
                  <a:schemeClr val="tx1"/>
                </a:solidFill>
                <a:effectLst/>
                <a:latin typeface="+mn-lt"/>
                <a:ea typeface="+mn-ea"/>
                <a:cs typeface="+mn-cs"/>
              </a:rPr>
              <a:t>Easy-Speak </a:t>
            </a:r>
            <a:r>
              <a:rPr lang="en-US" b="0" dirty="0">
                <a:hlinkClick r:id="rId3"/>
              </a:rPr>
              <a:t>https://easy-speak.org</a:t>
            </a:r>
            <a:r>
              <a:rPr lang="en-US" sz="1200" b="0" i="0" kern="12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FreeToastHost </a:t>
            </a:r>
            <a:r>
              <a:rPr lang="en-US" sz="1200" b="0" i="0" kern="1200" dirty="0">
                <a:solidFill>
                  <a:schemeClr val="tx1"/>
                </a:solidFill>
                <a:effectLst/>
                <a:latin typeface="+mn-lt"/>
                <a:ea typeface="+mn-ea"/>
                <a:cs typeface="+mn-cs"/>
                <a:hlinkClick r:id="rId4"/>
              </a:rPr>
              <a:t>https://support.toastmastersclubs.org/home</a:t>
            </a:r>
            <a:r>
              <a:rPr lang="en-US" sz="1200" b="0" i="0" kern="12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or Excel</a:t>
            </a:r>
            <a:r>
              <a:rPr lang="en-US" sz="1200" b="0" i="0" kern="1200" dirty="0">
                <a:solidFill>
                  <a:schemeClr val="tx1"/>
                </a:solidFill>
                <a:effectLst/>
                <a:latin typeface="+mn-lt"/>
                <a:ea typeface="+mn-ea"/>
                <a:cs typeface="+mn-cs"/>
              </a:rPr>
              <a:t> – for meeting management and role assignments.</a:t>
            </a:r>
          </a:p>
          <a:p>
            <a:pPr marL="171450" indent="-171450" fontAlgn="t">
              <a:buFont typeface="Arial" panose="020B0604020202020204" pitchFamily="34" charset="0"/>
              <a:buChar char="•"/>
            </a:pPr>
            <a:r>
              <a:rPr lang="en-US" sz="1200" b="1" i="0" kern="1200" dirty="0">
                <a:solidFill>
                  <a:schemeClr val="tx1"/>
                </a:solidFill>
                <a:effectLst/>
                <a:latin typeface="+mn-lt"/>
                <a:ea typeface="+mn-ea"/>
                <a:cs typeface="+mn-cs"/>
              </a:rPr>
              <a:t>Pathways Base Camp</a:t>
            </a:r>
            <a:r>
              <a:rPr lang="en-US" sz="1200" b="0" i="0" kern="1200" dirty="0">
                <a:solidFill>
                  <a:schemeClr val="tx1"/>
                </a:solidFill>
                <a:effectLst/>
                <a:latin typeface="+mn-lt"/>
                <a:ea typeface="+mn-ea"/>
                <a:cs typeface="+mn-cs"/>
              </a:rPr>
              <a:t> – for tracking member progress and approving levels and educational accomplishments.</a:t>
            </a:r>
          </a:p>
          <a:p>
            <a:pPr marL="171450" indent="-171450" fontAlgn="t">
              <a:buFont typeface="Arial" panose="020B0604020202020204" pitchFamily="34" charset="0"/>
              <a:buChar char="•"/>
            </a:pPr>
            <a:r>
              <a:rPr lang="en-US" sz="1200" b="1" i="0" kern="1200" dirty="0">
                <a:solidFill>
                  <a:schemeClr val="tx1"/>
                </a:solidFill>
                <a:effectLst/>
                <a:latin typeface="+mn-lt"/>
                <a:ea typeface="+mn-ea"/>
                <a:cs typeface="+mn-cs"/>
              </a:rPr>
              <a:t>Communication Platforms</a:t>
            </a:r>
            <a:r>
              <a:rPr lang="en-US" sz="1200" b="0" i="0" kern="1200" dirty="0">
                <a:solidFill>
                  <a:schemeClr val="tx1"/>
                </a:solidFill>
                <a:effectLst/>
                <a:latin typeface="+mn-lt"/>
                <a:ea typeface="+mn-ea"/>
                <a:cs typeface="+mn-cs"/>
              </a:rPr>
              <a:t> – WhatsApp, WeChat, Teams, or email for reminders and updates.</a:t>
            </a:r>
          </a:p>
          <a:p>
            <a:pPr fontAlgn="t"/>
            <a:endParaRPr lang="en-US" sz="1200" b="1" i="0" kern="1200" dirty="0">
              <a:solidFill>
                <a:schemeClr val="tx1"/>
              </a:solidFill>
              <a:effectLst/>
              <a:latin typeface="+mn-lt"/>
              <a:ea typeface="+mn-ea"/>
              <a:cs typeface="+mn-cs"/>
            </a:endParaRPr>
          </a:p>
          <a:p>
            <a:pPr fontAlgn="t"/>
            <a:r>
              <a:rPr lang="en-US" sz="1200" b="1" i="0" kern="1200" dirty="0">
                <a:solidFill>
                  <a:schemeClr val="tx1"/>
                </a:solidFill>
                <a:effectLst/>
                <a:latin typeface="+mn-lt"/>
                <a:ea typeface="+mn-ea"/>
                <a:cs typeface="+mn-cs"/>
              </a:rPr>
              <a:t>Why Tools Matter</a:t>
            </a:r>
          </a:p>
          <a:p>
            <a:pPr fontAlgn="t"/>
            <a:r>
              <a:rPr lang="en-US" sz="1200" b="0" i="0" kern="1200" dirty="0">
                <a:solidFill>
                  <a:schemeClr val="tx1"/>
                </a:solidFill>
                <a:effectLst/>
                <a:latin typeface="+mn-lt"/>
                <a:ea typeface="+mn-ea"/>
                <a:cs typeface="+mn-cs"/>
              </a:rPr>
              <a:t>Well-planned meetings create a welcoming, organized environment that attracts guests and retains members.</a:t>
            </a:r>
          </a:p>
          <a:p>
            <a:pPr fontAlgn="t"/>
            <a:r>
              <a:rPr lang="en-US" sz="1200" b="0" i="0" kern="1200" dirty="0">
                <a:solidFill>
                  <a:schemeClr val="tx1"/>
                </a:solidFill>
                <a:effectLst/>
                <a:latin typeface="+mn-lt"/>
                <a:ea typeface="+mn-ea"/>
                <a:cs typeface="+mn-cs"/>
              </a:rPr>
              <a:t>Members should be able to sign up for roles and speeches at least a month in advance to prepare effectively.</a:t>
            </a:r>
          </a:p>
          <a:p>
            <a:pPr fontAlgn="t"/>
            <a:endParaRPr lang="en-US" sz="1200" b="0" i="0" kern="1200" dirty="0">
              <a:solidFill>
                <a:schemeClr val="tx1"/>
              </a:solidFill>
              <a:effectLst/>
              <a:latin typeface="+mn-lt"/>
              <a:ea typeface="+mn-ea"/>
              <a:cs typeface="+mn-cs"/>
            </a:endParaRPr>
          </a:p>
          <a:p>
            <a:pPr fontAlgn="t"/>
            <a:r>
              <a:rPr lang="en-US" sz="1200" b="1" i="0" kern="1200" dirty="0">
                <a:solidFill>
                  <a:schemeClr val="tx1"/>
                </a:solidFill>
                <a:effectLst/>
                <a:latin typeface="+mn-lt"/>
                <a:ea typeface="+mn-ea"/>
                <a:cs typeface="+mn-cs"/>
              </a:rPr>
              <a:t>If Your Club Doesn’t Use a Meeting Management Tool Yet - </a:t>
            </a:r>
            <a:r>
              <a:rPr lang="en-US" sz="1200" b="0" i="0" kern="1200" dirty="0">
                <a:solidFill>
                  <a:schemeClr val="tx1"/>
                </a:solidFill>
                <a:effectLst/>
                <a:latin typeface="+mn-lt"/>
                <a:ea typeface="+mn-ea"/>
                <a:cs typeface="+mn-cs"/>
              </a:rPr>
              <a:t>Start simple with an Excel template or explore FreeToastHost.</a:t>
            </a:r>
          </a:p>
          <a:p>
            <a:pPr fontAlgn="t"/>
            <a:br>
              <a:rPr lang="en-US" sz="1200" b="0" i="0"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Tips for Success</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Get training on your club’s chosen tool from the outgoing VPE or a District expert.</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Corporate clubs may need to use in-house platforms like Teams due to IT restrictions.</a:t>
            </a:r>
          </a:p>
          <a:p>
            <a:pPr marL="171450" indent="-171450" fontAlgn="t">
              <a:buFont typeface="Arial" panose="020B0604020202020204" pitchFamily="34" charset="0"/>
              <a:buChar char="•"/>
            </a:pPr>
            <a:r>
              <a:rPr lang="en-US" sz="1200" b="0" i="0" kern="1200" dirty="0">
                <a:solidFill>
                  <a:schemeClr val="tx1"/>
                </a:solidFill>
                <a:effectLst/>
                <a:latin typeface="+mn-lt"/>
                <a:ea typeface="+mn-ea"/>
                <a:cs typeface="+mn-cs"/>
              </a:rPr>
              <a:t>If possible, migrate to advanced options like Easy-Speak or FreeToastHost for better functionality.</a:t>
            </a:r>
          </a:p>
          <a:p>
            <a:pPr fontAlgn="t"/>
            <a:br>
              <a:rPr lang="en-US" sz="1200" b="0" i="0"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Become the Club Expert - </a:t>
            </a:r>
            <a:r>
              <a:rPr lang="en-US" sz="1200" b="0" i="0" kern="1200" dirty="0">
                <a:solidFill>
                  <a:schemeClr val="tx1"/>
                </a:solidFill>
                <a:effectLst/>
                <a:latin typeface="+mn-lt"/>
                <a:ea typeface="+mn-ea"/>
                <a:cs typeface="+mn-cs"/>
              </a:rPr>
              <a:t>As VPE, you’ll often be seen as the go-to person for these tools. Take time to learn them—or delegate to a tech-savvy member. This builds teamwork and leadership.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Toastmasters Videos - </a:t>
            </a:r>
            <a:r>
              <a:rPr lang="en-US" sz="1200" b="0" i="0" kern="1200" dirty="0">
                <a:solidFill>
                  <a:schemeClr val="tx1"/>
                </a:solidFill>
                <a:effectLst/>
                <a:latin typeface="+mn-lt"/>
                <a:ea typeface="+mn-ea"/>
                <a:cs typeface="+mn-cs"/>
              </a:rPr>
              <a:t>Toastmasters International has great tutorials on Base Camp, </a:t>
            </a:r>
            <a:r>
              <a:rPr lang="en-US" sz="1200" b="0" i="0" kern="1200" dirty="0" err="1">
                <a:solidFill>
                  <a:schemeClr val="tx1"/>
                </a:solidFill>
                <a:effectLst/>
                <a:latin typeface="+mn-lt"/>
                <a:ea typeface="+mn-ea"/>
                <a:cs typeface="+mn-cs"/>
              </a:rPr>
              <a:t>EasySpeak</a:t>
            </a:r>
            <a:r>
              <a:rPr lang="en-US" sz="1200" b="0" i="0" kern="1200" dirty="0">
                <a:solidFill>
                  <a:schemeClr val="tx1"/>
                </a:solidFill>
                <a:effectLst/>
                <a:latin typeface="+mn-lt"/>
                <a:ea typeface="+mn-ea"/>
                <a:cs typeface="+mn-cs"/>
              </a:rPr>
              <a:t>, and other tools. Bookmark these resources—they’ll save you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kern="1200" dirty="0">
                <a:solidFill>
                  <a:schemeClr val="tx1"/>
                </a:solidFill>
                <a:effectLst/>
                <a:latin typeface="+mn-lt"/>
                <a:ea typeface="+mn-ea"/>
                <a:cs typeface="+mn-cs"/>
              </a:rPr>
              <a:t>Club Management Software Training - </a:t>
            </a:r>
            <a:r>
              <a:rPr lang="en-US" sz="1200" b="0" i="0" kern="1200" dirty="0">
                <a:solidFill>
                  <a:schemeClr val="tx1"/>
                </a:solidFill>
                <a:effectLst/>
                <a:latin typeface="+mn-lt"/>
                <a:ea typeface="+mn-ea"/>
                <a:cs typeface="+mn-cs"/>
              </a:rPr>
              <a:t>Get training from your outgoing VPE or District leaders. Many Districts offer workshops or videos to help you master these tools.</a:t>
            </a:r>
          </a:p>
          <a:p>
            <a:pPr marL="171450" indent="-171450" fontAlgn="t">
              <a:buFont typeface="Arial" panose="020B0604020202020204" pitchFamily="34" charset="0"/>
              <a:buChar char="•"/>
            </a:pPr>
            <a:r>
              <a:rPr lang="en-US" sz="1200" b="1" i="0" kern="1200" dirty="0">
                <a:solidFill>
                  <a:schemeClr val="tx1"/>
                </a:solidFill>
                <a:effectLst/>
                <a:latin typeface="+mn-lt"/>
                <a:ea typeface="+mn-ea"/>
                <a:cs typeface="+mn-cs"/>
              </a:rPr>
              <a:t>Visit Other Clubs - </a:t>
            </a:r>
            <a:r>
              <a:rPr lang="en-US" sz="1200" b="0" i="0" kern="1200" dirty="0">
                <a:solidFill>
                  <a:schemeClr val="tx1"/>
                </a:solidFill>
                <a:effectLst/>
                <a:latin typeface="+mn-lt"/>
                <a:ea typeface="+mn-ea"/>
                <a:cs typeface="+mn-cs"/>
              </a:rPr>
              <a:t>One of the best ways to learn is by observing. Visit other clubs and see how they manage agendas and roles. You’ll pick up tips and ideas you can bring back to your own club.</a:t>
            </a:r>
          </a:p>
          <a:p>
            <a:pPr fontAlgn="t"/>
            <a:endParaRPr lang="en-US" sz="1200" b="0" i="0"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3546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dirty="0"/>
              <a:t>Welcome to the Vice President Education training!</a:t>
            </a:r>
          </a:p>
          <a:p>
            <a:endParaRPr lang="en-GB" dirty="0"/>
          </a:p>
          <a:p>
            <a:r>
              <a:rPr lang="en-GB" dirty="0"/>
              <a:t>(To begin the session, </a:t>
            </a:r>
            <a:r>
              <a:rPr lang="en-GB" b="1" dirty="0"/>
              <a:t>briefly ask</a:t>
            </a:r>
            <a:r>
              <a:rPr lang="en-GB" dirty="0"/>
              <a:t> the participants why they are serving as their club’s Vice President Education.)</a:t>
            </a:r>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2</a:t>
            </a:fld>
            <a:endParaRPr lang="en-US" dirty="0"/>
          </a:p>
        </p:txBody>
      </p:sp>
    </p:spTree>
    <p:extLst>
      <p:ext uri="{BB962C8B-B14F-4D97-AF65-F5344CB8AC3E}">
        <p14:creationId xmlns:p14="http://schemas.microsoft.com/office/powerpoint/2010/main" val="833378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US" b="1" dirty="0"/>
              <a:t>Time on slide: 2 minutes</a:t>
            </a:r>
          </a:p>
          <a:p>
            <a:r>
              <a:rPr lang="en-US" b="1" dirty="0"/>
              <a:t>Elapsed time: 43 minutes</a:t>
            </a:r>
          </a:p>
          <a:p>
            <a:endParaRPr lang="en-GB" sz="800"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Even with a positive and supportive environment, unexpected challenges can still arise—like last-minute cancellations or venue issues. Let’s look at how you can prepare for these situations and keep your meetings running smoothly.</a:t>
            </a:r>
          </a:p>
          <a:p>
            <a:endParaRPr lang="en-US" b="1" dirty="0"/>
          </a:p>
          <a:p>
            <a:r>
              <a:rPr lang="en-US" b="1" dirty="0"/>
              <a:t>Member Responsibility:  </a:t>
            </a:r>
            <a:r>
              <a:rPr lang="en-US" dirty="0"/>
              <a:t>Communicate to members that when they are called away and unable to attend a meeting where they committed to serve in a meeting role it is their </a:t>
            </a:r>
            <a:r>
              <a:rPr lang="en-US" b="1" dirty="0"/>
              <a:t>responsibility</a:t>
            </a:r>
            <a:r>
              <a:rPr lang="en-US" dirty="0"/>
              <a:t> to secure a replacement.  Instead of simply notifying the VPE or the Toastmaster of the Day that you will be absent, secure your replacement first and then communicate “I am out and here’s the name of my replacement.”  </a:t>
            </a:r>
          </a:p>
          <a:p>
            <a:endParaRPr lang="en-US" dirty="0"/>
          </a:p>
          <a:p>
            <a:r>
              <a:rPr lang="en-US" b="1" dirty="0"/>
              <a:t>Contingency Planning:  </a:t>
            </a:r>
            <a:r>
              <a:rPr lang="en-US" dirty="0"/>
              <a:t>What if your meeting room suddenly gets taken over by another group? What if the venue informs you that your room is not available today?  Do you have a contingency plan in place to communicate to members? Will you be able to move to an online meeting? Cancelling the meeting is not recommended as a contingency plan. Having a back up plan will allow the “show to go on” and will </a:t>
            </a:r>
            <a:r>
              <a:rPr lang="en-US" b="1" dirty="0"/>
              <a:t>respect</a:t>
            </a:r>
            <a:r>
              <a:rPr lang="en-US" dirty="0"/>
              <a:t> and </a:t>
            </a:r>
            <a:r>
              <a:rPr lang="en-US" b="1" dirty="0"/>
              <a:t>serve</a:t>
            </a:r>
            <a:r>
              <a:rPr lang="en-US" dirty="0"/>
              <a:t> the members with </a:t>
            </a:r>
            <a:r>
              <a:rPr lang="en-US" b="1" dirty="0"/>
              <a:t>excellence in alignment with the Toastmasters core values.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Culture of A.R.T.S:  </a:t>
            </a:r>
            <a:r>
              <a:rPr lang="en-US" dirty="0"/>
              <a:t>Create a culture of </a:t>
            </a:r>
            <a:r>
              <a:rPr lang="en-US" b="1" dirty="0"/>
              <a:t>A.R.T.S. (Always Ready to Speak) </a:t>
            </a:r>
            <a:r>
              <a:rPr lang="en-US" dirty="0"/>
              <a:t>among the membership. Encourage members to have a “pocket” speech and be willing to step in when others either don’t sign up or are called away on short notice. This creates a resource for assigning speakers and meeting functionaries with no pressure.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4514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5075" y="630238"/>
            <a:ext cx="4386263" cy="2468562"/>
          </a:xfrm>
        </p:spPr>
      </p:sp>
      <p:sp>
        <p:nvSpPr>
          <p:cNvPr id="3" name="Notes Placeholder 2"/>
          <p:cNvSpPr>
            <a:spLocks noGrp="1"/>
          </p:cNvSpPr>
          <p:nvPr>
            <p:ph type="body" idx="1"/>
          </p:nvPr>
        </p:nvSpPr>
        <p:spPr>
          <a:xfrm>
            <a:off x="685800" y="3098800"/>
            <a:ext cx="5486400" cy="5908721"/>
          </a:xfrm>
        </p:spPr>
        <p:txBody>
          <a:bodyPr/>
          <a:lstStyle/>
          <a:p>
            <a:r>
              <a:rPr lang="en-US" b="1" dirty="0"/>
              <a:t>Time on slide: 2 minutes</a:t>
            </a:r>
          </a:p>
          <a:p>
            <a:r>
              <a:rPr lang="en-US" b="1" dirty="0"/>
              <a:t>Elapsed time: 45 minutes</a:t>
            </a:r>
          </a:p>
          <a:p>
            <a:endParaRPr lang="en-GB" sz="800" dirty="0"/>
          </a:p>
          <a:p>
            <a:r>
              <a:rPr lang="en-GB" b="1" dirty="0"/>
              <a:t>Facilitator Notes: </a:t>
            </a:r>
          </a:p>
          <a:p>
            <a:r>
              <a:rPr lang="en-GB" b="0" dirty="0"/>
              <a:t>Managing meeting time is a transferable skill practiced and learned in Toastmasters meetings.</a:t>
            </a:r>
          </a:p>
          <a:p>
            <a:r>
              <a:rPr lang="en-GB" b="0" dirty="0"/>
              <a:t>The core value of </a:t>
            </a:r>
            <a:r>
              <a:rPr lang="en-GB" b="1" dirty="0"/>
              <a:t>respect</a:t>
            </a:r>
            <a:r>
              <a:rPr lang="en-GB" b="0" dirty="0"/>
              <a:t> is exhibited when we start on time and end on time. Remember that time is a non-renewable resource; once it is spent, we cannot get it back.</a:t>
            </a:r>
          </a:p>
          <a:p>
            <a:pPr marL="0" indent="0">
              <a:buFont typeface="Arial" panose="020B0604020202020204" pitchFamily="34" charset="0"/>
              <a:buNone/>
            </a:pPr>
            <a:endParaRPr lang="en-GB" sz="800" b="1" dirty="0"/>
          </a:p>
          <a:p>
            <a:pPr marL="0" indent="0">
              <a:buFont typeface="Arial" panose="020B0604020202020204" pitchFamily="34" charset="0"/>
              <a:buNone/>
            </a:pPr>
            <a:r>
              <a:rPr lang="en-GB" b="1" dirty="0"/>
              <a:t>Time Management:  </a:t>
            </a:r>
            <a:r>
              <a:rPr lang="en-GB" b="0" dirty="0"/>
              <a:t>Beginning with the call to order, the clock is ticking. Agendas with timed meeting segments will assist the Toastmaster with ensuring each segment on the agenda runs as planned.  The goal for every meeting is to start on time and end on time and respect everyone’s time.</a:t>
            </a:r>
          </a:p>
          <a:p>
            <a:pPr marL="171450" indent="-171450">
              <a:buFont typeface="Arial" panose="020B0604020202020204" pitchFamily="34" charset="0"/>
              <a:buChar char="•"/>
            </a:pPr>
            <a:r>
              <a:rPr lang="en-GB" b="0" dirty="0"/>
              <a:t>Create a culture in your club of respecting each other’s time by following speech timing and avoid going over your allotted time on the agenda.</a:t>
            </a:r>
          </a:p>
          <a:p>
            <a:pPr marL="171450" indent="-171450">
              <a:buFont typeface="Arial" panose="020B0604020202020204" pitchFamily="34" charset="0"/>
              <a:buChar char="•"/>
            </a:pPr>
            <a:r>
              <a:rPr lang="en-GB" b="0" dirty="0"/>
              <a:t>The Timer should be showing signals for the speaker and keep them visible the entire time so that the speaker is always aware of how much time has elapsed and how much time is remaining.</a:t>
            </a:r>
          </a:p>
          <a:p>
            <a:endParaRPr lang="en-GB" sz="800" b="0" dirty="0"/>
          </a:p>
          <a:p>
            <a:pPr marL="0" indent="0">
              <a:buFont typeface="Arial" panose="020B0604020202020204" pitchFamily="34" charset="0"/>
              <a:buNone/>
            </a:pPr>
            <a:r>
              <a:rPr lang="en-GB" b="0" dirty="0"/>
              <a:t>Adjust Meeting Roles before the meeting begins.</a:t>
            </a:r>
          </a:p>
          <a:p>
            <a:pPr marL="0" indent="0">
              <a:buFont typeface="Arial" panose="020B0604020202020204" pitchFamily="34" charset="0"/>
              <a:buNone/>
            </a:pPr>
            <a:r>
              <a:rPr lang="en-GB" b="0" dirty="0"/>
              <a:t>Taking time during the meeting does not make a good impression on guests and members.</a:t>
            </a:r>
          </a:p>
          <a:p>
            <a:endParaRPr lang="en-GB" sz="800" b="0" dirty="0"/>
          </a:p>
          <a:p>
            <a:r>
              <a:rPr lang="en-US" b="1" dirty="0"/>
              <a:t>What do you do when a member consistently disregards the timing of a speech, table topics response or evaluation presentation?</a:t>
            </a:r>
          </a:p>
          <a:p>
            <a:r>
              <a:rPr lang="en-US" dirty="0"/>
              <a:t>Suggestion: Have a conversation with them about how this disrespects the time of other members and causes the meeting timing to run longer.</a:t>
            </a:r>
          </a:p>
          <a:p>
            <a:r>
              <a:rPr lang="en-US" dirty="0"/>
              <a:t>Encourage them to rehearse their presentations before the meeting.  </a:t>
            </a:r>
          </a:p>
        </p:txBody>
      </p:sp>
      <p:sp>
        <p:nvSpPr>
          <p:cNvPr id="4" name="Slide Number Placeholder 3"/>
          <p:cNvSpPr>
            <a:spLocks noGrp="1"/>
          </p:cNvSpPr>
          <p:nvPr>
            <p:ph type="sldNum" sz="quarter" idx="5"/>
          </p:nvPr>
        </p:nvSpPr>
        <p:spPr/>
        <p:txBody>
          <a:bodyPr/>
          <a:lstStyle/>
          <a:p>
            <a:fld id="{B6847FC4-CAF1-6741-875A-C83F3721E6B6}" type="slidenum">
              <a:rPr lang="en-US" smtClean="0"/>
              <a:t>21</a:t>
            </a:fld>
            <a:endParaRPr lang="en-US" dirty="0"/>
          </a:p>
        </p:txBody>
      </p:sp>
    </p:spTree>
    <p:extLst>
      <p:ext uri="{BB962C8B-B14F-4D97-AF65-F5344CB8AC3E}">
        <p14:creationId xmlns:p14="http://schemas.microsoft.com/office/powerpoint/2010/main" val="4271438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ED1B7-F148-86A5-E9EB-BEE87912D0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0363C4-63A9-8ED0-7CF1-3756A78C97F8}"/>
              </a:ext>
            </a:extLst>
          </p:cNvPr>
          <p:cNvSpPr>
            <a:spLocks noGrp="1" noRot="1" noChangeAspect="1"/>
          </p:cNvSpPr>
          <p:nvPr>
            <p:ph type="sldImg"/>
          </p:nvPr>
        </p:nvSpPr>
        <p:spPr>
          <a:xfrm>
            <a:off x="685800" y="728663"/>
            <a:ext cx="5486400" cy="3086100"/>
          </a:xfrm>
        </p:spPr>
      </p:sp>
      <p:sp>
        <p:nvSpPr>
          <p:cNvPr id="3" name="Notes Placeholder 2">
            <a:extLst>
              <a:ext uri="{FF2B5EF4-FFF2-40B4-BE49-F238E27FC236}">
                <a16:creationId xmlns:a16="http://schemas.microsoft.com/office/drawing/2014/main" id="{9C7E21FF-4E2E-8199-C190-627ED44CDC64}"/>
              </a:ext>
            </a:extLst>
          </p:cNvPr>
          <p:cNvSpPr>
            <a:spLocks noGrp="1"/>
          </p:cNvSpPr>
          <p:nvPr>
            <p:ph type="body" idx="1"/>
          </p:nvPr>
        </p:nvSpPr>
        <p:spPr>
          <a:xfrm>
            <a:off x="685800" y="4080681"/>
            <a:ext cx="5486400" cy="4177493"/>
          </a:xfrm>
        </p:spPr>
        <p:txBody>
          <a:bodyPr/>
          <a:lstStyle/>
          <a:p>
            <a:r>
              <a:rPr lang="en-US" b="1" dirty="0"/>
              <a:t>Time on slide: 2 minutes</a:t>
            </a:r>
          </a:p>
          <a:p>
            <a:r>
              <a:rPr lang="en-US" b="1" dirty="0"/>
              <a:t>Elapsed time: 47 minutes</a:t>
            </a:r>
          </a:p>
          <a:p>
            <a:endParaRPr lang="en-GB" dirty="0"/>
          </a:p>
          <a:p>
            <a:r>
              <a:rPr lang="en-GB" b="1" dirty="0"/>
              <a:t>Facilitator Notes:</a:t>
            </a:r>
          </a:p>
          <a:p>
            <a:r>
              <a:rPr lang="en-GB" b="1" dirty="0"/>
              <a:t>(Summarize </a:t>
            </a:r>
            <a:r>
              <a:rPr lang="en-GB" b="0" dirty="0"/>
              <a:t>as the recipe for success</a:t>
            </a:r>
            <a:r>
              <a:rPr lang="en-GB" b="1" dirty="0"/>
              <a:t>.</a:t>
            </a:r>
            <a:r>
              <a:rPr lang="en-GB" b="0" dirty="0"/>
              <a:t>)</a:t>
            </a:r>
          </a:p>
          <a:p>
            <a:pPr marL="171450" indent="-171450">
              <a:buFont typeface="Arial" panose="020B0604020202020204" pitchFamily="34" charset="0"/>
              <a:buChar char="•"/>
            </a:pPr>
            <a:r>
              <a:rPr lang="en-GB" b="1" dirty="0">
                <a:solidFill>
                  <a:schemeClr val="tx1"/>
                </a:solidFill>
              </a:rPr>
              <a:t>Know your members and their goals </a:t>
            </a:r>
            <a:r>
              <a:rPr lang="en-GB" dirty="0">
                <a:solidFill>
                  <a:schemeClr val="tx1"/>
                </a:solidFill>
              </a:rPr>
              <a:t>– Get to know them personally. Why did they join Toastmasters? Why do they stay? What do they want to achieve? How will you support them in achieving their goals? </a:t>
            </a:r>
          </a:p>
          <a:p>
            <a:pPr marL="171450" indent="-171450">
              <a:buFont typeface="Arial" panose="020B0604020202020204" pitchFamily="34" charset="0"/>
              <a:buChar char="•"/>
            </a:pPr>
            <a:r>
              <a:rPr lang="en-GB" b="1" dirty="0">
                <a:solidFill>
                  <a:schemeClr val="tx1"/>
                </a:solidFill>
              </a:rPr>
              <a:t>Plan club meetings well in advance </a:t>
            </a:r>
            <a:r>
              <a:rPr lang="en-GB" dirty="0">
                <a:solidFill>
                  <a:schemeClr val="tx1"/>
                </a:solidFill>
              </a:rPr>
              <a:t>– Planning gives you the opportunity to adapt to unexpected changes. Schedule members to actively participate in club meetings. Schedule members for different roles. </a:t>
            </a:r>
          </a:p>
          <a:p>
            <a:pPr marL="171450" indent="-171450">
              <a:buFont typeface="Arial" panose="020B0604020202020204" pitchFamily="34" charset="0"/>
              <a:buChar char="•"/>
            </a:pPr>
            <a:r>
              <a:rPr lang="en-GB" b="1" dirty="0">
                <a:solidFill>
                  <a:schemeClr val="tx1"/>
                </a:solidFill>
              </a:rPr>
              <a:t>Communicate clearly, concisely, and often </a:t>
            </a:r>
            <a:r>
              <a:rPr lang="en-GB" dirty="0">
                <a:solidFill>
                  <a:schemeClr val="tx1"/>
                </a:solidFill>
              </a:rPr>
              <a:t>– Determine how to communicate with your members. Multiple channels can be effective. Which group chat application (e.g. WhatsApp, Telegram, WeChat, Signal, etc.) would be best for your club? </a:t>
            </a:r>
          </a:p>
          <a:p>
            <a:pPr marL="171450" indent="-171450">
              <a:buFont typeface="Arial" panose="020B0604020202020204" pitchFamily="34" charset="0"/>
              <a:buChar char="•"/>
            </a:pPr>
            <a:r>
              <a:rPr lang="en-GB" b="1" dirty="0">
                <a:solidFill>
                  <a:schemeClr val="tx1"/>
                </a:solidFill>
              </a:rPr>
              <a:t>Encourage proactively </a:t>
            </a:r>
            <a:r>
              <a:rPr lang="en-GB" dirty="0">
                <a:solidFill>
                  <a:schemeClr val="tx1"/>
                </a:solidFill>
              </a:rPr>
              <a:t>– Nudge, nudge, nudge, support, help and guide.  </a:t>
            </a:r>
            <a:r>
              <a:rPr lang="en-GB" b="1" dirty="0">
                <a:solidFill>
                  <a:schemeClr val="tx1"/>
                </a:solidFill>
              </a:rPr>
              <a:t>Be the role model</a:t>
            </a:r>
            <a:r>
              <a:rPr lang="en-GB" dirty="0">
                <a:solidFill>
                  <a:schemeClr val="tx1"/>
                </a:solidFill>
              </a:rPr>
              <a:t>. Some members lack the self-confidence to step up. Encourage, motivate, cajole your members to move forward to achieve their goals – their MyWhy – their reason for joining/staying in Toastmasters. </a:t>
            </a:r>
          </a:p>
          <a:p>
            <a:endParaRPr lang="en-GB" b="1" dirty="0"/>
          </a:p>
        </p:txBody>
      </p:sp>
      <p:sp>
        <p:nvSpPr>
          <p:cNvPr id="4" name="Slide Number Placeholder 3">
            <a:extLst>
              <a:ext uri="{FF2B5EF4-FFF2-40B4-BE49-F238E27FC236}">
                <a16:creationId xmlns:a16="http://schemas.microsoft.com/office/drawing/2014/main" id="{260A02F6-70C6-4A35-6D40-1997289678FF}"/>
              </a:ext>
            </a:extLst>
          </p:cNvPr>
          <p:cNvSpPr>
            <a:spLocks noGrp="1"/>
          </p:cNvSpPr>
          <p:nvPr>
            <p:ph type="sldNum" sz="quarter" idx="5"/>
          </p:nvPr>
        </p:nvSpPr>
        <p:spPr/>
        <p:txBody>
          <a:bodyPr/>
          <a:lstStyle/>
          <a:p>
            <a:fld id="{B6847FC4-CAF1-6741-875A-C83F3721E6B6}" type="slidenum">
              <a:rPr lang="en-US" smtClean="0"/>
              <a:t>22</a:t>
            </a:fld>
            <a:endParaRPr lang="en-US" dirty="0"/>
          </a:p>
        </p:txBody>
      </p:sp>
    </p:spTree>
    <p:extLst>
      <p:ext uri="{BB962C8B-B14F-4D97-AF65-F5344CB8AC3E}">
        <p14:creationId xmlns:p14="http://schemas.microsoft.com/office/powerpoint/2010/main" val="3590397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8922F-03F2-7E62-1D40-ADA14A83AD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308535-0405-7C13-FA4C-95DEBD981338}"/>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4AD5BEE9-8423-1075-06DB-6E026359DD7B}"/>
              </a:ext>
            </a:extLst>
          </p:cNvPr>
          <p:cNvSpPr>
            <a:spLocks noGrp="1"/>
          </p:cNvSpPr>
          <p:nvPr>
            <p:ph type="body" idx="1"/>
          </p:nvPr>
        </p:nvSpPr>
        <p:spPr>
          <a:xfrm>
            <a:off x="685800" y="3916907"/>
            <a:ext cx="5486400" cy="4641305"/>
          </a:xfrm>
        </p:spPr>
        <p:txBody>
          <a:bodyPr/>
          <a:lstStyle/>
          <a:p>
            <a:r>
              <a:rPr lang="en-US" b="1" dirty="0"/>
              <a:t>Time on slide: 2 minutes</a:t>
            </a:r>
          </a:p>
          <a:p>
            <a:r>
              <a:rPr lang="en-US" b="1" dirty="0"/>
              <a:t>Elapsed time: 49 minutes</a:t>
            </a:r>
          </a:p>
          <a:p>
            <a:endParaRPr lang="en-US" b="1" dirty="0"/>
          </a:p>
          <a:p>
            <a:r>
              <a:rPr lang="en-GB" b="1" dirty="0"/>
              <a:t>Facilitator Notes:</a:t>
            </a:r>
          </a:p>
          <a:p>
            <a:pPr lvl="0"/>
            <a:r>
              <a:rPr lang="en-GB" b="1" dirty="0"/>
              <a:t>(Ask) </a:t>
            </a:r>
            <a:r>
              <a:rPr lang="en-GB" b="0" dirty="0"/>
              <a:t>What are some useful resources for VPEs?  </a:t>
            </a:r>
          </a:p>
          <a:p>
            <a:pPr lvl="0"/>
            <a:endParaRPr lang="en-GB" b="0" dirty="0"/>
          </a:p>
          <a:p>
            <a:pPr lvl="0"/>
            <a:r>
              <a:rPr lang="en-GB" b="0" dirty="0"/>
              <a:t>(</a:t>
            </a:r>
            <a:r>
              <a:rPr lang="en-GB" b="1" dirty="0"/>
              <a:t>Copy and paste </a:t>
            </a:r>
            <a:r>
              <a:rPr lang="en-GB" b="0" dirty="0"/>
              <a:t>the resource links into the online chat for participants to access, if training online and tell participants to “save the chat”.)</a:t>
            </a:r>
          </a:p>
          <a:p>
            <a:pPr lvl="0"/>
            <a:endParaRPr lang="en-US" b="1" dirty="0"/>
          </a:p>
          <a:p>
            <a:r>
              <a:rPr lang="en-US" b="1" u="sng" dirty="0"/>
              <a:t>Meeting Management Links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FTH (FreeToastHost)</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r>
              <a:rPr lang="en-US" b="0" dirty="0"/>
              <a:t>- </a:t>
            </a:r>
            <a:r>
              <a:rPr lang="en-US" b="0" dirty="0">
                <a:hlinkClick r:id="rId3"/>
              </a:rPr>
              <a:t>https://support.toastmastersclubs.org</a:t>
            </a:r>
            <a:r>
              <a:rPr lang="en-US" b="0" dirty="0"/>
              <a:t>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Easy-Speak FAQ</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r>
              <a:rPr lang="en-US" b="0" dirty="0"/>
              <a:t>- </a:t>
            </a:r>
            <a:r>
              <a:rPr lang="en-US" b="0" dirty="0">
                <a:hlinkClick r:id="rId4"/>
              </a:rPr>
              <a:t>https://easy-speak.org/faq.php</a:t>
            </a:r>
            <a:r>
              <a:rPr lang="en-US" b="0" dirty="0"/>
              <a:t> </a:t>
            </a:r>
          </a:p>
          <a:p>
            <a:endParaRPr lang="en-US" b="1" dirty="0"/>
          </a:p>
          <a:p>
            <a:r>
              <a:rPr lang="en-US" b="1" u="sng" dirty="0"/>
              <a:t>Pathways Links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1" dirty="0"/>
              <a:t>Pathways Overview</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171450" indent="-171450">
              <a:buFontTx/>
              <a:buChar char="-"/>
            </a:pPr>
            <a:r>
              <a:rPr lang="en-US" b="0" dirty="0">
                <a:hlinkClick r:id="rId5"/>
              </a:rPr>
              <a:t>https://www.toastmasters.org/education/pathways</a:t>
            </a:r>
            <a:r>
              <a:rPr lang="en-US" b="0" dirty="0"/>
              <a:t>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Base Camp Videos</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r>
              <a:rPr lang="en-US" b="0" dirty="0"/>
              <a:t>- </a:t>
            </a:r>
            <a:r>
              <a:rPr lang="en-US" b="0" dirty="0">
                <a:hlinkClick r:id="rId6"/>
              </a:rPr>
              <a:t>https://www.toastmasters.org/education/base-camp-videos</a:t>
            </a:r>
            <a:r>
              <a:rPr lang="en-US" b="0" dirty="0"/>
              <a:t>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Updates Page (use for finding coming changes to the platform)</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r>
              <a:rPr lang="en-US" b="0" dirty="0"/>
              <a:t>- </a:t>
            </a:r>
            <a:r>
              <a:rPr lang="en-US" b="0" dirty="0">
                <a:hlinkClick r:id="rId7"/>
              </a:rPr>
              <a:t>https://www.toastmasters.org/education/pathways/pathways-updates</a:t>
            </a:r>
            <a:r>
              <a:rPr lang="en-US" b="0" dirty="0"/>
              <a:t>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Effective Club Practices – manual for being a high performing club</a:t>
            </a:r>
            <a:endParaRPr kumimoji="0" lang="en-GB" sz="1200" b="0" i="0" u="none" strike="noStrike" kern="1200" cap="none" spc="0" normalizeH="0" baseline="0" noProof="0" dirty="0">
              <a:ln>
                <a:noFill/>
              </a:ln>
              <a:solidFill>
                <a:srgbClr val="080808"/>
              </a:solidFill>
              <a:effectLst/>
              <a:uLnTx/>
              <a:uFillTx/>
              <a:latin typeface="Arial" panose="020B0604020202020204"/>
              <a:ea typeface="+mn-ea"/>
              <a:cs typeface="+mn-cs"/>
            </a:endParaRPr>
          </a:p>
          <a:p>
            <a:r>
              <a:rPr lang="en-US" b="0" dirty="0">
                <a:hlinkClick r:id="rId8"/>
              </a:rPr>
              <a:t>https://ccdn.toastmasters.org/medias/files/department-documents/club-documents/1315-effective-club-practices.pdf</a:t>
            </a:r>
            <a:r>
              <a:rPr lang="en-US" b="0" dirty="0"/>
              <a:t>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Club Excellence Curriculum</a:t>
            </a:r>
            <a:endParaRPr kumimoji="0" lang="en-GB" sz="1200" b="0" i="0" u="none" strike="noStrike" kern="1200" cap="none" spc="0" normalizeH="0" baseline="0" noProof="0" dirty="0">
              <a:ln>
                <a:noFill/>
              </a:ln>
              <a:solidFill>
                <a:srgbClr val="080808"/>
              </a:solidFill>
              <a:effectLst/>
              <a:uLnTx/>
              <a:uFillTx/>
              <a:latin typeface="Arial" panose="020B0604020202020204"/>
              <a:ea typeface="+mn-ea"/>
              <a:cs typeface="+mn-cs"/>
            </a:endParaRPr>
          </a:p>
          <a:p>
            <a:r>
              <a:rPr lang="en-US" b="0" dirty="0">
                <a:hlinkClick r:id="rId9"/>
              </a:rPr>
              <a:t>https://content.toastmasters.org/image/upload/club-excellence-curriculum.pdf</a:t>
            </a:r>
            <a:r>
              <a:rPr lang="en-US" b="0" dirty="0"/>
              <a:t> </a:t>
            </a:r>
          </a:p>
          <a:p>
            <a:endParaRPr lang="en-US" b="1" dirty="0"/>
          </a:p>
          <a:p>
            <a:endParaRPr lang="en-US" b="1" dirty="0"/>
          </a:p>
          <a:p>
            <a:endParaRPr lang="en-GB" dirty="0"/>
          </a:p>
        </p:txBody>
      </p:sp>
      <p:sp>
        <p:nvSpPr>
          <p:cNvPr id="4" name="Slide Number Placeholder 3">
            <a:extLst>
              <a:ext uri="{FF2B5EF4-FFF2-40B4-BE49-F238E27FC236}">
                <a16:creationId xmlns:a16="http://schemas.microsoft.com/office/drawing/2014/main" id="{178B6F0F-10B4-B101-93FA-37CF404BF8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63669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A1A2A-6F6E-B7B1-0985-13881191F2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2B9234-A5E5-065D-79C7-873B69BA7FA4}"/>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6ADE539F-8856-9D92-8C74-FBE68ACE1E58}"/>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52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r>
              <a:rPr lang="en-GB" dirty="0"/>
              <a:t>(</a:t>
            </a:r>
            <a:r>
              <a:rPr lang="en-GB" b="1" dirty="0"/>
              <a:t>Address</a:t>
            </a:r>
            <a:r>
              <a:rPr lang="en-GB" dirty="0"/>
              <a:t> any questions from the VPE participants.)</a:t>
            </a:r>
          </a:p>
          <a:p>
            <a:endParaRPr lang="en-US" dirty="0"/>
          </a:p>
        </p:txBody>
      </p:sp>
      <p:sp>
        <p:nvSpPr>
          <p:cNvPr id="4" name="Slide Number Placeholder 3">
            <a:extLst>
              <a:ext uri="{FF2B5EF4-FFF2-40B4-BE49-F238E27FC236}">
                <a16:creationId xmlns:a16="http://schemas.microsoft.com/office/drawing/2014/main" id="{EDDD285F-02B7-4AF6-7987-5084A7D46B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2679015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603250"/>
            <a:ext cx="4814888" cy="2708275"/>
          </a:xfrm>
        </p:spPr>
      </p:sp>
      <p:sp>
        <p:nvSpPr>
          <p:cNvPr id="3" name="Notes Placeholder 2"/>
          <p:cNvSpPr>
            <a:spLocks noGrp="1"/>
          </p:cNvSpPr>
          <p:nvPr>
            <p:ph type="body" idx="1"/>
          </p:nvPr>
        </p:nvSpPr>
        <p:spPr>
          <a:xfrm>
            <a:off x="644855" y="3311526"/>
            <a:ext cx="5646761" cy="5832474"/>
          </a:xfrm>
        </p:spPr>
        <p:txBody>
          <a:bodyPr/>
          <a:lstStyle/>
          <a:p>
            <a:r>
              <a:rPr lang="en-GB" sz="1100" b="1" dirty="0">
                <a:latin typeface="Arial" panose="020B0604020202020204" pitchFamily="34" charset="0"/>
                <a:cs typeface="Arial" panose="020B0604020202020204" pitchFamily="34" charset="0"/>
              </a:rPr>
              <a:t>Time on slide: 3 minutes</a:t>
            </a:r>
          </a:p>
          <a:p>
            <a:r>
              <a:rPr lang="en-GB" sz="1100" b="1" dirty="0">
                <a:latin typeface="Arial" panose="020B0604020202020204" pitchFamily="34" charset="0"/>
                <a:cs typeface="Arial" panose="020B0604020202020204" pitchFamily="34" charset="0"/>
              </a:rPr>
              <a:t>Elapsed time: 55 minutes</a:t>
            </a:r>
          </a:p>
          <a:p>
            <a:pPr>
              <a:lnSpc>
                <a:spcPct val="107000"/>
              </a:lnSpc>
              <a:spcAft>
                <a:spcPts val="800"/>
              </a:spcAft>
            </a:pPr>
            <a:endParaRPr lang="en-GB" sz="11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1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b="1" dirty="0"/>
          </a:p>
          <a:p>
            <a:r>
              <a:rPr lang="en-GB" sz="1100" dirty="0"/>
              <a:t>(</a:t>
            </a:r>
            <a:r>
              <a:rPr lang="en-GB" sz="1100" b="1" dirty="0"/>
              <a:t>Ask</a:t>
            </a:r>
            <a:r>
              <a:rPr lang="en-GB" sz="1100" dirty="0"/>
              <a:t> the VPEs what their next steps will be. Then show and discuss the first four questions on the list. After discussing these, show the next slide.)</a:t>
            </a:r>
          </a:p>
        </p:txBody>
      </p:sp>
      <p:sp>
        <p:nvSpPr>
          <p:cNvPr id="4" name="Slide Number Placeholder 3"/>
          <p:cNvSpPr>
            <a:spLocks noGrp="1"/>
          </p:cNvSpPr>
          <p:nvPr>
            <p:ph type="sldNum" sz="quarter" idx="5"/>
          </p:nvPr>
        </p:nvSpPr>
        <p:spPr/>
        <p:txBody>
          <a:bodyPr/>
          <a:lstStyle/>
          <a:p>
            <a:fld id="{B6847FC4-CAF1-6741-875A-C83F3721E6B6}" type="slidenum">
              <a:rPr lang="en-US" smtClean="0"/>
              <a:t>25</a:t>
            </a:fld>
            <a:endParaRPr lang="en-US" dirty="0"/>
          </a:p>
        </p:txBody>
      </p:sp>
    </p:spTree>
    <p:extLst>
      <p:ext uri="{BB962C8B-B14F-4D97-AF65-F5344CB8AC3E}">
        <p14:creationId xmlns:p14="http://schemas.microsoft.com/office/powerpoint/2010/main" val="23241916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E770D-8F50-BE8C-5ADE-63D800B1CF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7A6977-194E-35E8-1CCC-AD7A9EBEB972}"/>
              </a:ext>
            </a:extLst>
          </p:cNvPr>
          <p:cNvSpPr>
            <a:spLocks noGrp="1" noRot="1" noChangeAspect="1"/>
          </p:cNvSpPr>
          <p:nvPr>
            <p:ph type="sldImg"/>
          </p:nvPr>
        </p:nvSpPr>
        <p:spPr>
          <a:xfrm>
            <a:off x="957263" y="557213"/>
            <a:ext cx="4900612" cy="2757487"/>
          </a:xfrm>
        </p:spPr>
      </p:sp>
      <p:sp>
        <p:nvSpPr>
          <p:cNvPr id="3" name="Notes Placeholder 2">
            <a:extLst>
              <a:ext uri="{FF2B5EF4-FFF2-40B4-BE49-F238E27FC236}">
                <a16:creationId xmlns:a16="http://schemas.microsoft.com/office/drawing/2014/main" id="{CDEBBF57-9EF0-FD7F-5190-8149830FC8F3}"/>
              </a:ext>
            </a:extLst>
          </p:cNvPr>
          <p:cNvSpPr>
            <a:spLocks noGrp="1"/>
          </p:cNvSpPr>
          <p:nvPr>
            <p:ph type="body" idx="1"/>
          </p:nvPr>
        </p:nvSpPr>
        <p:spPr>
          <a:xfrm>
            <a:off x="685800" y="3429001"/>
            <a:ext cx="5486400" cy="5256212"/>
          </a:xfrm>
        </p:spPr>
        <p:txBody>
          <a:bodyPr/>
          <a:lstStyle/>
          <a:p>
            <a:r>
              <a:rPr lang="en-US" b="1" dirty="0"/>
              <a:t>Time on slide: 3 minutes</a:t>
            </a:r>
          </a:p>
          <a:p>
            <a:r>
              <a:rPr lang="en-US" b="1" dirty="0"/>
              <a:t>Elapsed time: 58 minutes</a:t>
            </a:r>
          </a:p>
          <a:p>
            <a:endParaRPr lang="en-US" sz="1200" kern="1200" dirty="0">
              <a:solidFill>
                <a:schemeClr val="tx1"/>
              </a:solidFill>
              <a:effectLst/>
              <a:latin typeface="+mn-lt"/>
              <a:ea typeface="+mn-ea"/>
              <a:cs typeface="+mn-cs"/>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sz="1200" kern="1200" dirty="0">
                <a:solidFill>
                  <a:schemeClr val="tx1"/>
                </a:solidFill>
                <a:effectLst/>
                <a:latin typeface="+mn-lt"/>
                <a:ea typeface="+mn-ea"/>
                <a:cs typeface="+mn-cs"/>
              </a:rPr>
              <a:t>Your first 90 days set the tone for your term. Here are quick wins:</a:t>
            </a:r>
          </a:p>
          <a:p>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Contribute to the Club Success Plan – Due September 30</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Schedule all club meetings and special events for the year – encourage tentative dates to be confirmed later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Become familiar with your club’s educational tracking tools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member status in Pathways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Connect personally with members – begin to learn their goals for the year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Learn the best way to engage with your members (Chat group, Facebook, </a:t>
            </a:r>
            <a:r>
              <a:rPr lang="en-US" sz="1200" kern="1200" dirty="0" err="1">
                <a:solidFill>
                  <a:schemeClr val="tx1"/>
                </a:solidFill>
                <a:effectLst/>
                <a:latin typeface="+mn-lt"/>
                <a:ea typeface="+mn-ea"/>
                <a:cs typeface="+mn-cs"/>
              </a:rPr>
              <a:t>etc</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Which of these will you tackle first? These steps build momentum and confidence early. To do all this effectively, you need the right tools and an Education team/committee. How will you break these down into next 1-2 weeks, 30 days, and 90 days? What could you use help with? How will you delegate this to members who want to serve on the Education team/committee?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tx1"/>
              </a:solidFill>
            </a:endParaRPr>
          </a:p>
        </p:txBody>
      </p:sp>
      <p:sp>
        <p:nvSpPr>
          <p:cNvPr id="4" name="Slide Number Placeholder 3">
            <a:extLst>
              <a:ext uri="{FF2B5EF4-FFF2-40B4-BE49-F238E27FC236}">
                <a16:creationId xmlns:a16="http://schemas.microsoft.com/office/drawing/2014/main" id="{FA70B310-C1D5-F725-6A1C-6A1A248DD7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12528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59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t>(Encourage the VPEs to take action today to ensure all their members are enrolled and active in Pathways and </a:t>
            </a:r>
          </a:p>
          <a:p>
            <a:r>
              <a:rPr lang="en-US" dirty="0"/>
              <a:t>to schedule their members to regularly participate in upcoming club meetings.)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188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b="1" dirty="0"/>
              <a:t>Time on slide: 1 minute</a:t>
            </a:r>
          </a:p>
          <a:p>
            <a:r>
              <a:rPr lang="en-GB" b="1" dirty="0"/>
              <a:t>Elapsed time: 3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Facilitator Notes:</a:t>
            </a:r>
          </a:p>
          <a:p>
            <a:r>
              <a:rPr lang="en-GB" dirty="0"/>
              <a:t>(Please outline the agenda as listed below. Explain that the session describes the role and responsibilities of the Vice President Education but also includes some “how to’s” and best practices.) </a:t>
            </a: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Club Success Cycle</a:t>
            </a:r>
          </a:p>
          <a:p>
            <a:pPr marL="360000" indent="-360000" algn="l">
              <a:buFont typeface="Arial" panose="020B0604020202020204" pitchFamily="34" charset="0"/>
              <a:buChar char="•"/>
            </a:pPr>
            <a:r>
              <a:rPr lang="en-GB" dirty="0"/>
              <a:t>Transferable Skills</a:t>
            </a:r>
          </a:p>
          <a:p>
            <a:pPr marL="360000" indent="-360000" algn="l">
              <a:buFont typeface="Arial" panose="020B0604020202020204" pitchFamily="34" charset="0"/>
              <a:buChar char="•"/>
            </a:pPr>
            <a:r>
              <a:rPr lang="en-GB" dirty="0"/>
              <a:t>Responsibilities</a:t>
            </a:r>
          </a:p>
          <a:p>
            <a:pPr marL="360000" indent="-360000" algn="l">
              <a:buFont typeface="Arial" panose="020B0604020202020204" pitchFamily="34" charset="0"/>
              <a:buChar char="•"/>
            </a:pPr>
            <a:r>
              <a:rPr lang="en-GB" dirty="0"/>
              <a:t>Best Practices and Resources</a:t>
            </a:r>
          </a:p>
          <a:p>
            <a:pPr marL="360000" indent="-360000" algn="l">
              <a:buFont typeface="Arial" panose="020B0604020202020204" pitchFamily="34" charset="0"/>
              <a:buChar char="•"/>
            </a:pPr>
            <a:r>
              <a:rPr lang="en-GB" dirty="0"/>
              <a:t>Q&amp;A</a:t>
            </a:r>
          </a:p>
          <a:p>
            <a:pPr marL="360000" indent="-360000" algn="l">
              <a:buFont typeface="Arial" panose="020B0604020202020204" pitchFamily="34" charset="0"/>
              <a:buChar char="•"/>
            </a:pPr>
            <a:r>
              <a:rPr lang="en-GB" dirty="0"/>
              <a:t>Next Steps</a:t>
            </a:r>
          </a:p>
          <a:p>
            <a:endParaRPr lang="en-GB"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3</a:t>
            </a:fld>
            <a:endParaRPr lang="en-US" dirty="0"/>
          </a:p>
        </p:txBody>
      </p:sp>
    </p:spTree>
    <p:extLst>
      <p:ext uri="{BB962C8B-B14F-4D97-AF65-F5344CB8AC3E}">
        <p14:creationId xmlns:p14="http://schemas.microsoft.com/office/powerpoint/2010/main" val="1216719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noRot="1" noChangeAspect="1"/>
          </p:cNvSpPr>
          <p:nvPr>
            <p:ph type="sldImg"/>
          </p:nvPr>
        </p:nvSpPr>
        <p:spPr>
          <a:xfrm>
            <a:off x="914400" y="685800"/>
            <a:ext cx="5043488" cy="2836863"/>
          </a:xfrm>
          <a:prstGeom prst="rect">
            <a:avLst/>
          </a:prstGeom>
        </p:spPr>
        <p:txBody>
          <a:bodyPr/>
          <a:lstStyle/>
          <a:p>
            <a:endParaRPr dirty="0"/>
          </a:p>
        </p:txBody>
      </p:sp>
      <p:sp>
        <p:nvSpPr>
          <p:cNvPr id="725" name="Shape 725"/>
          <p:cNvSpPr>
            <a:spLocks noGrp="1"/>
          </p:cNvSpPr>
          <p:nvPr>
            <p:ph type="body" sz="quarter" idx="1"/>
          </p:nvPr>
        </p:nvSpPr>
        <p:spPr>
          <a:prstGeom prst="rect">
            <a:avLst/>
          </a:prstGeom>
        </p:spPr>
        <p:txBody>
          <a:bodyPr/>
          <a:lstStyle/>
          <a:p>
            <a:r>
              <a:rPr lang="en-GB" b="1" dirty="0"/>
              <a:t>Time on slide: 1 minute</a:t>
            </a:r>
          </a:p>
          <a:p>
            <a:r>
              <a:rPr lang="en-GB" b="1" dirty="0"/>
              <a:t>Elapsed time: 3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Facilitator Notes:</a:t>
            </a:r>
          </a:p>
          <a:p>
            <a:r>
              <a:rPr lang="en-GB" dirty="0"/>
              <a:t>(Please outline the agenda as listed below. Explain that the session describes the role and responsibilities of the Vice President Education but also includes some “how </a:t>
            </a:r>
            <a:r>
              <a:rPr lang="en-GB" dirty="0" err="1"/>
              <a:t>to’s</a:t>
            </a:r>
            <a:r>
              <a:rPr lang="en-GB" dirty="0"/>
              <a:t>” and best practices.) </a:t>
            </a:r>
          </a:p>
          <a:p>
            <a:endParaRPr lang="en-GB" dirty="0"/>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Club Success Cycle</a:t>
            </a:r>
          </a:p>
          <a:p>
            <a:pPr marL="360000" indent="-360000" algn="l">
              <a:buFont typeface="Arial" panose="020B0604020202020204" pitchFamily="34" charset="0"/>
              <a:buChar char="•"/>
            </a:pPr>
            <a:r>
              <a:rPr lang="en-GB" dirty="0"/>
              <a:t>Transferable Skills</a:t>
            </a:r>
          </a:p>
          <a:p>
            <a:pPr marL="360000" indent="-360000" algn="l">
              <a:buFont typeface="Arial" panose="020B0604020202020204" pitchFamily="34" charset="0"/>
              <a:buChar char="•"/>
            </a:pPr>
            <a:r>
              <a:rPr lang="en-GB" dirty="0"/>
              <a:t>Responsibilities</a:t>
            </a:r>
          </a:p>
          <a:p>
            <a:pPr marL="360000" indent="-360000" algn="l">
              <a:buFont typeface="Arial" panose="020B0604020202020204" pitchFamily="34" charset="0"/>
              <a:buChar char="•"/>
            </a:pPr>
            <a:r>
              <a:rPr lang="en-GB" dirty="0"/>
              <a:t>Best Practices</a:t>
            </a:r>
          </a:p>
          <a:p>
            <a:pPr marL="360000" indent="-360000" algn="l">
              <a:buFont typeface="Arial" panose="020B0604020202020204" pitchFamily="34" charset="0"/>
              <a:buChar char="•"/>
            </a:pPr>
            <a:r>
              <a:rPr lang="en-GB" dirty="0"/>
              <a:t>Resources</a:t>
            </a:r>
          </a:p>
          <a:p>
            <a:pPr marL="360000" indent="-360000" algn="l">
              <a:buFont typeface="Arial" panose="020B0604020202020204" pitchFamily="34" charset="0"/>
              <a:buChar char="•"/>
            </a:pPr>
            <a:r>
              <a:rPr lang="en-GB" dirty="0"/>
              <a:t>Q&amp;A</a:t>
            </a:r>
          </a:p>
          <a:p>
            <a:pPr marL="360000" indent="-360000" algn="l">
              <a:buFont typeface="Arial" panose="020B0604020202020204" pitchFamily="34" charset="0"/>
              <a:buChar char="•"/>
            </a:pPr>
            <a:r>
              <a:rPr lang="en-GB" dirty="0"/>
              <a:t>Next Steps</a:t>
            </a:r>
          </a:p>
          <a:p>
            <a:pPr>
              <a:defRPr>
                <a:latin typeface="Arial"/>
                <a:ea typeface="Arial"/>
                <a:cs typeface="Arial"/>
                <a:sym typeface="Arial"/>
              </a:defRPr>
            </a:pPr>
            <a:endParaRPr dirty="0"/>
          </a:p>
          <a:p>
            <a:pPr>
              <a:defRPr>
                <a:latin typeface="Arial"/>
                <a:ea typeface="Arial"/>
                <a:cs typeface="Arial"/>
                <a:sym typeface="Arial"/>
              </a:defRPr>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487BE-52ED-C89A-C51B-BD05B1C068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9A4A2A-CC1D-FA54-9099-521DC74B3AE9}"/>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B1BFEF63-7B03-6F11-D434-653FD07F6E6D}"/>
              </a:ext>
            </a:extLst>
          </p:cNvPr>
          <p:cNvSpPr>
            <a:spLocks noGrp="1"/>
          </p:cNvSpPr>
          <p:nvPr>
            <p:ph type="body" idx="1"/>
          </p:nvPr>
        </p:nvSpPr>
        <p:spPr/>
        <p:txBody>
          <a:bodyPr/>
          <a:lstStyle/>
          <a:p>
            <a:r>
              <a:rPr lang="en-US" b="1" dirty="0"/>
              <a:t>Time on slide: 1 minute</a:t>
            </a:r>
          </a:p>
          <a:p>
            <a:r>
              <a:rPr lang="en-US" b="1" dirty="0"/>
              <a:t>Elapsed time: 4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Vice President Education (VPE) role is fundamental to the success of every Toastmasters club.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01989CDC-7623-4C4F-5B41-BE3D04A624EE}"/>
              </a:ext>
            </a:extLst>
          </p:cNvPr>
          <p:cNvSpPr>
            <a:spLocks noGrp="1"/>
          </p:cNvSpPr>
          <p:nvPr>
            <p:ph type="sldNum" sz="quarter" idx="5"/>
          </p:nvPr>
        </p:nvSpPr>
        <p:spPr/>
        <p:txBody>
          <a:bodyPr/>
          <a:lstStyle/>
          <a:p>
            <a:fld id="{B6847FC4-CAF1-6741-875A-C83F3721E6B6}" type="slidenum">
              <a:rPr lang="en-US" smtClean="0"/>
              <a:t>5</a:t>
            </a:fld>
            <a:endParaRPr lang="en-US" dirty="0"/>
          </a:p>
        </p:txBody>
      </p:sp>
    </p:spTree>
    <p:extLst>
      <p:ext uri="{BB962C8B-B14F-4D97-AF65-F5344CB8AC3E}">
        <p14:creationId xmlns:p14="http://schemas.microsoft.com/office/powerpoint/2010/main" val="846854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7A7E2-757A-FD7E-1C85-67D20529E1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630FB-FA71-C3FD-348B-376E662BAF5E}"/>
              </a:ext>
            </a:extLst>
          </p:cNvPr>
          <p:cNvSpPr>
            <a:spLocks noGrp="1" noRot="1" noChangeAspect="1"/>
          </p:cNvSpPr>
          <p:nvPr>
            <p:ph type="sldImg"/>
          </p:nvPr>
        </p:nvSpPr>
        <p:spPr>
          <a:xfrm>
            <a:off x="723900" y="665163"/>
            <a:ext cx="5414963" cy="3046412"/>
          </a:xfrm>
        </p:spPr>
      </p:sp>
      <p:sp>
        <p:nvSpPr>
          <p:cNvPr id="3" name="Notes Placeholder 2">
            <a:extLst>
              <a:ext uri="{FF2B5EF4-FFF2-40B4-BE49-F238E27FC236}">
                <a16:creationId xmlns:a16="http://schemas.microsoft.com/office/drawing/2014/main" id="{5384B749-DB2F-9123-0242-31F48C1D88B3}"/>
              </a:ext>
            </a:extLst>
          </p:cNvPr>
          <p:cNvSpPr>
            <a:spLocks noGrp="1"/>
          </p:cNvSpPr>
          <p:nvPr>
            <p:ph type="body" idx="1"/>
          </p:nvPr>
        </p:nvSpPr>
        <p:spPr>
          <a:xfrm>
            <a:off x="723332" y="3971499"/>
            <a:ext cx="5418161" cy="4940488"/>
          </a:xfrm>
        </p:spPr>
        <p:txBody>
          <a:bodyPr/>
          <a:lstStyle/>
          <a:p>
            <a:r>
              <a:rPr lang="en-GB" sz="1200" b="1" dirty="0"/>
              <a:t>Time on slide</a:t>
            </a:r>
            <a:r>
              <a:rPr lang="en-US" b="1" dirty="0"/>
              <a:t>: 1 minute</a:t>
            </a:r>
          </a:p>
          <a:p>
            <a:r>
              <a:rPr lang="en-US" b="1" dirty="0"/>
              <a:t>Elapsed time: 5 minutes</a:t>
            </a:r>
          </a:p>
          <a:p>
            <a:endParaRPr lang="en-GB" sz="1000"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b="1" dirty="0"/>
              <a:t>Refer</a:t>
            </a:r>
            <a:r>
              <a:rPr lang="en-GB" dirty="0"/>
              <a:t> to the Club Success Cycle all attendees will have seen in session 1 and </a:t>
            </a:r>
            <a:r>
              <a:rPr lang="en-GB" b="1" dirty="0"/>
              <a:t>ask</a:t>
            </a:r>
            <a:r>
              <a:rPr lang="en-GB" dirty="0"/>
              <a:t> club officers where they think the Vice President Education role fits into the Club Success Cycle.)</a:t>
            </a:r>
          </a:p>
          <a:p>
            <a:endParaRPr lang="en-US" dirty="0"/>
          </a:p>
          <a:p>
            <a:r>
              <a:rPr lang="en-US" dirty="0"/>
              <a:t>Understanding the Club Success Cycle is crucial for enhancing member experience and retention. Each stage, from Guest Interest to Leadership, plays a role in a member's journey. To help new club officers understand the role each club officer has in recruiting new members and retaining existing members we have developed the Club Success Cycle. It is also important to consider how we deliver core benefits at each stage to ensure all members feel valued and engaged. </a:t>
            </a:r>
          </a:p>
          <a:p>
            <a:endParaRPr lang="en-US" dirty="0"/>
          </a:p>
        </p:txBody>
      </p:sp>
      <p:sp>
        <p:nvSpPr>
          <p:cNvPr id="4" name="Slide Number Placeholder 3">
            <a:extLst>
              <a:ext uri="{FF2B5EF4-FFF2-40B4-BE49-F238E27FC236}">
                <a16:creationId xmlns:a16="http://schemas.microsoft.com/office/drawing/2014/main" id="{0A4E7A10-90C8-17A2-18EE-762F543B8785}"/>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692349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57225"/>
            <a:ext cx="5486400" cy="3086100"/>
          </a:xfrm>
        </p:spPr>
      </p:sp>
      <p:sp>
        <p:nvSpPr>
          <p:cNvPr id="3" name="Notes Placeholder 2"/>
          <p:cNvSpPr>
            <a:spLocks noGrp="1"/>
          </p:cNvSpPr>
          <p:nvPr>
            <p:ph type="body" idx="1"/>
          </p:nvPr>
        </p:nvSpPr>
        <p:spPr>
          <a:xfrm>
            <a:off x="685800" y="3743325"/>
            <a:ext cx="5486400" cy="5172075"/>
          </a:xfrm>
        </p:spPr>
        <p:txBody>
          <a:bodyPr/>
          <a:lstStyle/>
          <a:p>
            <a:r>
              <a:rPr lang="en-US" b="1" dirty="0"/>
              <a:t>Time on slide: 2 minutes</a:t>
            </a:r>
          </a:p>
          <a:p>
            <a:r>
              <a:rPr lang="en-US" b="1" dirty="0"/>
              <a:t>Elapsed time: 7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r>
              <a:rPr lang="en-US" sz="1200" dirty="0"/>
              <a:t>The role of the Vice President Education (VPE) is vital in helping new members develop and achieve their reasons for joining Toastmasters. The VPE is responsible for three key stages of the Club Success Cycle. Once a guest joins, their new member journey begins. With the help of the VPM, a mentor should be assigned to each new member. </a:t>
            </a:r>
          </a:p>
          <a:p>
            <a:r>
              <a:rPr lang="en-US" dirty="0"/>
              <a:t> </a:t>
            </a:r>
          </a:p>
          <a:p>
            <a:r>
              <a:rPr lang="en-US" sz="1200" dirty="0"/>
              <a:t>The VPE then continues the new member’s journey by explaining Toastmasters structured education program – Pathways, to help them select a Path that meets their development needs, such as focusing on presentation skills by selecting the Presentation Mastery Pathway. The VPE also needs to train the new member to use Base Camp on the Toastmasters website. It will also be necessary to explain how the club’s </a:t>
            </a:r>
            <a:r>
              <a:rPr lang="en-US" sz="1200" b="1" dirty="0"/>
              <a:t>meeting management</a:t>
            </a:r>
            <a:r>
              <a:rPr lang="en-US" sz="1200" dirty="0"/>
              <a:t> </a:t>
            </a:r>
            <a:r>
              <a:rPr lang="en-US" sz="1200" b="1" dirty="0"/>
              <a:t>system</a:t>
            </a:r>
            <a:r>
              <a:rPr lang="en-US" sz="1200" dirty="0"/>
              <a:t> works. </a:t>
            </a:r>
            <a:r>
              <a:rPr lang="en-US" sz="1200" b="1" kern="1200" dirty="0">
                <a:solidFill>
                  <a:schemeClr val="tx1"/>
                </a:solidFill>
                <a:effectLst/>
                <a:latin typeface="+mn-lt"/>
                <a:ea typeface="+mn-ea"/>
                <a:cs typeface="+mn-cs"/>
              </a:rPr>
              <a:t>The meeting management system </a:t>
            </a:r>
            <a:r>
              <a:rPr lang="en-US" sz="1200" kern="1200" dirty="0">
                <a:solidFill>
                  <a:schemeClr val="tx1"/>
                </a:solidFill>
                <a:effectLst/>
                <a:latin typeface="+mn-lt"/>
                <a:ea typeface="+mn-ea"/>
                <a:cs typeface="+mn-cs"/>
              </a:rPr>
              <a:t>is often Easy-Speak or FreeToastHost, but other clubs will use different tools, including an Excel spreadsheet, a paper-based system, or something similar</a:t>
            </a:r>
            <a:r>
              <a:rPr lang="en-US" sz="1200" dirty="0"/>
              <a:t>. Other clubs, especially corporate clubs, may have to use a program that their IT department specifies.</a:t>
            </a:r>
          </a:p>
          <a:p>
            <a:endParaRPr lang="en-US" dirty="0"/>
          </a:p>
          <a:p>
            <a:r>
              <a:rPr lang="en-US" sz="1200" dirty="0"/>
              <a:t>The third part of the VPE’s role on the Club Success Cycle is to help keep both new and existing members engaged. Engagement is crucial for applying knowledge and skills in real-world scenarios, ensuring members remain active and invested. This can be achieved by ensuring members regularly schedule meeting participation with speech projects and fulfilling other meeting roles, including giving feedback by evaluating speeches or chairing the meeting by serving as the Toastmaster. This can be done by encouraging members to take active roles in their club meeting </a:t>
            </a:r>
            <a:r>
              <a:rPr lang="en-US" dirty="0"/>
              <a:t>and is described in more detail later in this session.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707987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b="1" dirty="0"/>
              <a:t>Time on slide: 2 Minutes</a:t>
            </a:r>
          </a:p>
          <a:p>
            <a:r>
              <a:rPr lang="en-GB" b="1" dirty="0"/>
              <a:t>Elapsed time: 9 Minutes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Facilitator Notes:</a:t>
            </a:r>
          </a:p>
          <a:p>
            <a:r>
              <a:rPr lang="en-GB" dirty="0"/>
              <a:t>(</a:t>
            </a:r>
            <a:r>
              <a:rPr lang="en-GB" b="1" dirty="0"/>
              <a:t>Ask</a:t>
            </a:r>
            <a:r>
              <a:rPr lang="en-GB" dirty="0"/>
              <a:t> what transferable skills can be gained by serving as Vice President Education. Then share them.)</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Learning how to enable, motivate and inspire others can easily be transferred to your work or other outside roles. The main transferable skills for the Vice President Education role are: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p>
          <a:p>
            <a:pPr marL="228600" indent="-228600">
              <a:buFont typeface="Arial" panose="020B0604020202020204" pitchFamily="34" charset="0"/>
              <a:buChar char="•"/>
            </a:pPr>
            <a:r>
              <a:rPr lang="en-GB" b="1" dirty="0">
                <a:solidFill>
                  <a:schemeClr val="bg1"/>
                </a:solidFill>
              </a:rPr>
              <a:t>Strategic planning: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schemeClr val="bg1"/>
                </a:solidFill>
              </a:rPr>
              <a:t>Planning annual club meeting calendar purposefully, determining types of meetings to incorporate to engage members and achieve club goals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schemeClr val="bg1"/>
                </a:solidFill>
              </a:rPr>
              <a:t>Organizing special events, like Open Houses, Speechcrafts, and Moments of Truth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solidFill>
                  <a:schemeClr val="bg1"/>
                </a:solidFill>
              </a:rPr>
              <a:t>Contingency planning</a:t>
            </a:r>
          </a:p>
          <a:p>
            <a:pPr marL="228600" indent="-228600">
              <a:buFont typeface="Arial" panose="020B0604020202020204" pitchFamily="34" charset="0"/>
              <a:buChar char="•"/>
            </a:pPr>
            <a:r>
              <a:rPr lang="en-GB" b="1" dirty="0">
                <a:solidFill>
                  <a:schemeClr val="bg1"/>
                </a:solidFill>
              </a:rPr>
              <a:t>Relationship building </a:t>
            </a:r>
            <a:r>
              <a:rPr lang="en-GB" b="0" dirty="0">
                <a:solidFill>
                  <a:schemeClr val="bg1"/>
                </a:solidFill>
              </a:rPr>
              <a:t>– which communication channels to use to interact with and engage members</a:t>
            </a:r>
          </a:p>
          <a:p>
            <a:pPr marL="228600" indent="-228600">
              <a:buFont typeface="Arial" panose="020B0604020202020204" pitchFamily="34" charset="0"/>
              <a:buChar char="•"/>
            </a:pPr>
            <a:r>
              <a:rPr lang="en-GB" b="1" dirty="0">
                <a:solidFill>
                  <a:schemeClr val="bg1"/>
                </a:solidFill>
              </a:rPr>
              <a:t>Motivational techniques:</a:t>
            </a:r>
          </a:p>
          <a:p>
            <a:pPr marL="628650" lvl="1" indent="-171450">
              <a:buFont typeface="Arial" panose="020B0604020202020204" pitchFamily="34" charset="0"/>
              <a:buChar char="•"/>
            </a:pPr>
            <a:r>
              <a:rPr lang="en-GB" dirty="0">
                <a:solidFill>
                  <a:schemeClr val="bg1"/>
                </a:solidFill>
              </a:rPr>
              <a:t>Internal motivation / External Motivation / Positive Reinforcement</a:t>
            </a:r>
          </a:p>
          <a:p>
            <a:pPr marL="628650" lvl="1" indent="-171450">
              <a:buFont typeface="Arial" panose="020B0604020202020204" pitchFamily="34" charset="0"/>
              <a:buChar char="•"/>
            </a:pPr>
            <a:r>
              <a:rPr lang="en-GB" dirty="0">
                <a:solidFill>
                  <a:schemeClr val="bg1"/>
                </a:solidFill>
              </a:rPr>
              <a:t>Learning how to use which technique when</a:t>
            </a:r>
          </a:p>
          <a:p>
            <a:pPr marL="628650" lvl="1" indent="-171450">
              <a:buFont typeface="Arial" panose="020B0604020202020204" pitchFamily="34" charset="0"/>
              <a:buChar char="•"/>
            </a:pPr>
            <a:r>
              <a:rPr lang="en-GB" dirty="0">
                <a:solidFill>
                  <a:schemeClr val="bg1"/>
                </a:solidFill>
              </a:rPr>
              <a:t>Learning who responds best to different techniques</a:t>
            </a:r>
          </a:p>
          <a:p>
            <a:pPr marL="171450" indent="-171450">
              <a:buFont typeface="Arial" panose="020B0604020202020204" pitchFamily="34" charset="0"/>
              <a:buChar char="•"/>
            </a:pPr>
            <a:r>
              <a:rPr lang="en-GB" b="1" dirty="0">
                <a:solidFill>
                  <a:schemeClr val="bg1"/>
                </a:solidFill>
              </a:rPr>
              <a:t>Process and Compliance</a:t>
            </a:r>
          </a:p>
          <a:p>
            <a:pPr marL="628650" lvl="1" indent="-171450">
              <a:buFont typeface="Arial" panose="020B0604020202020204" pitchFamily="34" charset="0"/>
              <a:buChar char="•"/>
            </a:pPr>
            <a:r>
              <a:rPr lang="en-GB" dirty="0">
                <a:solidFill>
                  <a:schemeClr val="bg1"/>
                </a:solidFill>
              </a:rPr>
              <a:t> Time-based task management to include club management process and club scheduling process</a:t>
            </a:r>
          </a:p>
          <a:p>
            <a:pPr marL="628650" lvl="1" indent="-171450">
              <a:buFont typeface="Arial" panose="020B0604020202020204" pitchFamily="34" charset="0"/>
              <a:buChar char="•"/>
            </a:pPr>
            <a:endParaRPr lang="en-GB" dirty="0">
              <a:solidFill>
                <a:schemeClr val="bg1"/>
              </a:solidFill>
            </a:endParaRPr>
          </a:p>
          <a:p>
            <a:pPr marL="0" lvl="0" indent="0">
              <a:buFont typeface="Arial" panose="020B0604020202020204" pitchFamily="34" charset="0"/>
              <a:buNone/>
            </a:pPr>
            <a:r>
              <a:rPr lang="en-GB" dirty="0">
                <a:solidFill>
                  <a:schemeClr val="bg1"/>
                </a:solidFill>
              </a:rPr>
              <a:t>(</a:t>
            </a:r>
            <a:r>
              <a:rPr lang="en-GB" b="1" dirty="0">
                <a:solidFill>
                  <a:schemeClr val="bg1"/>
                </a:solidFill>
              </a:rPr>
              <a:t>Click</a:t>
            </a:r>
            <a:r>
              <a:rPr lang="en-GB" dirty="0">
                <a:solidFill>
                  <a:schemeClr val="bg1"/>
                </a:solidFill>
              </a:rPr>
              <a:t> to show the last four bullet points and describe them in more detail.)</a:t>
            </a:r>
          </a:p>
          <a:p>
            <a:pPr marL="628650" lvl="1" indent="-171450">
              <a:buFont typeface="Arial" panose="020B0604020202020204" pitchFamily="34" charset="0"/>
              <a:buChar char="•"/>
            </a:pPr>
            <a:endParaRPr lang="en-GB" dirty="0">
              <a:solidFill>
                <a:schemeClr val="bg1"/>
              </a:solidFill>
            </a:endParaRPr>
          </a:p>
          <a:p>
            <a:pPr marL="171450" indent="-171450">
              <a:buFont typeface="Arial" panose="020B0604020202020204" pitchFamily="34" charset="0"/>
              <a:buChar char="•"/>
            </a:pPr>
            <a:r>
              <a:rPr lang="en-GB" b="1" dirty="0">
                <a:solidFill>
                  <a:schemeClr val="bg1"/>
                </a:solidFill>
              </a:rPr>
              <a:t>Mentoring and coaching </a:t>
            </a:r>
            <a:r>
              <a:rPr lang="en-GB" b="0" dirty="0">
                <a:solidFill>
                  <a:schemeClr val="bg1"/>
                </a:solidFill>
              </a:rPr>
              <a:t>in Pathways and the club management software used by your club</a:t>
            </a:r>
          </a:p>
          <a:p>
            <a:pPr marL="171450" indent="-171450">
              <a:buFont typeface="Arial" panose="020B0604020202020204" pitchFamily="34" charset="0"/>
              <a:buChar char="•"/>
            </a:pPr>
            <a:r>
              <a:rPr lang="en-GB" b="1" dirty="0">
                <a:solidFill>
                  <a:schemeClr val="bg1"/>
                </a:solidFill>
              </a:rPr>
              <a:t>Interpersonal communication </a:t>
            </a:r>
            <a:r>
              <a:rPr lang="en-GB" b="0" dirty="0">
                <a:solidFill>
                  <a:schemeClr val="bg1"/>
                </a:solidFill>
              </a:rPr>
              <a:t>– use multiple communication channels to engage all member communication styles</a:t>
            </a:r>
          </a:p>
          <a:p>
            <a:pPr marL="171450" indent="-171450">
              <a:buFont typeface="Arial" panose="020B0604020202020204" pitchFamily="34" charset="0"/>
              <a:buChar char="•"/>
            </a:pPr>
            <a:r>
              <a:rPr lang="en-GB" b="1" dirty="0">
                <a:solidFill>
                  <a:schemeClr val="bg1"/>
                </a:solidFill>
              </a:rPr>
              <a:t>Technology expertise</a:t>
            </a:r>
            <a:r>
              <a:rPr lang="en-GB" b="0" dirty="0">
                <a:solidFill>
                  <a:schemeClr val="bg1"/>
                </a:solidFill>
              </a:rPr>
              <a:t>, e.g. Base Camp, club management software</a:t>
            </a:r>
          </a:p>
          <a:p>
            <a:pPr marL="171450" indent="-171450">
              <a:buFont typeface="Arial" panose="020B0604020202020204" pitchFamily="34" charset="0"/>
              <a:buChar char="•"/>
            </a:pPr>
            <a:r>
              <a:rPr lang="en-GB" b="1" dirty="0">
                <a:solidFill>
                  <a:schemeClr val="bg1"/>
                </a:solidFill>
              </a:rPr>
              <a:t>Succession planning – </a:t>
            </a:r>
            <a:r>
              <a:rPr lang="en-GB" b="0" dirty="0">
                <a:solidFill>
                  <a:schemeClr val="bg1"/>
                </a:solidFill>
              </a:rPr>
              <a:t>grooming your VPE replacement</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8</a:t>
            </a:fld>
            <a:endParaRPr lang="en-US" dirty="0"/>
          </a:p>
        </p:txBody>
      </p:sp>
    </p:spTree>
    <p:extLst>
      <p:ext uri="{BB962C8B-B14F-4D97-AF65-F5344CB8AC3E}">
        <p14:creationId xmlns:p14="http://schemas.microsoft.com/office/powerpoint/2010/main" val="279787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3B950-8B74-B3ED-7467-64FD41750A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40F12-A51E-A26D-0BD4-2897FBDE7CBC}"/>
              </a:ext>
            </a:extLst>
          </p:cNvPr>
          <p:cNvSpPr>
            <a:spLocks noGrp="1" noRot="1" noChangeAspect="1"/>
          </p:cNvSpPr>
          <p:nvPr>
            <p:ph type="sldImg"/>
          </p:nvPr>
        </p:nvSpPr>
        <p:spPr>
          <a:xfrm>
            <a:off x="685800" y="700088"/>
            <a:ext cx="5486400" cy="3086100"/>
          </a:xfrm>
        </p:spPr>
      </p:sp>
      <p:sp>
        <p:nvSpPr>
          <p:cNvPr id="3" name="Notes Placeholder 2">
            <a:extLst>
              <a:ext uri="{FF2B5EF4-FFF2-40B4-BE49-F238E27FC236}">
                <a16:creationId xmlns:a16="http://schemas.microsoft.com/office/drawing/2014/main" id="{03C24D71-4280-70EE-6638-899DBADAFB10}"/>
              </a:ext>
            </a:extLst>
          </p:cNvPr>
          <p:cNvSpPr>
            <a:spLocks noGrp="1"/>
          </p:cNvSpPr>
          <p:nvPr>
            <p:ph type="body" idx="1"/>
          </p:nvPr>
        </p:nvSpPr>
        <p:spPr>
          <a:xfrm>
            <a:off x="644856" y="3889397"/>
            <a:ext cx="5619466" cy="5090830"/>
          </a:xfrm>
        </p:spPr>
        <p:txBody>
          <a:bodyPr/>
          <a:lstStyle/>
          <a:p>
            <a:r>
              <a:rPr lang="en-US" b="1" dirty="0"/>
              <a:t>Time on slide: 4 minutes</a:t>
            </a:r>
          </a:p>
          <a:p>
            <a:r>
              <a:rPr lang="en-US" b="1" dirty="0"/>
              <a:t>Elapsed time: 13 minutes</a:t>
            </a:r>
          </a:p>
          <a:p>
            <a:endParaRPr lang="en-GB" sz="800" dirty="0"/>
          </a:p>
          <a:p>
            <a:r>
              <a:rPr lang="en-GB" b="1" dirty="0"/>
              <a:t>Facilitator Notes: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Vice President Education (VPE) plays a vital role in the success of the club throughout the year. VPEs are instrumental in retaining current members and supporting new members as they begin their Toastmasters journey. As VPE, you can make the biggest impact by </a:t>
            </a:r>
            <a:r>
              <a:rPr lang="en-US" sz="1200" b="0" i="0" kern="1200" dirty="0">
                <a:solidFill>
                  <a:schemeClr val="tx1"/>
                </a:solidFill>
                <a:effectLst/>
                <a:latin typeface="+mn-lt"/>
                <a:ea typeface="+mn-ea"/>
                <a:cs typeface="+mn-cs"/>
              </a:rPr>
              <a:t>onboarding and guiding members through Pathways to achieve their goals. You are the compass for them. Y</a:t>
            </a:r>
            <a:r>
              <a:rPr lang="en-US" dirty="0"/>
              <a:t>ou are responsible for coordinating each meeting agenda to ensure it supports both club goals and individual member goals.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latin typeface="Arial" panose="020B0604020202020204" pitchFamily="34" charset="0"/>
                <a:cs typeface="Arial" panose="020B0604020202020204" pitchFamily="34" charset="0"/>
              </a:rPr>
              <a:t>(Ask) </a:t>
            </a:r>
            <a:r>
              <a:rPr lang="en-US" b="0" i="0" dirty="0">
                <a:latin typeface="Arial" panose="020B0604020202020204" pitchFamily="34" charset="0"/>
                <a:cs typeface="Arial" panose="020B0604020202020204" pitchFamily="34" charset="0"/>
              </a:rPr>
              <a:t>How does your club onboard new members? How does your club support retaining members? (Share some of their responses. Then summarize the information below.)</a:t>
            </a:r>
            <a:endParaRPr lang="en-US" sz="1200" b="0" i="0" kern="1200" dirty="0">
              <a:solidFill>
                <a:schemeClr val="tx1"/>
              </a:solidFill>
              <a:effectLst/>
              <a:latin typeface="+mn-lt"/>
              <a:ea typeface="+mn-ea"/>
              <a:cs typeface="+mn-cs"/>
            </a:endParaRPr>
          </a:p>
          <a:p>
            <a:endParaRPr lang="en-GB" sz="600" b="0" dirty="0"/>
          </a:p>
          <a:p>
            <a:r>
              <a:rPr lang="en-US" b="1" dirty="0"/>
              <a:t>Onboard New Members to Pathways</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Contact new members early (phone, email, or text) to explain what to expect and reassure them that everyone started as a beginner.</a:t>
            </a:r>
          </a:p>
          <a:p>
            <a:pPr marL="171450" indent="-171450">
              <a:buFont typeface="Arial" panose="020B0604020202020204" pitchFamily="34" charset="0"/>
              <a:buChar char="•"/>
            </a:pPr>
            <a:r>
              <a:rPr lang="en-US" b="0" dirty="0"/>
              <a:t>Offer onboarding sessions (one-on-one or small groups, in person or via Zoom/Teams).</a:t>
            </a:r>
          </a:p>
          <a:p>
            <a:pPr marL="171450" indent="-171450">
              <a:buFont typeface="Arial" panose="020B0604020202020204" pitchFamily="34" charset="0"/>
              <a:buChar char="•"/>
            </a:pPr>
            <a:r>
              <a:rPr lang="en-US" b="0" dirty="0"/>
              <a:t>Explain how the meeting agenda works and encourage commitment to regular attendance.</a:t>
            </a:r>
          </a:p>
          <a:p>
            <a:pPr marL="171450" indent="-171450">
              <a:buFont typeface="Arial" panose="020B0604020202020204" pitchFamily="34" charset="0"/>
              <a:buChar char="•"/>
            </a:pPr>
            <a:r>
              <a:rPr lang="en-US" b="0" dirty="0"/>
              <a:t>Explain the Pathways program and help members select a path.</a:t>
            </a:r>
          </a:p>
          <a:p>
            <a:pPr marL="171450" indent="-171450">
              <a:buFont typeface="Arial" panose="020B0604020202020204" pitchFamily="34" charset="0"/>
              <a:buChar char="•"/>
            </a:pPr>
            <a:r>
              <a:rPr lang="en-US" b="0" dirty="0"/>
              <a:t>Provide a quick orientation on Base Camp navigation.</a:t>
            </a:r>
          </a:p>
          <a:p>
            <a:pPr marL="171450" indent="-171450">
              <a:buFont typeface="Arial" panose="020B0604020202020204" pitchFamily="34" charset="0"/>
              <a:buChar char="•"/>
            </a:pPr>
            <a:r>
              <a:rPr lang="en-US" b="0" dirty="0"/>
              <a:t>Pair new members with mentors for guidance.</a:t>
            </a:r>
          </a:p>
          <a:p>
            <a:pPr marL="171450" indent="-171450">
              <a:buFont typeface="Arial" panose="020B0604020202020204" pitchFamily="34" charset="0"/>
              <a:buChar char="•"/>
            </a:pPr>
            <a:r>
              <a:rPr lang="en-US" b="0" dirty="0"/>
              <a:t>Avoid overwhelming new members—focus on basics first.</a:t>
            </a:r>
          </a:p>
          <a:p>
            <a:pPr marL="171450" indent="-171450">
              <a:buFont typeface="Arial" panose="020B0604020202020204" pitchFamily="34" charset="0"/>
              <a:buChar char="•"/>
            </a:pPr>
            <a:r>
              <a:rPr lang="en-US" b="0" dirty="0"/>
              <a:t>Sit new members with an experienced member during meetings for support.</a:t>
            </a:r>
          </a:p>
          <a:p>
            <a:pPr marL="171450" indent="-171450">
              <a:buFont typeface="Arial" panose="020B0604020202020204" pitchFamily="34" charset="0"/>
              <a:buChar char="•"/>
            </a:pPr>
            <a:r>
              <a:rPr lang="en-US" b="0" dirty="0"/>
              <a:t>Include recurring educational moments about Pathways during meetings.</a:t>
            </a:r>
          </a:p>
          <a:p>
            <a:endParaRPr lang="en-US" b="1" dirty="0"/>
          </a:p>
          <a:p>
            <a:r>
              <a:rPr lang="en-US" b="1" dirty="0"/>
              <a:t>Track Educational Achievements</a:t>
            </a:r>
            <a:endParaRPr lang="en-US" dirty="0"/>
          </a:p>
          <a:p>
            <a:pPr marL="171450" indent="-171450">
              <a:buFont typeface="Arial" panose="020B0604020202020204" pitchFamily="34" charset="0"/>
              <a:buChar char="•"/>
            </a:pPr>
            <a:r>
              <a:rPr lang="en-US" b="0" dirty="0"/>
              <a:t>Regularly review member progress in Pathways.</a:t>
            </a:r>
          </a:p>
          <a:p>
            <a:pPr marL="171450" indent="-171450">
              <a:buFont typeface="Arial" panose="020B0604020202020204" pitchFamily="34" charset="0"/>
              <a:buChar char="•"/>
            </a:pPr>
            <a:r>
              <a:rPr lang="en-US" b="0" dirty="0"/>
              <a:t>Approve level completions promptly in Base Camp.</a:t>
            </a:r>
          </a:p>
          <a:p>
            <a:pPr marL="171450" indent="-171450">
              <a:buFont typeface="Arial" panose="020B0604020202020204" pitchFamily="34" charset="0"/>
              <a:buChar char="•"/>
            </a:pPr>
            <a:r>
              <a:rPr lang="en-US" b="0" dirty="0"/>
              <a:t>Encourage members to schedule speeches aligned with their goals.</a:t>
            </a:r>
          </a:p>
          <a:p>
            <a:pPr marL="171450" indent="-171450">
              <a:buFont typeface="Arial" panose="020B0604020202020204" pitchFamily="34" charset="0"/>
              <a:buChar char="•"/>
            </a:pPr>
            <a:r>
              <a:rPr lang="en-US" b="0" dirty="0"/>
              <a:t>Aim for each member to have their next speech planned—ask: “When would you like to schedule your next speech?”</a:t>
            </a:r>
          </a:p>
          <a:p>
            <a:endParaRPr lang="en-US" b="1" dirty="0"/>
          </a:p>
          <a:p>
            <a:r>
              <a:rPr lang="en-US" b="1" dirty="0"/>
              <a:t>Provide Motivation and Accountability</a:t>
            </a:r>
            <a:endParaRPr lang="en-US" dirty="0"/>
          </a:p>
          <a:p>
            <a:pPr marL="171450" lvl="0" indent="-171450">
              <a:buFont typeface="Arial" panose="020B0604020202020204" pitchFamily="34" charset="0"/>
              <a:buChar char="•"/>
            </a:pPr>
            <a:r>
              <a:rPr lang="en-US" dirty="0"/>
              <a:t>Check in with members who haven’t spoken recently.</a:t>
            </a:r>
          </a:p>
          <a:p>
            <a:pPr marL="171450" lvl="0" indent="-171450">
              <a:buFont typeface="Arial" panose="020B0604020202020204" pitchFamily="34" charset="0"/>
              <a:buChar char="•"/>
            </a:pPr>
            <a:r>
              <a:rPr lang="en-US" dirty="0"/>
              <a:t>Use positive reinforcement and reminders to keep them engaged.</a:t>
            </a:r>
          </a:p>
          <a:p>
            <a:pPr marL="171450" lvl="0" indent="-171450">
              <a:buFont typeface="Arial" panose="020B0604020202020204" pitchFamily="34" charset="0"/>
              <a:buChar char="•"/>
            </a:pPr>
            <a:r>
              <a:rPr lang="en-US" dirty="0"/>
              <a:t>Celebrate milestones during meetings to boost morale.</a:t>
            </a:r>
          </a:p>
          <a:p>
            <a:pPr marL="171450" lvl="0" indent="-171450">
              <a:buFont typeface="Arial" panose="020B0604020202020204" pitchFamily="34" charset="0"/>
              <a:buChar char="•"/>
            </a:pPr>
            <a:r>
              <a:rPr lang="en-US" dirty="0"/>
              <a:t>Encourage members to commit to attending all meetings for consistent growth.</a:t>
            </a:r>
          </a:p>
          <a:p>
            <a:pPr lvl="1"/>
            <a:endParaRPr lang="en-US" b="1" dirty="0"/>
          </a:p>
          <a:p>
            <a:pPr lvl="0"/>
            <a:r>
              <a:rPr lang="en-US" b="1" dirty="0"/>
              <a:t>Coordinate with Other Officers</a:t>
            </a:r>
            <a:endParaRPr lang="en-US" dirty="0"/>
          </a:p>
          <a:p>
            <a:pPr marL="171450" lvl="0" indent="-171450">
              <a:buFont typeface="Arial" panose="020B0604020202020204" pitchFamily="34" charset="0"/>
              <a:buChar char="•"/>
            </a:pPr>
            <a:r>
              <a:rPr lang="en-US" dirty="0"/>
              <a:t>Work with VP Membership to understand new member needs.</a:t>
            </a:r>
          </a:p>
          <a:p>
            <a:pPr marL="171450" lvl="0" indent="-171450">
              <a:buFont typeface="Arial" panose="020B0604020202020204" pitchFamily="34" charset="0"/>
              <a:buChar char="•"/>
            </a:pPr>
            <a:r>
              <a:rPr lang="en-US" dirty="0"/>
              <a:t>Collaborate with President and Secretary for contests and special events.</a:t>
            </a:r>
          </a:p>
          <a:p>
            <a:pPr marL="171450" lvl="0" indent="-171450">
              <a:buFont typeface="Arial" panose="020B0604020202020204" pitchFamily="34" charset="0"/>
              <a:buChar char="•"/>
            </a:pPr>
            <a:r>
              <a:rPr lang="en-US" dirty="0"/>
              <a:t>Share progress updates with the club to maintain transparency.</a:t>
            </a:r>
          </a:p>
          <a:p>
            <a:pPr lvl="0"/>
            <a:endParaRPr lang="en-US" b="1" dirty="0"/>
          </a:p>
          <a:p>
            <a:pPr lvl="0"/>
            <a:r>
              <a:rPr lang="en-US" b="1" dirty="0"/>
              <a:t>Leverage Tools for Tracking</a:t>
            </a:r>
            <a:endParaRPr lang="en-US" dirty="0"/>
          </a:p>
          <a:p>
            <a:pPr marL="171450" lvl="0" indent="-171450">
              <a:buFont typeface="Arial" panose="020B0604020202020204" pitchFamily="34" charset="0"/>
              <a:buChar char="•"/>
            </a:pPr>
            <a:r>
              <a:rPr lang="en-US" dirty="0"/>
              <a:t>Use Base Camp reports or spreadsheets for easy monitoring.</a:t>
            </a:r>
          </a:p>
          <a:p>
            <a:pPr marL="171450" lvl="0" indent="-171450">
              <a:buFont typeface="Arial" panose="020B0604020202020204" pitchFamily="34" charset="0"/>
              <a:buChar char="•"/>
            </a:pPr>
            <a:r>
              <a:rPr lang="en-US" dirty="0"/>
              <a:t>Maintain a shared digital folder for educational resources.</a:t>
            </a:r>
          </a:p>
          <a:p>
            <a:endParaRPr lang="en-GB" sz="600" b="0" dirty="0"/>
          </a:p>
          <a:p>
            <a:endParaRPr lang="en-GB" sz="600" b="0" dirty="0"/>
          </a:p>
          <a:p>
            <a:endParaRPr lang="en-GB" b="0" dirty="0">
              <a:latin typeface="Arial" panose="020B06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3CC557CD-8808-9C67-CD69-336282F30C6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7522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3167048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17497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943459335"/>
      </p:ext>
    </p:extLst>
  </p:cSld>
  <p:clrMapOvr>
    <a:overrideClrMapping bg1="lt1" tx1="dk1" bg2="lt2" tx2="dk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61922864"/>
      </p:ext>
    </p:extLst>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3471104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619668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456898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57847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76247847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666999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147011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965938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08207009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35187790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1088850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3741930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95116553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79205572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5409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28021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94818717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6828154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30819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33529713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25279950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51151491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93674550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0166624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39884368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36306142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32367814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7181747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27528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77626250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94824416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39028471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19164607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517727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02808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Developed by: Florian Bay, Adrian Lane, Paola Perina, Diane Richardson, Rob Christeson, &amp; Angie Mullin </a:t>
            </a:r>
          </a:p>
        </p:txBody>
      </p:sp>
    </p:spTree>
    <p:extLst>
      <p:ext uri="{BB962C8B-B14F-4D97-AF65-F5344CB8AC3E}">
        <p14:creationId xmlns:p14="http://schemas.microsoft.com/office/powerpoint/2010/main" val="39282388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5" name="Subtitle 2">
            <a:extLst>
              <a:ext uri="{FF2B5EF4-FFF2-40B4-BE49-F238E27FC236}">
                <a16:creationId xmlns:a16="http://schemas.microsoft.com/office/drawing/2014/main" id="{BB5657F9-E913-3A21-0D7F-DAC711D70887}"/>
              </a:ext>
            </a:extLst>
          </p:cNvPr>
          <p:cNvSpPr txBox="1">
            <a:spLocks/>
          </p:cNvSpPr>
          <p:nvPr userDrawn="1"/>
        </p:nvSpPr>
        <p:spPr>
          <a:xfrm>
            <a:off x="1360098" y="5177998"/>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Developed by: Florian Bay, Adrian Lane, Paola Perina, Diane Richardson, Rob Christeson, &amp; Angie Mullin </a:t>
            </a:r>
          </a:p>
        </p:txBody>
      </p:sp>
    </p:spTree>
    <p:extLst>
      <p:ext uri="{BB962C8B-B14F-4D97-AF65-F5344CB8AC3E}">
        <p14:creationId xmlns:p14="http://schemas.microsoft.com/office/powerpoint/2010/main" val="76277663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85741878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030622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30973080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4866342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4179589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2292867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957589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85090990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43124034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2806025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44693400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7617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6358093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13736149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2810438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03005461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64082169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43787068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84379965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47518231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891148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54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150510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it-IT"/>
              <a:t>Fare clic per modificare lo stile del titolo dello schema</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07871194"/>
      </p:ext>
    </p:extLst>
  </p:cSld>
  <p:clrMapOvr>
    <a:overrideClrMapping bg1="lt1" tx1="dk1" bg2="lt2" tx2="dk2" accent1="accent1" accent2="accent2" accent3="accent3" accent4="accent4" accent5="accent5" accent6="accent6" hlink="hlink" folHlink="folHlink"/>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646599973"/>
      </p:ext>
    </p:extLst>
  </p:cSld>
  <p:clrMapOvr>
    <a:overrideClrMapping bg1="lt1" tx1="dk1" bg2="lt2" tx2="dk2" accent1="accent1" accent2="accent2" accent3="accent3" accent4="accent4" accent5="accent5" accent6="accent6" hlink="hlink" folHlink="folHlink"/>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34189599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27240477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17561853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91310440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33017639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it-IT"/>
              <a:t>Fare clic sull'icona per inserire un'immagine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8755543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7360691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40659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dirty="0"/>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10858562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Tree>
    <p:extLst>
      <p:ext uri="{BB962C8B-B14F-4D97-AF65-F5344CB8AC3E}">
        <p14:creationId xmlns:p14="http://schemas.microsoft.com/office/powerpoint/2010/main" val="95536906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5726613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26091154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58829393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spTree>
    <p:extLst>
      <p:ext uri="{BB962C8B-B14F-4D97-AF65-F5344CB8AC3E}">
        <p14:creationId xmlns:p14="http://schemas.microsoft.com/office/powerpoint/2010/main" val="275470444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spTree>
    <p:extLst>
      <p:ext uri="{BB962C8B-B14F-4D97-AF65-F5344CB8AC3E}">
        <p14:creationId xmlns:p14="http://schemas.microsoft.com/office/powerpoint/2010/main" val="35293568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5325676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x">
  <p:cSld name="Title and Content">
    <p:bg>
      <p:bgPr>
        <a:solidFill>
          <a:srgbClr val="F5F5F5"/>
        </a:solidFill>
        <a:effectLst/>
      </p:bgPr>
    </p:bg>
    <p:spTree>
      <p:nvGrpSpPr>
        <p:cNvPr id="1" name=""/>
        <p:cNvGrpSpPr/>
        <p:nvPr/>
      </p:nvGrpSpPr>
      <p:grpSpPr>
        <a:xfrm>
          <a:off x="0" y="0"/>
          <a:ext cx="0" cy="0"/>
          <a:chOff x="0" y="0"/>
          <a:chExt cx="0" cy="0"/>
        </a:xfrm>
      </p:grpSpPr>
      <p:sp>
        <p:nvSpPr>
          <p:cNvPr id="3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7"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3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3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41" name="Body Level One…"/>
          <p:cNvSpPr txBox="1">
            <a:spLocks noGrp="1"/>
          </p:cNvSpPr>
          <p:nvPr>
            <p:ph type="body" idx="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16138204"/>
      </p:ext>
    </p:extLst>
  </p:cSld>
  <p:clrMapOvr>
    <a:masterClrMapping/>
  </p:clrMapOvr>
  <p:transition spd="med"/>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x">
  <p:cSld name="Title and Two Content">
    <p:bg>
      <p:bgPr>
        <a:solidFill>
          <a:srgbClr val="F5F5F5"/>
        </a:solidFill>
        <a:effectLst/>
      </p:bgPr>
    </p:bg>
    <p:spTree>
      <p:nvGrpSpPr>
        <p:cNvPr id="1" name=""/>
        <p:cNvGrpSpPr/>
        <p:nvPr/>
      </p:nvGrpSpPr>
      <p:grpSpPr>
        <a:xfrm>
          <a:off x="0" y="0"/>
          <a:ext cx="0" cy="0"/>
          <a:chOff x="0" y="0"/>
          <a:chExt cx="0" cy="0"/>
        </a:xfrm>
      </p:grpSpPr>
      <p:sp>
        <p:nvSpPr>
          <p:cNvPr id="49"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51"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52"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3"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54"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5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89255134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15331712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x">
  <p:cSld name="Title and Content Comparison">
    <p:bg>
      <p:bgPr>
        <a:solidFill>
          <a:srgbClr val="F5F5F5"/>
        </a:solidFill>
        <a:effectLst/>
      </p:bgPr>
    </p:bg>
    <p:spTree>
      <p:nvGrpSpPr>
        <p:cNvPr id="1" name=""/>
        <p:cNvGrpSpPr/>
        <p:nvPr/>
      </p:nvGrpSpPr>
      <p:grpSpPr>
        <a:xfrm>
          <a:off x="0" y="0"/>
          <a:ext cx="0" cy="0"/>
          <a:chOff x="0" y="0"/>
          <a:chExt cx="0" cy="0"/>
        </a:xfrm>
      </p:grpSpPr>
      <p:sp>
        <p:nvSpPr>
          <p:cNvPr id="62"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63"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64"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6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66"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67" name="Body Level One…"/>
          <p:cNvSpPr txBox="1">
            <a:spLocks noGrp="1"/>
          </p:cNvSpPr>
          <p:nvPr>
            <p:ph type="body" sz="quarter" idx="1" hasCustomPrompt="1"/>
          </p:nvPr>
        </p:nvSpPr>
        <p:spPr>
          <a:xfrm>
            <a:off x="277934" y="1361862"/>
            <a:ext cx="5641848"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vl2pPr marL="0" indent="0">
              <a:lnSpc>
                <a:spcPct val="90000"/>
              </a:lnSpc>
              <a:spcBef>
                <a:spcPts val="1000"/>
              </a:spcBef>
              <a:buClrTx/>
              <a:buSzTx/>
              <a:buFontTx/>
              <a:buNone/>
              <a:defRPr sz="3000" b="1">
                <a:solidFill>
                  <a:srgbClr val="333333"/>
                </a:solidFill>
                <a:latin typeface="Arial"/>
                <a:ea typeface="Arial"/>
                <a:cs typeface="Arial"/>
                <a:sym typeface="Arial"/>
              </a:defRPr>
            </a:lvl2pPr>
            <a:lvl3pPr marL="0" indent="0">
              <a:lnSpc>
                <a:spcPct val="90000"/>
              </a:lnSpc>
              <a:spcBef>
                <a:spcPts val="1000"/>
              </a:spcBef>
              <a:buClrTx/>
              <a:buSzTx/>
              <a:buFontTx/>
              <a:buNone/>
              <a:defRPr sz="3000" b="1">
                <a:solidFill>
                  <a:srgbClr val="333333"/>
                </a:solidFill>
                <a:latin typeface="Arial"/>
                <a:ea typeface="Arial"/>
                <a:cs typeface="Arial"/>
                <a:sym typeface="Arial"/>
              </a:defRPr>
            </a:lvl3pPr>
            <a:lvl4pPr marL="0" indent="0">
              <a:lnSpc>
                <a:spcPct val="90000"/>
              </a:lnSpc>
              <a:spcBef>
                <a:spcPts val="1000"/>
              </a:spcBef>
              <a:buClrTx/>
              <a:buSzTx/>
              <a:buFontTx/>
              <a:buNone/>
              <a:defRPr sz="3000" b="1">
                <a:solidFill>
                  <a:srgbClr val="333333"/>
                </a:solidFill>
                <a:latin typeface="Arial"/>
                <a:ea typeface="Arial"/>
                <a:cs typeface="Arial"/>
                <a:sym typeface="Arial"/>
              </a:defRPr>
            </a:lvl4pPr>
            <a:lvl5pPr marL="0" indent="0">
              <a:lnSpc>
                <a:spcPct val="90000"/>
              </a:lnSpc>
              <a:spcBef>
                <a:spcPts val="1000"/>
              </a:spcBef>
              <a:buClrTx/>
              <a:buSzTx/>
              <a:buFontTx/>
              <a:buNone/>
              <a:defRPr sz="3000" b="1">
                <a:solidFill>
                  <a:srgbClr val="333333"/>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68" name="Text Placeholder 4"/>
          <p:cNvSpPr>
            <a:spLocks noGrp="1"/>
          </p:cNvSpPr>
          <p:nvPr>
            <p:ph type="body" sz="quarter" idx="21" hasCustomPrompt="1"/>
          </p:nvPr>
        </p:nvSpPr>
        <p:spPr>
          <a:xfrm>
            <a:off x="6283452" y="1361862"/>
            <a:ext cx="5641850"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stStyle>
          <a:p>
            <a:r>
              <a:t>Click to edit text</a:t>
            </a:r>
          </a:p>
        </p:txBody>
      </p:sp>
      <p:sp>
        <p:nvSpPr>
          <p:cNvPr id="6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68680459"/>
      </p:ext>
    </p:extLst>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x">
  <p:cSld name="Title and Three Content">
    <p:bg>
      <p:bgPr>
        <a:solidFill>
          <a:srgbClr val="F5F5F5"/>
        </a:solidFill>
        <a:effectLst/>
      </p:bgPr>
    </p:bg>
    <p:spTree>
      <p:nvGrpSpPr>
        <p:cNvPr id="1" name=""/>
        <p:cNvGrpSpPr/>
        <p:nvPr/>
      </p:nvGrpSpPr>
      <p:grpSpPr>
        <a:xfrm>
          <a:off x="0" y="0"/>
          <a:ext cx="0" cy="0"/>
          <a:chOff x="0" y="0"/>
          <a:chExt cx="0" cy="0"/>
        </a:xfrm>
      </p:grpSpPr>
      <p:sp>
        <p:nvSpPr>
          <p:cNvPr id="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89"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92"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93" name="Body Level One…"/>
          <p:cNvSpPr txBox="1">
            <a:spLocks noGrp="1"/>
          </p:cNvSpPr>
          <p:nvPr>
            <p:ph type="body" sz="quarter" idx="1" hasCustomPrompt="1"/>
          </p:nvPr>
        </p:nvSpPr>
        <p:spPr>
          <a:xfrm>
            <a:off x="8382000" y="2005583"/>
            <a:ext cx="3200400" cy="3140076"/>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333333"/>
                </a:solidFill>
                <a:latin typeface="Arial"/>
                <a:ea typeface="Arial"/>
                <a:cs typeface="Arial"/>
                <a:sym typeface="Arial"/>
              </a:defRPr>
            </a:lvl1pPr>
            <a:lvl2pPr marL="628650" indent="-171450" algn="ctr">
              <a:spcBef>
                <a:spcPts val="0"/>
              </a:spcBef>
              <a:buClrTx/>
              <a:buSzPct val="100000"/>
              <a:buFontTx/>
              <a:buChar char="•"/>
              <a:defRPr sz="1800">
                <a:solidFill>
                  <a:srgbClr val="333333"/>
                </a:solidFill>
                <a:latin typeface="Arial"/>
                <a:ea typeface="Arial"/>
                <a:cs typeface="Arial"/>
                <a:sym typeface="Arial"/>
              </a:defRPr>
            </a:lvl2pPr>
            <a:lvl3pPr marL="1120138" indent="-205738" algn="ctr">
              <a:spcBef>
                <a:spcPts val="0"/>
              </a:spcBef>
              <a:buClrTx/>
              <a:buFontTx/>
              <a:defRPr sz="1800">
                <a:solidFill>
                  <a:srgbClr val="333333"/>
                </a:solidFill>
                <a:latin typeface="Arial"/>
                <a:ea typeface="Arial"/>
                <a:cs typeface="Arial"/>
                <a:sym typeface="Arial"/>
              </a:defRPr>
            </a:lvl3pPr>
            <a:lvl4pPr marL="1600200" indent="-228600" algn="ctr">
              <a:spcBef>
                <a:spcPts val="0"/>
              </a:spcBef>
              <a:buClrTx/>
              <a:buFontTx/>
              <a:buChar char="•"/>
              <a:defRPr sz="1800">
                <a:solidFill>
                  <a:srgbClr val="333333"/>
                </a:solidFill>
                <a:latin typeface="Arial"/>
                <a:ea typeface="Arial"/>
                <a:cs typeface="Arial"/>
                <a:sym typeface="Arial"/>
              </a:defRPr>
            </a:lvl4pPr>
            <a:lvl5pPr marL="2057400" indent="-228600" algn="ctr">
              <a:spcBef>
                <a:spcPts val="0"/>
              </a:spcBef>
              <a:buClrTx/>
              <a:buFontTx/>
              <a:buChar char="•"/>
              <a:defRPr sz="1800">
                <a:solidFill>
                  <a:srgbClr val="333333"/>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94" name="Text Placeholder 5"/>
          <p:cNvSpPr>
            <a:spLocks noGrp="1"/>
          </p:cNvSpPr>
          <p:nvPr>
            <p:ph type="body" sz="quarter" idx="21" hasCustomPrompt="1"/>
          </p:nvPr>
        </p:nvSpPr>
        <p:spPr>
          <a:xfrm>
            <a:off x="4504463" y="2020342"/>
            <a:ext cx="3183073" cy="3122749"/>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5" name="Text Placeholder 5"/>
          <p:cNvSpPr>
            <a:spLocks noGrp="1"/>
          </p:cNvSpPr>
          <p:nvPr>
            <p:ph type="body" sz="quarter" idx="22" hasCustomPrompt="1"/>
          </p:nvPr>
        </p:nvSpPr>
        <p:spPr>
          <a:xfrm>
            <a:off x="618264" y="1989864"/>
            <a:ext cx="3183072" cy="3122747"/>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6" name="Text Placeholder 13"/>
          <p:cNvSpPr>
            <a:spLocks noGrp="1"/>
          </p:cNvSpPr>
          <p:nvPr>
            <p:ph type="body" sz="quarter" idx="23" hasCustomPrompt="1"/>
          </p:nvPr>
        </p:nvSpPr>
        <p:spPr>
          <a:xfrm>
            <a:off x="8382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7" name="Text Placeholder 13"/>
          <p:cNvSpPr>
            <a:spLocks noGrp="1"/>
          </p:cNvSpPr>
          <p:nvPr>
            <p:ph type="body" sz="quarter" idx="24" hasCustomPrompt="1"/>
          </p:nvPr>
        </p:nvSpPr>
        <p:spPr>
          <a:xfrm>
            <a:off x="86106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8" name="Text Placeholder 13"/>
          <p:cNvSpPr>
            <a:spLocks noGrp="1"/>
          </p:cNvSpPr>
          <p:nvPr>
            <p:ph type="body" sz="quarter" idx="25" hasCustomPrompt="1"/>
          </p:nvPr>
        </p:nvSpPr>
        <p:spPr>
          <a:xfrm>
            <a:off x="47244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711495657"/>
      </p:ext>
    </p:extLst>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tx">
  <p:cSld name="1_Image and Text">
    <p:bg>
      <p:bgPr>
        <a:solidFill>
          <a:srgbClr val="F5F5F5"/>
        </a:solidFill>
        <a:effectLst/>
      </p:bgPr>
    </p:bg>
    <p:spTree>
      <p:nvGrpSpPr>
        <p:cNvPr id="1" name=""/>
        <p:cNvGrpSpPr/>
        <p:nvPr/>
      </p:nvGrpSpPr>
      <p:grpSpPr>
        <a:xfrm>
          <a:off x="0" y="0"/>
          <a:ext cx="0" cy="0"/>
          <a:chOff x="0" y="0"/>
          <a:chExt cx="0" cy="0"/>
        </a:xfrm>
      </p:grpSpPr>
      <p:sp>
        <p:nvSpPr>
          <p:cNvPr id="106" name="Rectangle 10"/>
          <p:cNvSpPr/>
          <p:nvPr/>
        </p:nvSpPr>
        <p:spPr>
          <a:xfrm>
            <a:off x="-12194" y="6212925"/>
            <a:ext cx="12216388"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07" name="Picture 11" descr="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08" name="Rounded Rectangle 13"/>
          <p:cNvSpPr/>
          <p:nvPr/>
        </p:nvSpPr>
        <p:spPr>
          <a:xfrm>
            <a:off x="3815398" y="1066800"/>
            <a:ext cx="6509702" cy="4273995"/>
          </a:xfrm>
          <a:prstGeom prst="roundRect">
            <a:avLst>
              <a:gd name="adj" fmla="val 0"/>
            </a:avLst>
          </a:prstGeom>
          <a:solidFill>
            <a:srgbClr val="FFFFFF"/>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109" name="Rectangle 14"/>
          <p:cNvSpPr/>
          <p:nvPr/>
        </p:nvSpPr>
        <p:spPr>
          <a:xfrm>
            <a:off x="1866900" y="1600199"/>
            <a:ext cx="3111500" cy="3159349"/>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10"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111"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333333"/>
                </a:solidFill>
                <a:latin typeface="Arial"/>
                <a:ea typeface="Arial"/>
                <a:cs typeface="Arial"/>
                <a:sym typeface="Arial"/>
              </a:defRPr>
            </a:lvl1pPr>
            <a:lvl2pPr marL="0" indent="0" algn="ctr">
              <a:lnSpc>
                <a:spcPct val="90000"/>
              </a:lnSpc>
              <a:spcBef>
                <a:spcPts val="1000"/>
              </a:spcBef>
              <a:buClrTx/>
              <a:buSzTx/>
              <a:buFontTx/>
              <a:buNone/>
              <a:defRPr sz="3200" b="1">
                <a:solidFill>
                  <a:srgbClr val="333333"/>
                </a:solidFill>
                <a:latin typeface="Arial"/>
                <a:ea typeface="Arial"/>
                <a:cs typeface="Arial"/>
                <a:sym typeface="Arial"/>
              </a:defRPr>
            </a:lvl2pPr>
            <a:lvl3pPr marL="0" indent="0" algn="ctr">
              <a:lnSpc>
                <a:spcPct val="90000"/>
              </a:lnSpc>
              <a:spcBef>
                <a:spcPts val="1000"/>
              </a:spcBef>
              <a:buClrTx/>
              <a:buSzTx/>
              <a:buFontTx/>
              <a:buNone/>
              <a:defRPr sz="3200" b="1">
                <a:solidFill>
                  <a:srgbClr val="333333"/>
                </a:solidFill>
                <a:latin typeface="Arial"/>
                <a:ea typeface="Arial"/>
                <a:cs typeface="Arial"/>
                <a:sym typeface="Arial"/>
              </a:defRPr>
            </a:lvl3pPr>
            <a:lvl4pPr marL="0" indent="0" algn="ctr">
              <a:lnSpc>
                <a:spcPct val="90000"/>
              </a:lnSpc>
              <a:spcBef>
                <a:spcPts val="1000"/>
              </a:spcBef>
              <a:buClrTx/>
              <a:buSzTx/>
              <a:buFontTx/>
              <a:buNone/>
              <a:defRPr sz="3200" b="1">
                <a:solidFill>
                  <a:srgbClr val="333333"/>
                </a:solidFill>
                <a:latin typeface="Arial"/>
                <a:ea typeface="Arial"/>
                <a:cs typeface="Arial"/>
                <a:sym typeface="Arial"/>
              </a:defRPr>
            </a:lvl4pPr>
            <a:lvl5pPr marL="0" indent="0" algn="ctr">
              <a:lnSpc>
                <a:spcPct val="90000"/>
              </a:lnSpc>
              <a:spcBef>
                <a:spcPts val="1000"/>
              </a:spcBef>
              <a:buClrTx/>
              <a:buSzTx/>
              <a:buFontTx/>
              <a:buNone/>
              <a:defRPr sz="3200" b="1">
                <a:solidFill>
                  <a:srgbClr val="333333"/>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112"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333333"/>
                </a:solidFill>
                <a:latin typeface="Arial"/>
                <a:ea typeface="Arial"/>
                <a:cs typeface="Arial"/>
                <a:sym typeface="Arial"/>
              </a:defRPr>
            </a:lvl1pPr>
          </a:lstStyle>
          <a:p>
            <a:r>
              <a:t>Title</a:t>
            </a:r>
          </a:p>
        </p:txBody>
      </p:sp>
      <p:sp>
        <p:nvSpPr>
          <p:cNvPr id="11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458810029"/>
      </p:ext>
    </p:extLst>
  </p:cSld>
  <p:clrMapOvr>
    <a:masterClrMapping/>
  </p:clrMapOvr>
  <p:transition spd="med"/>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x">
  <p:cSld name="Title and 3 Images">
    <p:bg>
      <p:bgPr>
        <a:solidFill>
          <a:srgbClr val="F5F5F5"/>
        </a:solidFill>
        <a:effectLst/>
      </p:bgPr>
    </p:bg>
    <p:spTree>
      <p:nvGrpSpPr>
        <p:cNvPr id="1" name=""/>
        <p:cNvGrpSpPr/>
        <p:nvPr/>
      </p:nvGrpSpPr>
      <p:grpSpPr>
        <a:xfrm>
          <a:off x="0" y="0"/>
          <a:ext cx="0" cy="0"/>
          <a:chOff x="0" y="0"/>
          <a:chExt cx="0" cy="0"/>
        </a:xfrm>
      </p:grpSpPr>
      <p:sp>
        <p:nvSpPr>
          <p:cNvPr id="12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21"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2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2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24"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25"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126" name="Body Level One…"/>
          <p:cNvSpPr txBox="1">
            <a:spLocks noGrp="1"/>
          </p:cNvSpPr>
          <p:nvPr>
            <p:ph type="body" sz="quarter" idx="1" hasCustomPrompt="1"/>
          </p:nvPr>
        </p:nvSpPr>
        <p:spPr>
          <a:xfrm>
            <a:off x="4922310" y="4024190"/>
            <a:ext cx="2347380" cy="1365956"/>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127"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28"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129" name="Text Placeholder 5"/>
          <p:cNvSpPr>
            <a:spLocks noGrp="1"/>
          </p:cNvSpPr>
          <p:nvPr>
            <p:ph type="body" sz="quarter" idx="24" hasCustomPrompt="1"/>
          </p:nvPr>
        </p:nvSpPr>
        <p:spPr>
          <a:xfrm>
            <a:off x="1488292" y="4027959"/>
            <a:ext cx="2339845"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0"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1"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132" name="Text Placeholder 5"/>
          <p:cNvSpPr>
            <a:spLocks noGrp="1"/>
          </p:cNvSpPr>
          <p:nvPr>
            <p:ph type="body" sz="quarter" idx="27" hasCustomPrompt="1"/>
          </p:nvPr>
        </p:nvSpPr>
        <p:spPr>
          <a:xfrm>
            <a:off x="8357927" y="4027959"/>
            <a:ext cx="2339844"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3"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986901386"/>
      </p:ext>
    </p:extLst>
  </p:cSld>
  <p:clrMapOvr>
    <a:masterClrMapping/>
  </p:clrMapOvr>
  <p:transition spd="med"/>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
    <p:bg>
      <p:bgPr>
        <a:solidFill>
          <a:srgbClr val="F5F5F5"/>
        </a:solidFill>
        <a:effectLst/>
      </p:bgPr>
    </p:bg>
    <p:spTree>
      <p:nvGrpSpPr>
        <p:cNvPr id="1" name=""/>
        <p:cNvGrpSpPr/>
        <p:nvPr/>
      </p:nvGrpSpPr>
      <p:grpSpPr>
        <a:xfrm>
          <a:off x="0" y="0"/>
          <a:ext cx="0" cy="0"/>
          <a:chOff x="0" y="0"/>
          <a:chExt cx="0" cy="0"/>
        </a:xfrm>
      </p:grpSpPr>
      <p:sp>
        <p:nvSpPr>
          <p:cNvPr id="141"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42"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43"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4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45"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46"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47"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570357060"/>
      </p:ext>
    </p:extLst>
  </p:cSld>
  <p:clrMapOvr>
    <a:masterClrMapping/>
  </p:clrMapOvr>
  <p:transition spd="med"/>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_2">
    <p:bg>
      <p:bgPr>
        <a:solidFill>
          <a:srgbClr val="F5F5F5"/>
        </a:solidFill>
        <a:effectLst/>
      </p:bgPr>
    </p:bg>
    <p:spTree>
      <p:nvGrpSpPr>
        <p:cNvPr id="1" name=""/>
        <p:cNvGrpSpPr/>
        <p:nvPr/>
      </p:nvGrpSpPr>
      <p:grpSpPr>
        <a:xfrm>
          <a:off x="0" y="0"/>
          <a:ext cx="0" cy="0"/>
          <a:chOff x="0" y="0"/>
          <a:chExt cx="0" cy="0"/>
        </a:xfrm>
      </p:grpSpPr>
      <p:sp>
        <p:nvSpPr>
          <p:cNvPr id="155"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56"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57"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5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59"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60"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6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62"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77587527"/>
      </p:ext>
    </p:extLst>
  </p:cSld>
  <p:clrMapOvr>
    <a:masterClrMapping/>
  </p:clrMapOvr>
  <p:transition spd="med"/>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tx">
  <p:cSld name="Title and Text Left_Text Right">
    <p:bg>
      <p:bgPr>
        <a:solidFill>
          <a:srgbClr val="F5F5F5"/>
        </a:solidFill>
        <a:effectLst/>
      </p:bgPr>
    </p:bg>
    <p:spTree>
      <p:nvGrpSpPr>
        <p:cNvPr id="1" name=""/>
        <p:cNvGrpSpPr/>
        <p:nvPr/>
      </p:nvGrpSpPr>
      <p:grpSpPr>
        <a:xfrm>
          <a:off x="0" y="0"/>
          <a:ext cx="0" cy="0"/>
          <a:chOff x="0" y="0"/>
          <a:chExt cx="0" cy="0"/>
        </a:xfrm>
      </p:grpSpPr>
      <p:sp>
        <p:nvSpPr>
          <p:cNvPr id="17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71"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7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7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74"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75"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76"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77"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17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825256755"/>
      </p:ext>
    </p:extLst>
  </p:cSld>
  <p:clrMapOvr>
    <a:masterClrMapping/>
  </p:clrMapOvr>
  <p:transition spd="med"/>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tx">
  <p:cSld name="1_Title and Text Left Multiple_Content Right">
    <p:bg>
      <p:bgPr>
        <a:solidFill>
          <a:srgbClr val="F5F5F5"/>
        </a:solidFill>
        <a:effectLst/>
      </p:bgPr>
    </p:bg>
    <p:spTree>
      <p:nvGrpSpPr>
        <p:cNvPr id="1" name=""/>
        <p:cNvGrpSpPr/>
        <p:nvPr/>
      </p:nvGrpSpPr>
      <p:grpSpPr>
        <a:xfrm>
          <a:off x="0" y="0"/>
          <a:ext cx="0" cy="0"/>
          <a:chOff x="0" y="0"/>
          <a:chExt cx="0" cy="0"/>
        </a:xfrm>
      </p:grpSpPr>
      <p:sp>
        <p:nvSpPr>
          <p:cNvPr id="185"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186"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87"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88"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89"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190"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9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135143648"/>
      </p:ext>
    </p:extLst>
  </p:cSld>
  <p:clrMapOvr>
    <a:masterClrMapping/>
  </p:clrMapOvr>
  <p:transition spd="med"/>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_2">
    <p:bg>
      <p:bgPr>
        <a:solidFill>
          <a:srgbClr val="F5F5F5"/>
        </a:solidFill>
        <a:effectLst/>
      </p:bgPr>
    </p:bg>
    <p:spTree>
      <p:nvGrpSpPr>
        <p:cNvPr id="1" name=""/>
        <p:cNvGrpSpPr/>
        <p:nvPr/>
      </p:nvGrpSpPr>
      <p:grpSpPr>
        <a:xfrm>
          <a:off x="0" y="0"/>
          <a:ext cx="0" cy="0"/>
          <a:chOff x="0" y="0"/>
          <a:chExt cx="0" cy="0"/>
        </a:xfrm>
      </p:grpSpPr>
      <p:sp>
        <p:nvSpPr>
          <p:cNvPr id="198"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99"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00"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01"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02"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03"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04"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20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787464793"/>
      </p:ext>
    </p:extLst>
  </p:cSld>
  <p:clrMapOvr>
    <a:masterClrMapping/>
  </p:clrMapOvr>
  <p:transition spd="med"/>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tx">
  <p:cSld name="1_Title and Text Left Multiple_Text Right">
    <p:bg>
      <p:bgPr>
        <a:solidFill>
          <a:srgbClr val="F5F5F5"/>
        </a:solidFill>
        <a:effectLst/>
      </p:bgPr>
    </p:bg>
    <p:spTree>
      <p:nvGrpSpPr>
        <p:cNvPr id="1" name=""/>
        <p:cNvGrpSpPr/>
        <p:nvPr/>
      </p:nvGrpSpPr>
      <p:grpSpPr>
        <a:xfrm>
          <a:off x="0" y="0"/>
          <a:ext cx="0" cy="0"/>
          <a:chOff x="0" y="0"/>
          <a:chExt cx="0" cy="0"/>
        </a:xfrm>
      </p:grpSpPr>
      <p:sp>
        <p:nvSpPr>
          <p:cNvPr id="21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13"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14"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1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16"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1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18"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21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31437313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tx">
  <p:cSld name="Title and Large Image">
    <p:bg>
      <p:bgPr>
        <a:solidFill>
          <a:srgbClr val="F5F5F5"/>
        </a:solidFill>
        <a:effectLst/>
      </p:bgPr>
    </p:bg>
    <p:spTree>
      <p:nvGrpSpPr>
        <p:cNvPr id="1" name=""/>
        <p:cNvGrpSpPr/>
        <p:nvPr/>
      </p:nvGrpSpPr>
      <p:grpSpPr>
        <a:xfrm>
          <a:off x="0" y="0"/>
          <a:ext cx="0" cy="0"/>
          <a:chOff x="0" y="0"/>
          <a:chExt cx="0" cy="0"/>
        </a:xfrm>
      </p:grpSpPr>
      <p:sp>
        <p:nvSpPr>
          <p:cNvPr id="22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27"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2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2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30"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31" name="Rectangle 7"/>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32"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33" name="Straight Connector 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859441152"/>
      </p:ext>
    </p:extLst>
  </p:cSld>
  <p:clrMapOvr>
    <a:masterClrMapping/>
  </p:clrMapOvr>
  <p:transition spd="med"/>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x">
  <p:cSld name="Title and Full Image">
    <p:bg>
      <p:bgPr>
        <a:solidFill>
          <a:srgbClr val="F5F5F5"/>
        </a:solidFill>
        <a:effectLst/>
      </p:bgPr>
    </p:bg>
    <p:spTree>
      <p:nvGrpSpPr>
        <p:cNvPr id="1" name=""/>
        <p:cNvGrpSpPr/>
        <p:nvPr/>
      </p:nvGrpSpPr>
      <p:grpSpPr>
        <a:xfrm>
          <a:off x="0" y="0"/>
          <a:ext cx="0" cy="0"/>
          <a:chOff x="0" y="0"/>
          <a:chExt cx="0" cy="0"/>
        </a:xfrm>
      </p:grpSpPr>
      <p:sp>
        <p:nvSpPr>
          <p:cNvPr id="241" name="Picture Placeholder 4"/>
          <p:cNvSpPr>
            <a:spLocks noGrp="1"/>
          </p:cNvSpPr>
          <p:nvPr>
            <p:ph type="pic" idx="21"/>
          </p:nvPr>
        </p:nvSpPr>
        <p:spPr>
          <a:xfrm>
            <a:off x="0" y="1143000"/>
            <a:ext cx="12192000" cy="5715000"/>
          </a:xfrm>
          <a:prstGeom prst="rect">
            <a:avLst/>
          </a:prstGeom>
        </p:spPr>
        <p:txBody>
          <a:bodyPr lIns="91439" tIns="45719" rIns="91439" bIns="45719">
            <a:noAutofit/>
          </a:bodyPr>
          <a:lstStyle/>
          <a:p>
            <a:endParaRPr dirty="0"/>
          </a:p>
        </p:txBody>
      </p:sp>
      <p:sp>
        <p:nvSpPr>
          <p:cNvPr id="242" name="Rectangle 6"/>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43"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44" name="Straight Connector 5"/>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45"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853722034"/>
      </p:ext>
    </p:extLst>
  </p:cSld>
  <p:clrMapOvr>
    <a:masterClrMapping/>
  </p:clrMapOvr>
  <p:transition spd="med"/>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x">
  <p:cSld name="How to use colors">
    <p:bg>
      <p:bgPr>
        <a:solidFill>
          <a:srgbClr val="F5F5F5"/>
        </a:solidFill>
        <a:effectLst/>
      </p:bgPr>
    </p:bg>
    <p:spTree>
      <p:nvGrpSpPr>
        <p:cNvPr id="1" name=""/>
        <p:cNvGrpSpPr/>
        <p:nvPr/>
      </p:nvGrpSpPr>
      <p:grpSpPr>
        <a:xfrm>
          <a:off x="0" y="0"/>
          <a:ext cx="0" cy="0"/>
          <a:chOff x="0" y="0"/>
          <a:chExt cx="0" cy="0"/>
        </a:xfrm>
      </p:grpSpPr>
      <p:sp>
        <p:nvSpPr>
          <p:cNvPr id="25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53" name="How to use Colors on Charts/Tabl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How to use Colors on Charts/Tables</a:t>
            </a:r>
          </a:p>
        </p:txBody>
      </p:sp>
      <p:sp>
        <p:nvSpPr>
          <p:cNvPr id="254" name="Body Level One…"/>
          <p:cNvSpPr txBox="1">
            <a:spLocks noGrp="1"/>
          </p:cNvSpPr>
          <p:nvPr>
            <p:ph type="body" sz="half" idx="1" hasCustomPrompt="1"/>
          </p:nvPr>
        </p:nvSpPr>
        <p:spPr>
          <a:xfrm>
            <a:off x="277934" y="2019063"/>
            <a:ext cx="5498278" cy="3848337"/>
          </a:xfrm>
          <a:prstGeom prst="rect">
            <a:avLst/>
          </a:prstGeom>
        </p:spPr>
        <p:txBody>
          <a:bodyPr/>
          <a:lstStyle>
            <a:lvl1pPr marL="0" indent="0">
              <a:lnSpc>
                <a:spcPct val="110000"/>
              </a:lnSpc>
              <a:spcBef>
                <a:spcPts val="1000"/>
              </a:spcBef>
              <a:buClrTx/>
              <a:buSzTx/>
              <a:buFontTx/>
              <a:buNone/>
              <a:defRPr>
                <a:solidFill>
                  <a:srgbClr val="333333"/>
                </a:solidFill>
                <a:latin typeface="Arial"/>
                <a:ea typeface="Arial"/>
                <a:cs typeface="Arial"/>
                <a:sym typeface="Arial"/>
              </a:defRPr>
            </a:lvl1pPr>
            <a:lvl2pPr marL="0" indent="0">
              <a:lnSpc>
                <a:spcPct val="110000"/>
              </a:lnSpc>
              <a:spcBef>
                <a:spcPts val="1000"/>
              </a:spcBef>
              <a:buClrTx/>
              <a:buSzTx/>
              <a:buFontTx/>
              <a:buNone/>
              <a:defRPr>
                <a:solidFill>
                  <a:srgbClr val="333333"/>
                </a:solidFill>
                <a:latin typeface="Arial"/>
                <a:ea typeface="Arial"/>
                <a:cs typeface="Arial"/>
                <a:sym typeface="Arial"/>
              </a:defRPr>
            </a:lvl2pPr>
            <a:lvl3pPr marL="0" indent="0">
              <a:lnSpc>
                <a:spcPct val="110000"/>
              </a:lnSpc>
              <a:spcBef>
                <a:spcPts val="1000"/>
              </a:spcBef>
              <a:buClrTx/>
              <a:buSzTx/>
              <a:buFontTx/>
              <a:buNone/>
              <a:defRPr>
                <a:solidFill>
                  <a:srgbClr val="333333"/>
                </a:solidFill>
                <a:latin typeface="Arial"/>
                <a:ea typeface="Arial"/>
                <a:cs typeface="Arial"/>
                <a:sym typeface="Arial"/>
              </a:defRPr>
            </a:lvl3pPr>
            <a:lvl4pPr marL="0" indent="0">
              <a:lnSpc>
                <a:spcPct val="110000"/>
              </a:lnSpc>
              <a:spcBef>
                <a:spcPts val="1000"/>
              </a:spcBef>
              <a:buClrTx/>
              <a:buSzTx/>
              <a:buFontTx/>
              <a:buNone/>
              <a:defRPr>
                <a:solidFill>
                  <a:srgbClr val="333333"/>
                </a:solidFill>
                <a:latin typeface="Arial"/>
                <a:ea typeface="Arial"/>
                <a:cs typeface="Arial"/>
                <a:sym typeface="Arial"/>
              </a:defRPr>
            </a:lvl4pPr>
            <a:lvl5pPr marL="0" indent="0">
              <a:lnSpc>
                <a:spcPct val="110000"/>
              </a:lnSpc>
              <a:spcBef>
                <a:spcPts val="1000"/>
              </a:spcBef>
              <a:buClrTx/>
              <a:buSzTx/>
              <a:buFontTx/>
              <a:buNone/>
              <a:defRPr>
                <a:solidFill>
                  <a:srgbClr val="333333"/>
                </a:solidFill>
                <a:latin typeface="Arial"/>
                <a:ea typeface="Arial"/>
                <a:cs typeface="Arial"/>
                <a:sym typeface="Arial"/>
              </a:defRPr>
            </a:lvl5pPr>
          </a:lstStyle>
          <a:p>
            <a:r>
              <a:t>When utilizing a chart, make sure there is enough color contrast between the text and the background color. Review the example on the next slide.</a:t>
            </a:r>
          </a:p>
          <a:p>
            <a:pPr lvl="1"/>
            <a:endParaRPr/>
          </a:p>
          <a:p>
            <a:pPr lvl="2"/>
            <a:endParaRPr/>
          </a:p>
          <a:p>
            <a:pPr lvl="3"/>
            <a:endParaRPr/>
          </a:p>
          <a:p>
            <a:pPr lvl="4"/>
            <a:endParaRPr/>
          </a:p>
        </p:txBody>
      </p:sp>
      <p:sp>
        <p:nvSpPr>
          <p:cNvPr id="25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56"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5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grpSp>
        <p:nvGrpSpPr>
          <p:cNvPr id="268" name="Group 12"/>
          <p:cNvGrpSpPr/>
          <p:nvPr/>
        </p:nvGrpSpPr>
        <p:grpSpPr>
          <a:xfrm>
            <a:off x="6971958" y="785111"/>
            <a:ext cx="4340510" cy="868104"/>
            <a:chOff x="0" y="0"/>
            <a:chExt cx="4340508" cy="868102"/>
          </a:xfrm>
        </p:grpSpPr>
        <p:sp>
          <p:nvSpPr>
            <p:cNvPr id="258" name="Rectangle 14"/>
            <p:cNvSpPr/>
            <p:nvPr/>
          </p:nvSpPr>
          <p:spPr>
            <a:xfrm>
              <a:off x="0" y="-1"/>
              <a:ext cx="868103" cy="868104"/>
            </a:xfrm>
            <a:prstGeom prst="rect">
              <a:avLst/>
            </a:prstGeom>
            <a:solidFill>
              <a:schemeClr val="accent1"/>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59" name="Rectangle 15"/>
            <p:cNvSpPr/>
            <p:nvPr/>
          </p:nvSpPr>
          <p:spPr>
            <a:xfrm>
              <a:off x="868101" y="-1"/>
              <a:ext cx="868103" cy="868104"/>
            </a:xfrm>
            <a:prstGeom prst="rect">
              <a:avLst/>
            </a:prstGeom>
            <a:solidFill>
              <a:schemeClr val="accent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0" name="Rectangle 16"/>
            <p:cNvSpPr/>
            <p:nvPr/>
          </p:nvSpPr>
          <p:spPr>
            <a:xfrm>
              <a:off x="1736202" y="-1"/>
              <a:ext cx="868103" cy="868104"/>
            </a:xfrm>
            <a:prstGeom prst="rect">
              <a:avLst/>
            </a:prstGeom>
            <a:solidFill>
              <a:schemeClr val="accent3"/>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1" name="Rectangle 17"/>
            <p:cNvSpPr/>
            <p:nvPr/>
          </p:nvSpPr>
          <p:spPr>
            <a:xfrm>
              <a:off x="2604305" y="-1"/>
              <a:ext cx="868103" cy="868104"/>
            </a:xfrm>
            <a:prstGeom prst="rect">
              <a:avLst/>
            </a:prstGeom>
            <a:solidFill>
              <a:schemeClr val="accent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2" name="Rectangle 18"/>
            <p:cNvSpPr/>
            <p:nvPr/>
          </p:nvSpPr>
          <p:spPr>
            <a:xfrm>
              <a:off x="3472406" y="-1"/>
              <a:ext cx="868103" cy="868104"/>
            </a:xfrm>
            <a:prstGeom prst="rect">
              <a:avLst/>
            </a:prstGeom>
            <a:solidFill>
              <a:schemeClr val="accent5"/>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3"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64"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65"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66"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67"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grpSp>
        <p:nvGrpSpPr>
          <p:cNvPr id="279" name="Group 24"/>
          <p:cNvGrpSpPr/>
          <p:nvPr/>
        </p:nvGrpSpPr>
        <p:grpSpPr>
          <a:xfrm>
            <a:off x="6971958" y="1900354"/>
            <a:ext cx="4340510" cy="868103"/>
            <a:chOff x="0" y="0"/>
            <a:chExt cx="4340508" cy="868102"/>
          </a:xfrm>
        </p:grpSpPr>
        <p:sp>
          <p:nvSpPr>
            <p:cNvPr id="269" name="Rectangle 25"/>
            <p:cNvSpPr/>
            <p:nvPr/>
          </p:nvSpPr>
          <p:spPr>
            <a:xfrm>
              <a:off x="0" y="-1"/>
              <a:ext cx="868103" cy="868104"/>
            </a:xfrm>
            <a:prstGeom prst="rect">
              <a:avLst/>
            </a:prstGeom>
            <a:solidFill>
              <a:srgbClr val="DBBFB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0" name="Rectangle 26"/>
            <p:cNvSpPr/>
            <p:nvPr/>
          </p:nvSpPr>
          <p:spPr>
            <a:xfrm>
              <a:off x="868101" y="-1"/>
              <a:ext cx="868103" cy="868104"/>
            </a:xfrm>
            <a:prstGeom prst="rect">
              <a:avLst/>
            </a:prstGeom>
            <a:solidFill>
              <a:srgbClr val="C08D8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1" name="Rectangle 27"/>
            <p:cNvSpPr/>
            <p:nvPr/>
          </p:nvSpPr>
          <p:spPr>
            <a:xfrm>
              <a:off x="1736202" y="-1"/>
              <a:ext cx="868103" cy="868104"/>
            </a:xfrm>
            <a:prstGeom prst="rect">
              <a:avLst/>
            </a:prstGeom>
            <a:solidFill>
              <a:srgbClr val="A6626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2" name="Rectangle 28"/>
            <p:cNvSpPr/>
            <p:nvPr/>
          </p:nvSpPr>
          <p:spPr>
            <a:xfrm>
              <a:off x="2604305" y="-1"/>
              <a:ext cx="868103" cy="868104"/>
            </a:xfrm>
            <a:prstGeom prst="rect">
              <a:avLst/>
            </a:prstGeom>
            <a:solidFill>
              <a:srgbClr val="8D3B4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3" name="Rectangle 29"/>
            <p:cNvSpPr/>
            <p:nvPr/>
          </p:nvSpPr>
          <p:spPr>
            <a:xfrm>
              <a:off x="3472406" y="-1"/>
              <a:ext cx="868103" cy="868104"/>
            </a:xfrm>
            <a:prstGeom prst="rect">
              <a:avLst/>
            </a:prstGeom>
            <a:solidFill>
              <a:srgbClr val="77243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4"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75"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76"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77"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78"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sp>
        <p:nvSpPr>
          <p:cNvPr id="280" name="TextBox 6"/>
          <p:cNvSpPr txBox="1"/>
          <p:nvPr/>
        </p:nvSpPr>
        <p:spPr>
          <a:xfrm>
            <a:off x="7017677" y="3097410"/>
            <a:ext cx="4249068" cy="267476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spAutoFit/>
          </a:bodyPr>
          <a:lstStyle/>
          <a:p>
            <a:pPr marL="285750" indent="-285750">
              <a:spcBef>
                <a:spcPts val="1200"/>
              </a:spcBef>
              <a:buSzPct val="100000"/>
              <a:buFont typeface="Arial"/>
              <a:buChar char="•"/>
              <a:defRPr>
                <a:latin typeface="Arial"/>
                <a:ea typeface="Arial"/>
                <a:cs typeface="Arial"/>
                <a:sym typeface="Arial"/>
              </a:defRPr>
            </a:pPr>
            <a:r>
              <a:rPr dirty="0"/>
              <a:t>Minimum font size - </a:t>
            </a:r>
            <a:r>
              <a:rPr b="1" dirty="0"/>
              <a:t>18pt</a:t>
            </a:r>
            <a:r>
              <a:rPr dirty="0"/>
              <a:t>.</a:t>
            </a:r>
          </a:p>
          <a:p>
            <a:pPr marL="285750" indent="-285750">
              <a:spcBef>
                <a:spcPts val="1200"/>
              </a:spcBef>
              <a:buSzPct val="100000"/>
              <a:buFont typeface="Arial"/>
              <a:buChar char="•"/>
              <a:defRPr>
                <a:latin typeface="Arial"/>
                <a:ea typeface="Arial"/>
                <a:cs typeface="Arial"/>
                <a:sym typeface="Arial"/>
              </a:defRPr>
            </a:pPr>
            <a:r>
              <a:rPr dirty="0"/>
              <a:t>Font weight - </a:t>
            </a:r>
            <a:r>
              <a:rPr b="1" dirty="0"/>
              <a:t>Bold </a:t>
            </a:r>
            <a:r>
              <a:rPr dirty="0"/>
              <a:t>(when used on background colors, for best accessibility).</a:t>
            </a:r>
          </a:p>
          <a:p>
            <a:pPr marL="285750" indent="-285750">
              <a:spcBef>
                <a:spcPts val="1200"/>
              </a:spcBef>
              <a:buSzPct val="100000"/>
              <a:buFont typeface="Arial"/>
              <a:buChar char="•"/>
              <a:defRPr>
                <a:latin typeface="Arial"/>
                <a:ea typeface="Arial"/>
                <a:cs typeface="Arial"/>
                <a:sym typeface="Arial"/>
              </a:defRPr>
            </a:pPr>
            <a:r>
              <a:rPr dirty="0"/>
              <a:t>Use the Dark Gray </a:t>
            </a:r>
            <a:r>
              <a:rPr b="1" dirty="0"/>
              <a:t>#333333 </a:t>
            </a:r>
            <a:r>
              <a:rPr dirty="0"/>
              <a:t>Text color on Accent 1 and Accent 2. </a:t>
            </a:r>
          </a:p>
          <a:p>
            <a:pPr marL="285750" indent="-285750">
              <a:spcBef>
                <a:spcPts val="1200"/>
              </a:spcBef>
              <a:buSzPct val="100000"/>
              <a:buFont typeface="Arial"/>
              <a:buChar char="•"/>
              <a:defRPr>
                <a:latin typeface="Arial"/>
                <a:ea typeface="Arial"/>
                <a:cs typeface="Arial"/>
                <a:sym typeface="Arial"/>
              </a:defRPr>
            </a:pPr>
            <a:r>
              <a:rPr dirty="0"/>
              <a:t>Use the White </a:t>
            </a:r>
            <a:r>
              <a:rPr b="1" dirty="0"/>
              <a:t>#FFFFFF </a:t>
            </a:r>
            <a:r>
              <a:rPr dirty="0"/>
              <a:t>Text color </a:t>
            </a:r>
            <a:br>
              <a:rPr dirty="0"/>
            </a:br>
            <a:r>
              <a:rPr dirty="0"/>
              <a:t>on Accent 3, Accent 4, and Accent 5.</a:t>
            </a:r>
          </a:p>
        </p:txBody>
      </p:sp>
      <p:sp>
        <p:nvSpPr>
          <p:cNvPr id="28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602553236"/>
      </p:ext>
    </p:extLst>
  </p:cSld>
  <p:clrMapOvr>
    <a:masterClrMapping/>
  </p:clrMapOvr>
  <p:transition spd="med"/>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tx">
  <p:cSld name="1_Title and Large Image">
    <p:bg>
      <p:bgPr>
        <a:solidFill>
          <a:srgbClr val="F5F5F5"/>
        </a:solidFill>
        <a:effectLst/>
      </p:bgPr>
    </p:bg>
    <p:spTree>
      <p:nvGrpSpPr>
        <p:cNvPr id="1" name=""/>
        <p:cNvGrpSpPr/>
        <p:nvPr/>
      </p:nvGrpSpPr>
      <p:grpSpPr>
        <a:xfrm>
          <a:off x="0" y="0"/>
          <a:ext cx="0" cy="0"/>
          <a:chOff x="0" y="0"/>
          <a:chExt cx="0" cy="0"/>
        </a:xfrm>
      </p:grpSpPr>
      <p:sp>
        <p:nvSpPr>
          <p:cNvPr id="2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89"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92" name="Google Shape;136;p19"/>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93" name="Google Shape;137;p19"/>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94" name="Title Text"/>
          <p:cNvSpPr txBox="1">
            <a:spLocks noGrp="1"/>
          </p:cNvSpPr>
          <p:nvPr>
            <p:ph type="title"/>
          </p:nvPr>
        </p:nvSpPr>
        <p:spPr>
          <a:xfrm>
            <a:off x="277931" y="295773"/>
            <a:ext cx="11647369" cy="645076"/>
          </a:xfrm>
          <a:prstGeom prst="rect">
            <a:avLst/>
          </a:prstGeom>
        </p:spPr>
        <p:txBody>
          <a:bodyPr lIns="45699" tIns="45699" rIns="45699" bIns="45699" anchor="ctr"/>
          <a:lstStyle>
            <a:lvl1pPr>
              <a:lnSpc>
                <a:spcPct val="90000"/>
              </a:lnSpc>
              <a:defRPr>
                <a:solidFill>
                  <a:srgbClr val="333333"/>
                </a:solidFill>
                <a:latin typeface="Arial"/>
                <a:ea typeface="Arial"/>
                <a:cs typeface="Arial"/>
                <a:sym typeface="Arial"/>
              </a:defRPr>
            </a:lvl1pPr>
          </a:lstStyle>
          <a:p>
            <a:r>
              <a:t>Title Text</a:t>
            </a:r>
          </a:p>
        </p:txBody>
      </p:sp>
      <p:sp>
        <p:nvSpPr>
          <p:cNvPr id="295" name="Google Shape;139;p1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6" name="Slide Number"/>
          <p:cNvSpPr txBox="1">
            <a:spLocks noGrp="1"/>
          </p:cNvSpPr>
          <p:nvPr>
            <p:ph type="sldNum" sz="quarter" idx="2"/>
          </p:nvPr>
        </p:nvSpPr>
        <p:spPr>
          <a:xfrm>
            <a:off x="11452629" y="6363602"/>
            <a:ext cx="358372" cy="350621"/>
          </a:xfrm>
          <a:prstGeom prst="rect">
            <a:avLst/>
          </a:prstGeom>
        </p:spPr>
        <p:txBody>
          <a:bodyPr lIns="45699" tIns="45699" rIns="45699" bIns="4569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478913988"/>
      </p:ext>
    </p:extLst>
  </p:cSld>
  <p:clrMapOvr>
    <a:masterClrMapping/>
  </p:clrMapOvr>
  <p:transition spd="med"/>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tx">
  <p:cSld name="2_Spacer Slide">
    <p:bg>
      <p:bgPr>
        <a:solidFill>
          <a:srgbClr val="012838"/>
        </a:solidFill>
        <a:effectLst/>
      </p:bgPr>
    </p:bg>
    <p:spTree>
      <p:nvGrpSpPr>
        <p:cNvPr id="1" name=""/>
        <p:cNvGrpSpPr/>
        <p:nvPr/>
      </p:nvGrpSpPr>
      <p:grpSpPr>
        <a:xfrm>
          <a:off x="0" y="0"/>
          <a:ext cx="0" cy="0"/>
          <a:chOff x="0" y="0"/>
          <a:chExt cx="0" cy="0"/>
        </a:xfrm>
      </p:grpSpPr>
      <p:sp>
        <p:nvSpPr>
          <p:cNvPr id="315"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16" name="Rectangle 7"/>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17"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18" name="Click to edit Section title"/>
          <p:cNvSpPr txBox="1">
            <a:spLocks noGrp="1"/>
          </p:cNvSpPr>
          <p:nvPr>
            <p:ph type="title" hasCustomPrompt="1"/>
          </p:nvPr>
        </p:nvSpPr>
        <p:spPr>
          <a:xfrm>
            <a:off x="1524000" y="2359916"/>
            <a:ext cx="9144000" cy="731522"/>
          </a:xfrm>
          <a:prstGeom prst="rect">
            <a:avLst/>
          </a:prstGeom>
        </p:spPr>
        <p:txBody>
          <a:bodyPr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319" name="Body Level One…"/>
          <p:cNvSpPr txBox="1">
            <a:spLocks noGrp="1"/>
          </p:cNvSpPr>
          <p:nvPr>
            <p:ph type="body" sz="quarter" idx="1" hasCustomPrompt="1"/>
          </p:nvPr>
        </p:nvSpPr>
        <p:spPr>
          <a:xfrm>
            <a:off x="1524000" y="3358503"/>
            <a:ext cx="9144000" cy="914402"/>
          </a:xfrm>
          <a:prstGeom prst="rect">
            <a:avLst/>
          </a:prstGeom>
        </p:spPr>
        <p:txBody>
          <a:bodyPr/>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0" algn="ctr">
              <a:lnSpc>
                <a:spcPct val="90000"/>
              </a:lnSpc>
              <a:spcBef>
                <a:spcPts val="1000"/>
              </a:spcBef>
              <a:buClrTx/>
              <a:buSzTx/>
              <a:buFontTx/>
              <a:buNone/>
              <a:defRPr sz="3600">
                <a:solidFill>
                  <a:srgbClr val="FFFFFF"/>
                </a:solidFill>
                <a:latin typeface="Arial"/>
                <a:ea typeface="Arial"/>
                <a:cs typeface="Arial"/>
                <a:sym typeface="Arial"/>
              </a:defRPr>
            </a:lvl2pPr>
            <a:lvl3pPr marL="0" indent="0" algn="ctr">
              <a:lnSpc>
                <a:spcPct val="90000"/>
              </a:lnSpc>
              <a:spcBef>
                <a:spcPts val="1000"/>
              </a:spcBef>
              <a:buClrTx/>
              <a:buSzTx/>
              <a:buFontTx/>
              <a:buNone/>
              <a:defRPr sz="3600">
                <a:solidFill>
                  <a:srgbClr val="FFFFFF"/>
                </a:solidFill>
                <a:latin typeface="Arial"/>
                <a:ea typeface="Arial"/>
                <a:cs typeface="Arial"/>
                <a:sym typeface="Arial"/>
              </a:defRPr>
            </a:lvl3pPr>
            <a:lvl4pPr marL="0" indent="0" algn="ctr">
              <a:lnSpc>
                <a:spcPct val="90000"/>
              </a:lnSpc>
              <a:spcBef>
                <a:spcPts val="1000"/>
              </a:spcBef>
              <a:buClrTx/>
              <a:buSzTx/>
              <a:buFontTx/>
              <a:buNone/>
              <a:defRPr sz="3600">
                <a:solidFill>
                  <a:srgbClr val="FFFFFF"/>
                </a:solidFill>
                <a:latin typeface="Arial"/>
                <a:ea typeface="Arial"/>
                <a:cs typeface="Arial"/>
                <a:sym typeface="Arial"/>
              </a:defRPr>
            </a:lvl4pPr>
            <a:lvl5pPr marL="0" indent="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320"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497177244"/>
      </p:ext>
    </p:extLst>
  </p:cSld>
  <p:clrMapOvr>
    <a:masterClrMapping/>
  </p:clrMapOvr>
  <p:transition spd="med"/>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tx">
  <p:cSld name="1_Title and Content">
    <p:bg>
      <p:bgPr>
        <a:solidFill>
          <a:srgbClr val="012838"/>
        </a:solidFill>
        <a:effectLst/>
      </p:bgPr>
    </p:bg>
    <p:spTree>
      <p:nvGrpSpPr>
        <p:cNvPr id="1" name=""/>
        <p:cNvGrpSpPr/>
        <p:nvPr/>
      </p:nvGrpSpPr>
      <p:grpSpPr>
        <a:xfrm>
          <a:off x="0" y="0"/>
          <a:ext cx="0" cy="0"/>
          <a:chOff x="0" y="0"/>
          <a:chExt cx="0" cy="0"/>
        </a:xfrm>
      </p:grpSpPr>
      <p:sp>
        <p:nvSpPr>
          <p:cNvPr id="327"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8"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9"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30"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3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32"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33" name="Body Level One…"/>
          <p:cNvSpPr txBox="1">
            <a:spLocks noGrp="1"/>
          </p:cNvSpPr>
          <p:nvPr>
            <p:ph type="body" idx="1" hasCustomPrompt="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744732099"/>
      </p:ext>
    </p:extLst>
  </p:cSld>
  <p:clrMapOvr>
    <a:masterClrMapping/>
  </p:clrMapOvr>
  <p:transition spd="med"/>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x">
  <p:cSld name="1_Title and Two Content">
    <p:bg>
      <p:bgPr>
        <a:solidFill>
          <a:srgbClr val="012838"/>
        </a:solidFill>
        <a:effectLst/>
      </p:bgPr>
    </p:bg>
    <p:spTree>
      <p:nvGrpSpPr>
        <p:cNvPr id="1" name=""/>
        <p:cNvGrpSpPr/>
        <p:nvPr/>
      </p:nvGrpSpPr>
      <p:grpSpPr>
        <a:xfrm>
          <a:off x="0" y="0"/>
          <a:ext cx="0" cy="0"/>
          <a:chOff x="0" y="0"/>
          <a:chExt cx="0" cy="0"/>
        </a:xfrm>
      </p:grpSpPr>
      <p:sp>
        <p:nvSpPr>
          <p:cNvPr id="341"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2"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3"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44"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4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46"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47"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385884333"/>
      </p:ext>
    </p:extLst>
  </p:cSld>
  <p:clrMapOvr>
    <a:masterClrMapping/>
  </p:clrMapOvr>
  <p:transition spd="med"/>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tx">
  <p:cSld name="1_Title and Content Comparison">
    <p:bg>
      <p:bgPr>
        <a:solidFill>
          <a:srgbClr val="012838"/>
        </a:solidFill>
        <a:effectLst/>
      </p:bgPr>
    </p:bg>
    <p:spTree>
      <p:nvGrpSpPr>
        <p:cNvPr id="1" name=""/>
        <p:cNvGrpSpPr/>
        <p:nvPr/>
      </p:nvGrpSpPr>
      <p:grpSpPr>
        <a:xfrm>
          <a:off x="0" y="0"/>
          <a:ext cx="0" cy="0"/>
          <a:chOff x="0" y="0"/>
          <a:chExt cx="0" cy="0"/>
        </a:xfrm>
      </p:grpSpPr>
      <p:sp>
        <p:nvSpPr>
          <p:cNvPr id="355"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6"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7"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58"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5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60"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61" name="Body Level One…"/>
          <p:cNvSpPr txBox="1">
            <a:spLocks noGrp="1"/>
          </p:cNvSpPr>
          <p:nvPr>
            <p:ph type="body" sz="quarter" idx="1" hasCustomPrompt="1"/>
          </p:nvPr>
        </p:nvSpPr>
        <p:spPr>
          <a:xfrm>
            <a:off x="277934" y="1222717"/>
            <a:ext cx="5641848"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vl2pPr marL="0" indent="0">
              <a:lnSpc>
                <a:spcPct val="90000"/>
              </a:lnSpc>
              <a:spcBef>
                <a:spcPts val="1000"/>
              </a:spcBef>
              <a:buClrTx/>
              <a:buSzTx/>
              <a:buFontTx/>
              <a:buNone/>
              <a:defRPr sz="3000" b="1">
                <a:solidFill>
                  <a:srgbClr val="FFFFFF"/>
                </a:solidFill>
                <a:latin typeface="Arial"/>
                <a:ea typeface="Arial"/>
                <a:cs typeface="Arial"/>
                <a:sym typeface="Arial"/>
              </a:defRPr>
            </a:lvl2pPr>
            <a:lvl3pPr marL="0" indent="0">
              <a:lnSpc>
                <a:spcPct val="90000"/>
              </a:lnSpc>
              <a:spcBef>
                <a:spcPts val="1000"/>
              </a:spcBef>
              <a:buClrTx/>
              <a:buSzTx/>
              <a:buFontTx/>
              <a:buNone/>
              <a:defRPr sz="3000" b="1">
                <a:solidFill>
                  <a:srgbClr val="FFFFFF"/>
                </a:solidFill>
                <a:latin typeface="Arial"/>
                <a:ea typeface="Arial"/>
                <a:cs typeface="Arial"/>
                <a:sym typeface="Arial"/>
              </a:defRPr>
            </a:lvl3pPr>
            <a:lvl4pPr marL="0" indent="0">
              <a:lnSpc>
                <a:spcPct val="90000"/>
              </a:lnSpc>
              <a:spcBef>
                <a:spcPts val="1000"/>
              </a:spcBef>
              <a:buClrTx/>
              <a:buSzTx/>
              <a:buFontTx/>
              <a:buNone/>
              <a:defRPr sz="3000" b="1">
                <a:solidFill>
                  <a:srgbClr val="FFFFFF"/>
                </a:solidFill>
                <a:latin typeface="Arial"/>
                <a:ea typeface="Arial"/>
                <a:cs typeface="Arial"/>
                <a:sym typeface="Arial"/>
              </a:defRPr>
            </a:lvl4pPr>
            <a:lvl5pPr marL="0" indent="0">
              <a:lnSpc>
                <a:spcPct val="90000"/>
              </a:lnSpc>
              <a:spcBef>
                <a:spcPts val="1000"/>
              </a:spcBef>
              <a:buClrTx/>
              <a:buSzTx/>
              <a:buFontTx/>
              <a:buNone/>
              <a:defRPr sz="3000" b="1">
                <a:solidFill>
                  <a:srgbClr val="FFFFFF"/>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362" name="Text Placeholder 4"/>
          <p:cNvSpPr>
            <a:spLocks noGrp="1"/>
          </p:cNvSpPr>
          <p:nvPr>
            <p:ph type="body" sz="quarter" idx="21" hasCustomPrompt="1"/>
          </p:nvPr>
        </p:nvSpPr>
        <p:spPr>
          <a:xfrm>
            <a:off x="6283452" y="1222717"/>
            <a:ext cx="5641850"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stStyle>
          <a:p>
            <a:r>
              <a:t>Click to edit text</a:t>
            </a:r>
          </a:p>
        </p:txBody>
      </p:sp>
      <p:sp>
        <p:nvSpPr>
          <p:cNvPr id="3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613826462"/>
      </p:ext>
    </p:extLst>
  </p:cSld>
  <p:clrMapOvr>
    <a:masterClrMapping/>
  </p:clrMapOvr>
  <p:transition spd="med"/>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tx">
  <p:cSld name="Title Only">
    <p:bg>
      <p:bgPr>
        <a:solidFill>
          <a:srgbClr val="012838"/>
        </a:solidFill>
        <a:effectLst/>
      </p:bgPr>
    </p:bg>
    <p:spTree>
      <p:nvGrpSpPr>
        <p:cNvPr id="1" name=""/>
        <p:cNvGrpSpPr/>
        <p:nvPr/>
      </p:nvGrpSpPr>
      <p:grpSpPr>
        <a:xfrm>
          <a:off x="0" y="0"/>
          <a:ext cx="0" cy="0"/>
          <a:chOff x="0" y="0"/>
          <a:chExt cx="0" cy="0"/>
        </a:xfrm>
      </p:grpSpPr>
      <p:sp>
        <p:nvSpPr>
          <p:cNvPr id="370"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1"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2"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73"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7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75"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76"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008610643"/>
      </p:ext>
    </p:extLst>
  </p:cSld>
  <p:clrMapOvr>
    <a:masterClrMapping/>
  </p:clrMapOvr>
  <p:transition spd="med"/>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x">
  <p:cSld name="1_Title and Three Content">
    <p:bg>
      <p:bgPr>
        <a:solidFill>
          <a:srgbClr val="012838"/>
        </a:solidFill>
        <a:effectLst/>
      </p:bgPr>
    </p:bg>
    <p:spTree>
      <p:nvGrpSpPr>
        <p:cNvPr id="1" name=""/>
        <p:cNvGrpSpPr/>
        <p:nvPr/>
      </p:nvGrpSpPr>
      <p:grpSpPr>
        <a:xfrm>
          <a:off x="0" y="0"/>
          <a:ext cx="0" cy="0"/>
          <a:chOff x="0" y="0"/>
          <a:chExt cx="0" cy="0"/>
        </a:xfrm>
      </p:grpSpPr>
      <p:sp>
        <p:nvSpPr>
          <p:cNvPr id="383"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4"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5"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86"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87"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88"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89" name="Body Level One…"/>
          <p:cNvSpPr txBox="1">
            <a:spLocks noGrp="1"/>
          </p:cNvSpPr>
          <p:nvPr>
            <p:ph type="body" sz="quarter" idx="1" hasCustomPrompt="1"/>
          </p:nvPr>
        </p:nvSpPr>
        <p:spPr>
          <a:xfrm>
            <a:off x="8382000" y="2005583"/>
            <a:ext cx="3200400" cy="3140076"/>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FFFFFF"/>
                </a:solidFill>
                <a:latin typeface="Arial"/>
                <a:ea typeface="Arial"/>
                <a:cs typeface="Arial"/>
                <a:sym typeface="Arial"/>
              </a:defRPr>
            </a:lvl1pPr>
            <a:lvl2pPr marL="628650" indent="-171450" algn="ctr">
              <a:spcBef>
                <a:spcPts val="0"/>
              </a:spcBef>
              <a:buClrTx/>
              <a:buSzPct val="100000"/>
              <a:buFontTx/>
              <a:buChar char="•"/>
              <a:defRPr sz="1800">
                <a:solidFill>
                  <a:srgbClr val="FFFFFF"/>
                </a:solidFill>
                <a:latin typeface="Arial"/>
                <a:ea typeface="Arial"/>
                <a:cs typeface="Arial"/>
                <a:sym typeface="Arial"/>
              </a:defRPr>
            </a:lvl2pPr>
            <a:lvl3pPr marL="1120138" indent="-205738" algn="ctr">
              <a:spcBef>
                <a:spcPts val="0"/>
              </a:spcBef>
              <a:buClrTx/>
              <a:buFontTx/>
              <a:defRPr sz="1800">
                <a:solidFill>
                  <a:srgbClr val="FFFFFF"/>
                </a:solidFill>
                <a:latin typeface="Arial"/>
                <a:ea typeface="Arial"/>
                <a:cs typeface="Arial"/>
                <a:sym typeface="Arial"/>
              </a:defRPr>
            </a:lvl3pPr>
            <a:lvl4pPr marL="1600200" indent="-228600" algn="ctr">
              <a:spcBef>
                <a:spcPts val="0"/>
              </a:spcBef>
              <a:buClrTx/>
              <a:buFontTx/>
              <a:buChar char="•"/>
              <a:defRPr sz="1800">
                <a:solidFill>
                  <a:srgbClr val="FFFFFF"/>
                </a:solidFill>
                <a:latin typeface="Arial"/>
                <a:ea typeface="Arial"/>
                <a:cs typeface="Arial"/>
                <a:sym typeface="Arial"/>
              </a:defRPr>
            </a:lvl4pPr>
            <a:lvl5pPr marL="2057400" indent="-228600" algn="ctr">
              <a:spcBef>
                <a:spcPts val="0"/>
              </a:spcBef>
              <a:buClrTx/>
              <a:buFontTx/>
              <a:buChar char="•"/>
              <a:defRPr sz="1800">
                <a:solidFill>
                  <a:srgbClr val="FFFFFF"/>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390" name="Text Placeholder 5"/>
          <p:cNvSpPr>
            <a:spLocks noGrp="1"/>
          </p:cNvSpPr>
          <p:nvPr>
            <p:ph type="body" sz="quarter" idx="21" hasCustomPrompt="1"/>
          </p:nvPr>
        </p:nvSpPr>
        <p:spPr>
          <a:xfrm>
            <a:off x="4504452" y="2020331"/>
            <a:ext cx="3183097" cy="3119089"/>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1" name="Text Placeholder 5"/>
          <p:cNvSpPr>
            <a:spLocks noGrp="1"/>
          </p:cNvSpPr>
          <p:nvPr>
            <p:ph type="body" sz="quarter" idx="22" hasCustomPrompt="1"/>
          </p:nvPr>
        </p:nvSpPr>
        <p:spPr>
          <a:xfrm>
            <a:off x="618264" y="1989864"/>
            <a:ext cx="3183072" cy="3122747"/>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2" name="Text Placeholder 13"/>
          <p:cNvSpPr>
            <a:spLocks noGrp="1"/>
          </p:cNvSpPr>
          <p:nvPr>
            <p:ph type="body" sz="quarter" idx="23" hasCustomPrompt="1"/>
          </p:nvPr>
        </p:nvSpPr>
        <p:spPr>
          <a:xfrm>
            <a:off x="8382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3" name="Text Placeholder 13"/>
          <p:cNvSpPr>
            <a:spLocks noGrp="1"/>
          </p:cNvSpPr>
          <p:nvPr>
            <p:ph type="body" sz="quarter" idx="24" hasCustomPrompt="1"/>
          </p:nvPr>
        </p:nvSpPr>
        <p:spPr>
          <a:xfrm>
            <a:off x="86106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4" name="Text Placeholder 13"/>
          <p:cNvSpPr>
            <a:spLocks noGrp="1"/>
          </p:cNvSpPr>
          <p:nvPr>
            <p:ph type="body" sz="quarter" idx="25" hasCustomPrompt="1"/>
          </p:nvPr>
        </p:nvSpPr>
        <p:spPr>
          <a:xfrm>
            <a:off x="47244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26554209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41089601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tx">
  <p:cSld name="1_Title and 3 Images">
    <p:bg>
      <p:bgPr>
        <a:solidFill>
          <a:srgbClr val="012838"/>
        </a:solidFill>
        <a:effectLst/>
      </p:bgPr>
    </p:bg>
    <p:spTree>
      <p:nvGrpSpPr>
        <p:cNvPr id="1" name=""/>
        <p:cNvGrpSpPr/>
        <p:nvPr/>
      </p:nvGrpSpPr>
      <p:grpSpPr>
        <a:xfrm>
          <a:off x="0" y="0"/>
          <a:ext cx="0" cy="0"/>
          <a:chOff x="0" y="0"/>
          <a:chExt cx="0" cy="0"/>
        </a:xfrm>
      </p:grpSpPr>
      <p:sp>
        <p:nvSpPr>
          <p:cNvPr id="402"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3"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4"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05"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06"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7"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08"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409" name="Body Level One…"/>
          <p:cNvSpPr txBox="1">
            <a:spLocks noGrp="1"/>
          </p:cNvSpPr>
          <p:nvPr>
            <p:ph type="body" sz="quarter" idx="1" hasCustomPrompt="1"/>
          </p:nvPr>
        </p:nvSpPr>
        <p:spPr>
          <a:xfrm>
            <a:off x="4922310" y="4024190"/>
            <a:ext cx="2347380" cy="1365956"/>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410"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1"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412" name="Text Placeholder 5"/>
          <p:cNvSpPr>
            <a:spLocks noGrp="1"/>
          </p:cNvSpPr>
          <p:nvPr>
            <p:ph type="body" sz="quarter" idx="24" hasCustomPrompt="1"/>
          </p:nvPr>
        </p:nvSpPr>
        <p:spPr>
          <a:xfrm>
            <a:off x="1488292" y="4027959"/>
            <a:ext cx="2339845"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3"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4"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415" name="Text Placeholder 5"/>
          <p:cNvSpPr>
            <a:spLocks noGrp="1"/>
          </p:cNvSpPr>
          <p:nvPr>
            <p:ph type="body" sz="quarter" idx="27" hasCustomPrompt="1"/>
          </p:nvPr>
        </p:nvSpPr>
        <p:spPr>
          <a:xfrm>
            <a:off x="8357927" y="4027959"/>
            <a:ext cx="2339844"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6"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045819177"/>
      </p:ext>
    </p:extLst>
  </p:cSld>
  <p:clrMapOvr>
    <a:masterClrMapping/>
  </p:clrMapOvr>
  <p:transition spd="med"/>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tx">
  <p:cSld name="Image and Text">
    <p:bg>
      <p:bgPr>
        <a:solidFill>
          <a:srgbClr val="012838"/>
        </a:solidFill>
        <a:effectLst/>
      </p:bgPr>
    </p:bg>
    <p:spTree>
      <p:nvGrpSpPr>
        <p:cNvPr id="1" name=""/>
        <p:cNvGrpSpPr/>
        <p:nvPr/>
      </p:nvGrpSpPr>
      <p:grpSpPr>
        <a:xfrm>
          <a:off x="0" y="0"/>
          <a:ext cx="0" cy="0"/>
          <a:chOff x="0" y="0"/>
          <a:chExt cx="0" cy="0"/>
        </a:xfrm>
      </p:grpSpPr>
      <p:sp>
        <p:nvSpPr>
          <p:cNvPr id="424" name="Rectangle 9"/>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5" name="Rounded Rectangle 13"/>
          <p:cNvSpPr/>
          <p:nvPr/>
        </p:nvSpPr>
        <p:spPr>
          <a:xfrm>
            <a:off x="3815398" y="1066800"/>
            <a:ext cx="6509702" cy="4273995"/>
          </a:xfrm>
          <a:prstGeom prst="roundRect">
            <a:avLst>
              <a:gd name="adj" fmla="val 0"/>
            </a:avLst>
          </a:prstGeom>
          <a:solidFill>
            <a:schemeClr val="accent4"/>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426" name="Rectangle 14"/>
          <p:cNvSpPr/>
          <p:nvPr/>
        </p:nvSpPr>
        <p:spPr>
          <a:xfrm>
            <a:off x="1866900" y="1600199"/>
            <a:ext cx="3111500" cy="3159349"/>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7"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428"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FFFFFF"/>
                </a:solidFill>
                <a:latin typeface="Arial"/>
                <a:ea typeface="Arial"/>
                <a:cs typeface="Arial"/>
                <a:sym typeface="Arial"/>
              </a:defRPr>
            </a:lvl1pPr>
            <a:lvl2pPr marL="0" indent="0" algn="ctr">
              <a:lnSpc>
                <a:spcPct val="90000"/>
              </a:lnSpc>
              <a:spcBef>
                <a:spcPts val="1000"/>
              </a:spcBef>
              <a:buClrTx/>
              <a:buSzTx/>
              <a:buFontTx/>
              <a:buNone/>
              <a:defRPr sz="3200" b="1">
                <a:solidFill>
                  <a:srgbClr val="FFFFFF"/>
                </a:solidFill>
                <a:latin typeface="Arial"/>
                <a:ea typeface="Arial"/>
                <a:cs typeface="Arial"/>
                <a:sym typeface="Arial"/>
              </a:defRPr>
            </a:lvl2pPr>
            <a:lvl3pPr marL="0" indent="0" algn="ctr">
              <a:lnSpc>
                <a:spcPct val="90000"/>
              </a:lnSpc>
              <a:spcBef>
                <a:spcPts val="1000"/>
              </a:spcBef>
              <a:buClrTx/>
              <a:buSzTx/>
              <a:buFontTx/>
              <a:buNone/>
              <a:defRPr sz="3200" b="1">
                <a:solidFill>
                  <a:srgbClr val="FFFFFF"/>
                </a:solidFill>
                <a:latin typeface="Arial"/>
                <a:ea typeface="Arial"/>
                <a:cs typeface="Arial"/>
                <a:sym typeface="Arial"/>
              </a:defRPr>
            </a:lvl3pPr>
            <a:lvl4pPr marL="0" indent="0" algn="ctr">
              <a:lnSpc>
                <a:spcPct val="90000"/>
              </a:lnSpc>
              <a:spcBef>
                <a:spcPts val="1000"/>
              </a:spcBef>
              <a:buClrTx/>
              <a:buSzTx/>
              <a:buFontTx/>
              <a:buNone/>
              <a:defRPr sz="3200" b="1">
                <a:solidFill>
                  <a:srgbClr val="FFFFFF"/>
                </a:solidFill>
                <a:latin typeface="Arial"/>
                <a:ea typeface="Arial"/>
                <a:cs typeface="Arial"/>
                <a:sym typeface="Arial"/>
              </a:defRPr>
            </a:lvl4pPr>
            <a:lvl5pPr marL="0" indent="0" algn="ctr">
              <a:lnSpc>
                <a:spcPct val="90000"/>
              </a:lnSpc>
              <a:spcBef>
                <a:spcPts val="1000"/>
              </a:spcBef>
              <a:buClrTx/>
              <a:buSzTx/>
              <a:buFontTx/>
              <a:buNone/>
              <a:defRPr sz="3200" b="1">
                <a:solidFill>
                  <a:srgbClr val="FFFFFF"/>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429"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FFFFFF"/>
                </a:solidFill>
                <a:latin typeface="Arial"/>
                <a:ea typeface="Arial"/>
                <a:cs typeface="Arial"/>
                <a:sym typeface="Arial"/>
              </a:defRPr>
            </a:lvl1pPr>
          </a:lstStyle>
          <a:p>
            <a:r>
              <a:t>Title</a:t>
            </a:r>
          </a:p>
        </p:txBody>
      </p:sp>
      <p:sp>
        <p:nvSpPr>
          <p:cNvPr id="43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31" name="Picture 21" descr="Picture 2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3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696772743"/>
      </p:ext>
    </p:extLst>
  </p:cSld>
  <p:clrMapOvr>
    <a:masterClrMapping/>
  </p:clrMapOvr>
  <p:transition spd="med"/>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x">
  <p:cSld name="2_Blank">
    <p:bg>
      <p:bgPr>
        <a:solidFill>
          <a:srgbClr val="012838"/>
        </a:solidFill>
        <a:effectLst/>
      </p:bgPr>
    </p:bg>
    <p:spTree>
      <p:nvGrpSpPr>
        <p:cNvPr id="1" name=""/>
        <p:cNvGrpSpPr/>
        <p:nvPr/>
      </p:nvGrpSpPr>
      <p:grpSpPr>
        <a:xfrm>
          <a:off x="0" y="0"/>
          <a:ext cx="0" cy="0"/>
          <a:chOff x="0" y="0"/>
          <a:chExt cx="0" cy="0"/>
        </a:xfrm>
      </p:grpSpPr>
      <p:sp>
        <p:nvSpPr>
          <p:cNvPr id="439"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40" name="Rectangle 4"/>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41"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426696868"/>
      </p:ext>
    </p:extLst>
  </p:cSld>
  <p:clrMapOvr>
    <a:masterClrMapping/>
  </p:clrMapOvr>
  <p:transition spd="med"/>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x">
  <p:cSld name="1_Title and Text Left_Content Right">
    <p:bg>
      <p:bgPr>
        <a:solidFill>
          <a:srgbClr val="012838"/>
        </a:solidFill>
        <a:effectLst/>
      </p:bgPr>
    </p:bg>
    <p:spTree>
      <p:nvGrpSpPr>
        <p:cNvPr id="1" name=""/>
        <p:cNvGrpSpPr/>
        <p:nvPr/>
      </p:nvGrpSpPr>
      <p:grpSpPr>
        <a:xfrm>
          <a:off x="0" y="0"/>
          <a:ext cx="0" cy="0"/>
          <a:chOff x="0" y="0"/>
          <a:chExt cx="0" cy="0"/>
        </a:xfrm>
      </p:grpSpPr>
      <p:sp>
        <p:nvSpPr>
          <p:cNvPr id="44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52"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5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54"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55"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5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5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111123661"/>
      </p:ext>
    </p:extLst>
  </p:cSld>
  <p:clrMapOvr>
    <a:masterClrMapping/>
  </p:clrMapOvr>
  <p:transition spd="med"/>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x">
  <p:cSld name="1_Title and Text Left_Text Right">
    <p:bg>
      <p:bgPr>
        <a:solidFill>
          <a:srgbClr val="012838"/>
        </a:solidFill>
        <a:effectLst/>
      </p:bgPr>
    </p:bg>
    <p:spTree>
      <p:nvGrpSpPr>
        <p:cNvPr id="1" name=""/>
        <p:cNvGrpSpPr/>
        <p:nvPr/>
      </p:nvGrpSpPr>
      <p:grpSpPr>
        <a:xfrm>
          <a:off x="0" y="0"/>
          <a:ext cx="0" cy="0"/>
          <a:chOff x="0" y="0"/>
          <a:chExt cx="0" cy="0"/>
        </a:xfrm>
      </p:grpSpPr>
      <p:sp>
        <p:nvSpPr>
          <p:cNvPr id="464"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5"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6"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67"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6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69" name="Rectangle 5"/>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70"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7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72"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47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899997718"/>
      </p:ext>
    </p:extLst>
  </p:cSld>
  <p:clrMapOvr>
    <a:masterClrMapping/>
  </p:clrMapOvr>
  <p:transition spd="med"/>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
    <p:bg>
      <p:bgPr>
        <a:solidFill>
          <a:srgbClr val="012838"/>
        </a:solidFill>
        <a:effectLst/>
      </p:bgPr>
    </p:bg>
    <p:spTree>
      <p:nvGrpSpPr>
        <p:cNvPr id="1" name=""/>
        <p:cNvGrpSpPr/>
        <p:nvPr/>
      </p:nvGrpSpPr>
      <p:grpSpPr>
        <a:xfrm>
          <a:off x="0" y="0"/>
          <a:ext cx="0" cy="0"/>
          <a:chOff x="0" y="0"/>
          <a:chExt cx="0" cy="0"/>
        </a:xfrm>
      </p:grpSpPr>
      <p:sp>
        <p:nvSpPr>
          <p:cNvPr id="480" name="Rectangle 15"/>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81"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82"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83"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84" name="Rectangle 8"/>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85" name="Picture 14" descr="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8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8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329102391"/>
      </p:ext>
    </p:extLst>
  </p:cSld>
  <p:clrMapOvr>
    <a:masterClrMapping/>
  </p:clrMapOvr>
  <p:transition spd="med"/>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tx">
  <p:cSld name="Title and Text Left Multiple_Text Right">
    <p:bg>
      <p:bgPr>
        <a:solidFill>
          <a:srgbClr val="012838"/>
        </a:solidFill>
        <a:effectLst/>
      </p:bgPr>
    </p:bg>
    <p:spTree>
      <p:nvGrpSpPr>
        <p:cNvPr id="1" name=""/>
        <p:cNvGrpSpPr/>
        <p:nvPr/>
      </p:nvGrpSpPr>
      <p:grpSpPr>
        <a:xfrm>
          <a:off x="0" y="0"/>
          <a:ext cx="0" cy="0"/>
          <a:chOff x="0" y="0"/>
          <a:chExt cx="0" cy="0"/>
        </a:xfrm>
      </p:grpSpPr>
      <p:sp>
        <p:nvSpPr>
          <p:cNvPr id="494" name="Rectangle 16"/>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5" name="Rectangle 8"/>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6"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97"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98"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99"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500" name="Rectangle 12"/>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1" name="Picture 15" descr="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502" name="Slide Number"/>
          <p:cNvSpPr txBox="1">
            <a:spLocks noGrp="1"/>
          </p:cNvSpPr>
          <p:nvPr>
            <p:ph type="sldNum" sz="quarter" idx="2"/>
          </p:nvPr>
        </p:nvSpPr>
        <p:spPr>
          <a:xfrm>
            <a:off x="11537347" y="6406786"/>
            <a:ext cx="273654" cy="264253"/>
          </a:xfrm>
          <a:prstGeom prst="rect">
            <a:avLst/>
          </a:prstGeom>
        </p:spPr>
        <p:txBody>
          <a:bodyPr/>
          <a:lstStyle>
            <a:lvl1pPr>
              <a:defRPr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15448079"/>
      </p:ext>
    </p:extLst>
  </p:cSld>
  <p:clrMapOvr>
    <a:masterClrMapping/>
  </p:clrMapOvr>
  <p:transition spd="med"/>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tx">
  <p:cSld name="2_Title and Large Image">
    <p:bg>
      <p:bgPr>
        <a:solidFill>
          <a:srgbClr val="012838"/>
        </a:solidFill>
        <a:effectLst/>
      </p:bgPr>
    </p:bg>
    <p:spTree>
      <p:nvGrpSpPr>
        <p:cNvPr id="1" name=""/>
        <p:cNvGrpSpPr/>
        <p:nvPr/>
      </p:nvGrpSpPr>
      <p:grpSpPr>
        <a:xfrm>
          <a:off x="0" y="0"/>
          <a:ext cx="0" cy="0"/>
          <a:chOff x="0" y="0"/>
          <a:chExt cx="0" cy="0"/>
        </a:xfrm>
      </p:grpSpPr>
      <p:sp>
        <p:nvSpPr>
          <p:cNvPr id="50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512"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51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14"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515" name="Rectangle 6"/>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6"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17" name="Straight Connector 9"/>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1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555431540"/>
      </p:ext>
    </p:extLst>
  </p:cSld>
  <p:clrMapOvr>
    <a:masterClrMapping/>
  </p:clrMapOvr>
  <p:transition spd="med"/>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tx">
  <p:cSld name="1_Custom Layout">
    <p:bg>
      <p:bgPr>
        <a:solidFill>
          <a:srgbClr val="012838"/>
        </a:solidFill>
        <a:effectLst/>
      </p:bgPr>
    </p:bg>
    <p:spTree>
      <p:nvGrpSpPr>
        <p:cNvPr id="1" name=""/>
        <p:cNvGrpSpPr/>
        <p:nvPr/>
      </p:nvGrpSpPr>
      <p:grpSpPr>
        <a:xfrm>
          <a:off x="0" y="0"/>
          <a:ext cx="0" cy="0"/>
          <a:chOff x="0" y="0"/>
          <a:chExt cx="0" cy="0"/>
        </a:xfrm>
      </p:grpSpPr>
      <p:sp>
        <p:nvSpPr>
          <p:cNvPr id="525" name="Rectangle 6"/>
          <p:cNvSpPr/>
          <p:nvPr/>
        </p:nvSpPr>
        <p:spPr>
          <a:xfrm rot="10800000">
            <a:off x="-1"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6" name="Straight Connector 8"/>
          <p:cNvSpPr/>
          <p:nvPr/>
        </p:nvSpPr>
        <p:spPr>
          <a:xfrm>
            <a:off x="406401" y="989878"/>
            <a:ext cx="711202" cy="3"/>
          </a:xfrm>
          <a:prstGeom prst="line">
            <a:avLst/>
          </a:prstGeom>
          <a:ln w="28575">
            <a:solidFill>
              <a:srgbClr val="FFFFFF"/>
            </a:solidFill>
            <a:miter/>
          </a:ln>
        </p:spPr>
        <p:txBody>
          <a:bodyPr lIns="45718" tIns="45718" rIns="45718" bIns="45718"/>
          <a:lstStyle/>
          <a:p>
            <a:endParaRPr dirty="0"/>
          </a:p>
        </p:txBody>
      </p:sp>
      <p:sp>
        <p:nvSpPr>
          <p:cNvPr id="527" name="Picture Placeholder 4"/>
          <p:cNvSpPr>
            <a:spLocks noGrp="1"/>
          </p:cNvSpPr>
          <p:nvPr>
            <p:ph type="pic" idx="21"/>
          </p:nvPr>
        </p:nvSpPr>
        <p:spPr>
          <a:xfrm>
            <a:off x="0" y="1143000"/>
            <a:ext cx="12192000" cy="5714999"/>
          </a:xfrm>
          <a:prstGeom prst="rect">
            <a:avLst/>
          </a:prstGeom>
        </p:spPr>
        <p:txBody>
          <a:bodyPr lIns="91439" tIns="45719" rIns="91439" bIns="45719">
            <a:noAutofit/>
          </a:bodyPr>
          <a:lstStyle/>
          <a:p>
            <a:endParaRPr dirty="0"/>
          </a:p>
        </p:txBody>
      </p:sp>
      <p:sp>
        <p:nvSpPr>
          <p:cNvPr id="528" name="Rectangle 7"/>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9"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30" name="Straight Connector 5"/>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31"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388735898"/>
      </p:ext>
    </p:extLst>
  </p:cSld>
  <p:clrMapOvr>
    <a:masterClrMapping/>
  </p:clrMapOvr>
  <p:transition spd="med"/>
</p:sldLayout>
</file>

<file path=ppt/slideLayouts/slideLayout209.xml><?xml version="1.0" encoding="utf-8"?>
<p:sldLayout xmlns:a="http://schemas.openxmlformats.org/drawingml/2006/main" xmlns:r="http://schemas.openxmlformats.org/officeDocument/2006/relationships" xmlns:p="http://schemas.openxmlformats.org/presentationml/2006/main" type="tx">
  <p:cSld name="Title &amp; Bulleted Content">
    <p:spTree>
      <p:nvGrpSpPr>
        <p:cNvPr id="1" name=""/>
        <p:cNvGrpSpPr/>
        <p:nvPr/>
      </p:nvGrpSpPr>
      <p:grpSpPr>
        <a:xfrm>
          <a:off x="0" y="0"/>
          <a:ext cx="0" cy="0"/>
          <a:chOff x="0" y="0"/>
          <a:chExt cx="0" cy="0"/>
        </a:xfrm>
      </p:grpSpPr>
      <p:sp>
        <p:nvSpPr>
          <p:cNvPr id="538" name="Title Text"/>
          <p:cNvSpPr txBox="1">
            <a:spLocks noGrp="1"/>
          </p:cNvSpPr>
          <p:nvPr>
            <p:ph type="title"/>
          </p:nvPr>
        </p:nvSpPr>
        <p:spPr>
          <a:prstGeom prst="rect">
            <a:avLst/>
          </a:prstGeom>
        </p:spPr>
        <p:txBody>
          <a:bodyPr/>
          <a:lstStyle/>
          <a:p>
            <a:r>
              <a:t>Title Text</a:t>
            </a:r>
          </a:p>
        </p:txBody>
      </p:sp>
      <p:sp>
        <p:nvSpPr>
          <p:cNvPr id="539"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40"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0089418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x">
  <p:cSld name="Title Slide-light bkgd">
    <p:spTree>
      <p:nvGrpSpPr>
        <p:cNvPr id="1" name=""/>
        <p:cNvGrpSpPr/>
        <p:nvPr/>
      </p:nvGrpSpPr>
      <p:grpSpPr>
        <a:xfrm>
          <a:off x="0" y="0"/>
          <a:ext cx="0" cy="0"/>
          <a:chOff x="0" y="0"/>
          <a:chExt cx="0" cy="0"/>
        </a:xfrm>
      </p:grpSpPr>
      <p:sp>
        <p:nvSpPr>
          <p:cNvPr id="547" name="Straight Connector 3"/>
          <p:cNvSpPr/>
          <p:nvPr/>
        </p:nvSpPr>
        <p:spPr>
          <a:xfrm>
            <a:off x="1422400" y="2743200"/>
            <a:ext cx="9347200" cy="0"/>
          </a:xfrm>
          <a:prstGeom prst="line">
            <a:avLst/>
          </a:prstGeom>
          <a:ln>
            <a:solidFill>
              <a:srgbClr val="A9B2B1"/>
            </a:solidFill>
          </a:ln>
        </p:spPr>
        <p:txBody>
          <a:bodyPr lIns="45718" tIns="45718" rIns="45718" bIns="45718"/>
          <a:lstStyle/>
          <a:p>
            <a:endParaRPr dirty="0"/>
          </a:p>
        </p:txBody>
      </p:sp>
      <p:sp>
        <p:nvSpPr>
          <p:cNvPr id="548" name="Click to Edit Presentation Title"/>
          <p:cNvSpPr txBox="1">
            <a:spLocks noGrp="1"/>
          </p:cNvSpPr>
          <p:nvPr>
            <p:ph type="title" hasCustomPrompt="1"/>
          </p:nvPr>
        </p:nvSpPr>
        <p:spPr>
          <a:xfrm>
            <a:off x="838200" y="3200400"/>
            <a:ext cx="10515600" cy="533402"/>
          </a:xfrm>
          <a:prstGeom prst="rect">
            <a:avLst/>
          </a:prstGeom>
        </p:spPr>
        <p:txBody>
          <a:bodyPr/>
          <a:lstStyle>
            <a:lvl1pPr algn="ctr">
              <a:defRPr sz="2600">
                <a:latin typeface="Myriad Pro"/>
                <a:ea typeface="Myriad Pro"/>
                <a:cs typeface="Myriad Pro"/>
                <a:sym typeface="Myriad Pro"/>
              </a:defRPr>
            </a:lvl1pPr>
          </a:lstStyle>
          <a:p>
            <a:r>
              <a:t>Click to Edit Presentation Title</a:t>
            </a:r>
          </a:p>
        </p:txBody>
      </p:sp>
      <p:sp>
        <p:nvSpPr>
          <p:cNvPr id="549" name="Body Level One…"/>
          <p:cNvSpPr txBox="1">
            <a:spLocks noGrp="1"/>
          </p:cNvSpPr>
          <p:nvPr>
            <p:ph type="body" sz="quarter" idx="1" hasCustomPrompt="1"/>
          </p:nvPr>
        </p:nvSpPr>
        <p:spPr>
          <a:xfrm>
            <a:off x="2197100" y="4038600"/>
            <a:ext cx="7797800" cy="914400"/>
          </a:xfrm>
          <a:prstGeom prst="rect">
            <a:avLst/>
          </a:prstGeom>
        </p:spPr>
        <p:txBody>
          <a:bodyPr/>
          <a:lstStyle>
            <a:lvl1pPr marL="0" indent="0" algn="ctr">
              <a:spcBef>
                <a:spcPts val="400"/>
              </a:spcBef>
              <a:buClrTx/>
              <a:buSzTx/>
              <a:buFontTx/>
              <a:buNone/>
              <a:defRPr sz="2000"/>
            </a:lvl1pPr>
            <a:lvl2pPr marL="774700" indent="-317500" algn="ctr">
              <a:spcBef>
                <a:spcPts val="400"/>
              </a:spcBef>
              <a:buClrTx/>
              <a:buFontTx/>
              <a:defRPr sz="2000"/>
            </a:lvl2pPr>
            <a:lvl3pPr marL="1168400" indent="-254000" algn="ctr">
              <a:spcBef>
                <a:spcPts val="400"/>
              </a:spcBef>
              <a:buClrTx/>
              <a:buFontTx/>
              <a:defRPr sz="2000"/>
            </a:lvl3pPr>
            <a:lvl4pPr marL="1657350" indent="-285750" algn="ctr">
              <a:spcBef>
                <a:spcPts val="400"/>
              </a:spcBef>
              <a:buClrTx/>
              <a:buFontTx/>
              <a:defRPr sz="2000"/>
            </a:lvl4pPr>
            <a:lvl5pPr marL="2257425" indent="-428625" algn="ctr">
              <a:spcBef>
                <a:spcPts val="400"/>
              </a:spcBef>
              <a:buClrTx/>
              <a:buFontTx/>
              <a:defRPr sz="2000"/>
            </a:lvl5pPr>
          </a:lstStyle>
          <a:p>
            <a:r>
              <a:t>Click to Edit Presentation Subtitle</a:t>
            </a:r>
          </a:p>
          <a:p>
            <a:pPr lvl="1"/>
            <a:endParaRPr/>
          </a:p>
          <a:p>
            <a:pPr lvl="2"/>
            <a:endParaRPr/>
          </a:p>
          <a:p>
            <a:pPr lvl="3"/>
            <a:endParaRPr/>
          </a:p>
          <a:p>
            <a:pPr lvl="4"/>
            <a:endParaRPr/>
          </a:p>
        </p:txBody>
      </p:sp>
      <p:pic>
        <p:nvPicPr>
          <p:cNvPr id="550" name="Picture 16" descr="Picture 16"/>
          <p:cNvPicPr>
            <a:picLocks noChangeAspect="1"/>
          </p:cNvPicPr>
          <p:nvPr/>
        </p:nvPicPr>
        <p:blipFill>
          <a:blip r:embed="rId2"/>
          <a:stretch>
            <a:fillRect/>
          </a:stretch>
        </p:blipFill>
        <p:spPr>
          <a:xfrm>
            <a:off x="4573523" y="1677404"/>
            <a:ext cx="3044954" cy="694945"/>
          </a:xfrm>
          <a:prstGeom prst="rect">
            <a:avLst/>
          </a:prstGeom>
          <a:ln w="12700">
            <a:miter lim="400000"/>
          </a:ln>
        </p:spPr>
      </p:pic>
      <p:sp>
        <p:nvSpPr>
          <p:cNvPr id="551"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725413263"/>
      </p:ext>
    </p:extLst>
  </p:cSld>
  <p:clrMapOvr>
    <a:masterClrMapping/>
  </p:clrMapOvr>
  <p:transition spd="med"/>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tx">
  <p:cSld name="Title Slide-dark bkgd">
    <p:bg>
      <p:bgPr>
        <a:blipFill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70" name="Rectangle 5"/>
          <p:cNvSpPr/>
          <p:nvPr/>
        </p:nvSpPr>
        <p:spPr>
          <a:xfrm rot="10800000">
            <a:off x="-6282" y="0"/>
            <a:ext cx="12204566" cy="6858001"/>
          </a:xfrm>
          <a:prstGeom prst="rect">
            <a:avLst/>
          </a:prstGeom>
          <a:gradFill>
            <a:gsLst>
              <a:gs pos="0">
                <a:srgbClr val="1C2E44"/>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71" name="Picture 7" descr="Picture 7"/>
          <p:cNvPicPr>
            <a:picLocks noChangeAspect="1"/>
          </p:cNvPicPr>
          <p:nvPr/>
        </p:nvPicPr>
        <p:blipFill>
          <a:blip r:embed="rId3"/>
          <a:stretch>
            <a:fillRect/>
          </a:stretch>
        </p:blipFill>
        <p:spPr>
          <a:xfrm>
            <a:off x="4573523" y="1671826"/>
            <a:ext cx="3044953" cy="694945"/>
          </a:xfrm>
          <a:prstGeom prst="rect">
            <a:avLst/>
          </a:prstGeom>
          <a:ln w="12700">
            <a:miter lim="400000"/>
          </a:ln>
        </p:spPr>
      </p:pic>
      <p:sp>
        <p:nvSpPr>
          <p:cNvPr id="572" name="Straight Connector 3"/>
          <p:cNvSpPr/>
          <p:nvPr/>
        </p:nvSpPr>
        <p:spPr>
          <a:xfrm>
            <a:off x="1422400" y="2743200"/>
            <a:ext cx="9347200" cy="0"/>
          </a:xfrm>
          <a:prstGeom prst="line">
            <a:avLst/>
          </a:prstGeom>
          <a:ln>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573" name="Click to Edit Master Title"/>
          <p:cNvSpPr txBox="1">
            <a:spLocks noGrp="1"/>
          </p:cNvSpPr>
          <p:nvPr>
            <p:ph type="title" hasCustomPrompt="1"/>
          </p:nvPr>
        </p:nvSpPr>
        <p:spPr>
          <a:xfrm>
            <a:off x="838200" y="3200400"/>
            <a:ext cx="10515600" cy="685794"/>
          </a:xfrm>
          <a:prstGeom prst="rect">
            <a:avLst/>
          </a:prstGeom>
        </p:spPr>
        <p:txBody>
          <a:bodyPr lIns="45719" tIns="45719" rIns="45719" bIns="45719"/>
          <a:lstStyle>
            <a:lvl1pPr algn="ctr">
              <a:defRPr sz="4000">
                <a:solidFill>
                  <a:srgbClr val="FFF0A0"/>
                </a:solidFill>
                <a:latin typeface="Myriad Pro"/>
                <a:ea typeface="Myriad Pro"/>
                <a:cs typeface="Myriad Pro"/>
                <a:sym typeface="Myriad Pro"/>
              </a:defRPr>
            </a:lvl1pPr>
          </a:lstStyle>
          <a:p>
            <a:r>
              <a:t>Click to Edit Master Title</a:t>
            </a:r>
          </a:p>
        </p:txBody>
      </p:sp>
      <p:sp>
        <p:nvSpPr>
          <p:cNvPr id="574" name="Body Level One…"/>
          <p:cNvSpPr txBox="1">
            <a:spLocks noGrp="1"/>
          </p:cNvSpPr>
          <p:nvPr>
            <p:ph type="body" sz="quarter" idx="1" hasCustomPrompt="1"/>
          </p:nvPr>
        </p:nvSpPr>
        <p:spPr>
          <a:xfrm>
            <a:off x="2197100" y="4038600"/>
            <a:ext cx="7797800" cy="914400"/>
          </a:xfrm>
          <a:prstGeom prst="rect">
            <a:avLst/>
          </a:prstGeom>
        </p:spPr>
        <p:txBody>
          <a:bodyPr lIns="45719" tIns="45719" rIns="45719" bIns="45719"/>
          <a:lstStyle>
            <a:lvl1pPr marL="0" indent="0" algn="ctr">
              <a:spcBef>
                <a:spcPts val="700"/>
              </a:spcBef>
              <a:buClrTx/>
              <a:buSzTx/>
              <a:buFontTx/>
              <a:buNone/>
              <a:defRPr sz="3000">
                <a:solidFill>
                  <a:srgbClr val="EBEBEB"/>
                </a:solidFill>
              </a:defRPr>
            </a:lvl1pPr>
            <a:lvl2pPr marL="933450" indent="-476250" algn="ctr">
              <a:spcBef>
                <a:spcPts val="700"/>
              </a:spcBef>
              <a:buClrTx/>
              <a:buFontTx/>
              <a:defRPr sz="3000">
                <a:solidFill>
                  <a:srgbClr val="EBEBEB"/>
                </a:solidFill>
              </a:defRPr>
            </a:lvl2pPr>
            <a:lvl3pPr marL="1295400" indent="-381000" algn="ctr">
              <a:spcBef>
                <a:spcPts val="700"/>
              </a:spcBef>
              <a:buClrTx/>
              <a:buFontTx/>
              <a:defRPr sz="3000">
                <a:solidFill>
                  <a:srgbClr val="EBEBEB"/>
                </a:solidFill>
              </a:defRPr>
            </a:lvl3pPr>
            <a:lvl4pPr marL="1800225" indent="-428625" algn="ctr">
              <a:spcBef>
                <a:spcPts val="700"/>
              </a:spcBef>
              <a:buClrTx/>
              <a:buFontTx/>
              <a:defRPr sz="3000">
                <a:solidFill>
                  <a:srgbClr val="EBEBEB"/>
                </a:solidFill>
              </a:defRPr>
            </a:lvl4pPr>
            <a:lvl5pPr marL="2471737" indent="-642937" algn="ctr">
              <a:spcBef>
                <a:spcPts val="700"/>
              </a:spcBef>
              <a:buClrTx/>
              <a:buFontTx/>
              <a:defRPr sz="3000">
                <a:solidFill>
                  <a:srgbClr val="EBEBEB"/>
                </a:solidFill>
              </a:defRPr>
            </a:lvl5pPr>
          </a:lstStyle>
          <a:p>
            <a:r>
              <a:t>Click to Edit Master subtitle</a:t>
            </a:r>
          </a:p>
          <a:p>
            <a:pPr lvl="1"/>
            <a:endParaRPr/>
          </a:p>
          <a:p>
            <a:pPr lvl="2"/>
            <a:endParaRPr/>
          </a:p>
          <a:p>
            <a:pPr lvl="3"/>
            <a:endParaRPr/>
          </a:p>
          <a:p>
            <a:pPr lvl="4"/>
            <a:endParaRPr/>
          </a:p>
        </p:txBody>
      </p:sp>
      <p:sp>
        <p:nvSpPr>
          <p:cNvPr id="5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561281208"/>
      </p:ext>
    </p:extLst>
  </p:cSld>
  <p:clrMapOvr>
    <a:masterClrMapping/>
  </p:clrMapOvr>
  <p:transition spd="med"/>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x">
  <p:cSld name="Spacer Slide">
    <p:bg>
      <p:bgPr>
        <a:solidFill>
          <a:srgbClr val="F5F5F5"/>
        </a:solidFill>
        <a:effectLst/>
      </p:bgPr>
    </p:bg>
    <p:spTree>
      <p:nvGrpSpPr>
        <p:cNvPr id="1" name=""/>
        <p:cNvGrpSpPr/>
        <p:nvPr/>
      </p:nvGrpSpPr>
      <p:grpSpPr>
        <a:xfrm>
          <a:off x="0" y="0"/>
          <a:ext cx="0" cy="0"/>
          <a:chOff x="0" y="0"/>
          <a:chExt cx="0" cy="0"/>
        </a:xfrm>
      </p:grpSpPr>
      <p:sp>
        <p:nvSpPr>
          <p:cNvPr id="582"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333333"/>
                </a:solidFill>
                <a:latin typeface="Arial"/>
                <a:ea typeface="Arial"/>
                <a:cs typeface="Arial"/>
                <a:sym typeface="Arial"/>
              </a:defRPr>
            </a:lvl1pPr>
          </a:lstStyle>
          <a:p>
            <a:r>
              <a:t>Click to edit Section title</a:t>
            </a:r>
          </a:p>
        </p:txBody>
      </p:sp>
      <p:sp>
        <p:nvSpPr>
          <p:cNvPr id="583"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333333"/>
                </a:solidFill>
                <a:latin typeface="Arial"/>
                <a:ea typeface="Arial"/>
                <a:cs typeface="Arial"/>
                <a:sym typeface="Arial"/>
              </a:defRPr>
            </a:lvl1pPr>
            <a:lvl2pPr marL="0" indent="457200" algn="ctr">
              <a:lnSpc>
                <a:spcPct val="90000"/>
              </a:lnSpc>
              <a:spcBef>
                <a:spcPts val="1000"/>
              </a:spcBef>
              <a:buClrTx/>
              <a:buSzTx/>
              <a:buFontTx/>
              <a:buNone/>
              <a:defRPr sz="3600">
                <a:solidFill>
                  <a:srgbClr val="333333"/>
                </a:solidFill>
                <a:latin typeface="Arial"/>
                <a:ea typeface="Arial"/>
                <a:cs typeface="Arial"/>
                <a:sym typeface="Arial"/>
              </a:defRPr>
            </a:lvl2pPr>
            <a:lvl3pPr marL="0" indent="914400" algn="ctr">
              <a:lnSpc>
                <a:spcPct val="90000"/>
              </a:lnSpc>
              <a:spcBef>
                <a:spcPts val="1000"/>
              </a:spcBef>
              <a:buClrTx/>
              <a:buSzTx/>
              <a:buFontTx/>
              <a:buNone/>
              <a:defRPr sz="3600">
                <a:solidFill>
                  <a:srgbClr val="333333"/>
                </a:solidFill>
                <a:latin typeface="Arial"/>
                <a:ea typeface="Arial"/>
                <a:cs typeface="Arial"/>
                <a:sym typeface="Arial"/>
              </a:defRPr>
            </a:lvl3pPr>
            <a:lvl4pPr marL="0" indent="1371600" algn="ctr">
              <a:lnSpc>
                <a:spcPct val="90000"/>
              </a:lnSpc>
              <a:spcBef>
                <a:spcPts val="1000"/>
              </a:spcBef>
              <a:buClrTx/>
              <a:buSzTx/>
              <a:buFontTx/>
              <a:buNone/>
              <a:defRPr sz="3600">
                <a:solidFill>
                  <a:srgbClr val="333333"/>
                </a:solidFill>
                <a:latin typeface="Arial"/>
                <a:ea typeface="Arial"/>
                <a:cs typeface="Arial"/>
                <a:sym typeface="Arial"/>
              </a:defRPr>
            </a:lvl4pPr>
            <a:lvl5pPr marL="0" indent="1828800" algn="ctr">
              <a:lnSpc>
                <a:spcPct val="90000"/>
              </a:lnSpc>
              <a:spcBef>
                <a:spcPts val="1000"/>
              </a:spcBef>
              <a:buClrTx/>
              <a:buSzTx/>
              <a:buFontTx/>
              <a:buNone/>
              <a:defRPr sz="3600">
                <a:solidFill>
                  <a:srgbClr val="333333"/>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584" name="Rectangle 14"/>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85" name="Picture 15" descr="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586"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991618566"/>
      </p:ext>
    </p:extLst>
  </p:cSld>
  <p:clrMapOvr>
    <a:masterClrMapping/>
  </p:clrMapOvr>
  <p:transition spd="med"/>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x">
  <p:cSld name="1_Custom - No Title">
    <p:spTree>
      <p:nvGrpSpPr>
        <p:cNvPr id="1" name=""/>
        <p:cNvGrpSpPr/>
        <p:nvPr/>
      </p:nvGrpSpPr>
      <p:grpSpPr>
        <a:xfrm>
          <a:off x="0" y="0"/>
          <a:ext cx="0" cy="0"/>
          <a:chOff x="0" y="0"/>
          <a:chExt cx="0" cy="0"/>
        </a:xfrm>
      </p:grpSpPr>
      <p:sp>
        <p:nvSpPr>
          <p:cNvPr id="593"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94"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5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853941995"/>
      </p:ext>
    </p:extLst>
  </p:cSld>
  <p:clrMapOvr>
    <a:masterClrMapping/>
  </p:clrMapOvr>
  <p:transition spd="med"/>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x">
  <p:cSld name="2_Title and Content">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15" name="Rectangle 19"/>
          <p:cNvSpPr/>
          <p:nvPr/>
        </p:nvSpPr>
        <p:spPr>
          <a:xfrm>
            <a:off x="-3" y="6212925"/>
            <a:ext cx="12192003"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16" name="Picture 9" descr="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17" name="Title Text"/>
          <p:cNvSpPr txBox="1">
            <a:spLocks noGrp="1"/>
          </p:cNvSpPr>
          <p:nvPr>
            <p:ph type="title"/>
          </p:nvPr>
        </p:nvSpPr>
        <p:spPr>
          <a:xfrm>
            <a:off x="277934" y="295773"/>
            <a:ext cx="11647366" cy="649224"/>
          </a:xfrm>
          <a:prstGeom prst="rect">
            <a:avLst/>
          </a:prstGeom>
        </p:spPr>
        <p:txBody>
          <a:bodyPr lIns="45719" tIns="45719" rIns="45719" bIns="45719" anchor="ctr"/>
          <a:lstStyle>
            <a:lvl1pPr>
              <a:lnSpc>
                <a:spcPct val="90000"/>
              </a:lnSpc>
              <a:defRPr>
                <a:solidFill>
                  <a:srgbClr val="FEEE9F"/>
                </a:solidFill>
                <a:latin typeface="Arial"/>
                <a:ea typeface="Arial"/>
                <a:cs typeface="Arial"/>
                <a:sym typeface="Arial"/>
              </a:defRPr>
            </a:lvl1pPr>
          </a:lstStyle>
          <a:p>
            <a:r>
              <a:t>Title Text</a:t>
            </a:r>
          </a:p>
        </p:txBody>
      </p:sp>
      <p:sp>
        <p:nvSpPr>
          <p:cNvPr id="618" name="Body Level One…"/>
          <p:cNvSpPr txBox="1">
            <a:spLocks noGrp="1"/>
          </p:cNvSpPr>
          <p:nvPr>
            <p:ph type="body" idx="1" hasCustomPrompt="1"/>
          </p:nvPr>
        </p:nvSpPr>
        <p:spPr>
          <a:xfrm>
            <a:off x="277933" y="1520042"/>
            <a:ext cx="11647368" cy="4358245"/>
          </a:xfrm>
          <a:prstGeom prst="rect">
            <a:avLst/>
          </a:prstGeom>
        </p:spPr>
        <p:txBody>
          <a:bodyPr lIns="45719" tIns="45719" rIns="45719" bIns="45719"/>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9" indent="-320039">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619"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007427699"/>
      </p:ext>
    </p:extLst>
  </p:cSld>
  <p:clrMapOvr>
    <a:masterClrMapping/>
  </p:clrMapOvr>
  <p:transition spd="med"/>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type="tx">
  <p:cSld name="1_Spacer Slide">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26" name="Rectangle 7"/>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27" name="Picture 9" descr="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28"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629"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457200" algn="ctr">
              <a:lnSpc>
                <a:spcPct val="90000"/>
              </a:lnSpc>
              <a:spcBef>
                <a:spcPts val="1000"/>
              </a:spcBef>
              <a:buClrTx/>
              <a:buSzTx/>
              <a:buFontTx/>
              <a:buNone/>
              <a:defRPr sz="3600">
                <a:solidFill>
                  <a:srgbClr val="FFFFFF"/>
                </a:solidFill>
                <a:latin typeface="Arial"/>
                <a:ea typeface="Arial"/>
                <a:cs typeface="Arial"/>
                <a:sym typeface="Arial"/>
              </a:defRPr>
            </a:lvl2pPr>
            <a:lvl3pPr marL="0" indent="914400" algn="ctr">
              <a:lnSpc>
                <a:spcPct val="90000"/>
              </a:lnSpc>
              <a:spcBef>
                <a:spcPts val="1000"/>
              </a:spcBef>
              <a:buClrTx/>
              <a:buSzTx/>
              <a:buFontTx/>
              <a:buNone/>
              <a:defRPr sz="3600">
                <a:solidFill>
                  <a:srgbClr val="FFFFFF"/>
                </a:solidFill>
                <a:latin typeface="Arial"/>
                <a:ea typeface="Arial"/>
                <a:cs typeface="Arial"/>
                <a:sym typeface="Arial"/>
              </a:defRPr>
            </a:lvl3pPr>
            <a:lvl4pPr marL="0" indent="1371600" algn="ctr">
              <a:lnSpc>
                <a:spcPct val="90000"/>
              </a:lnSpc>
              <a:spcBef>
                <a:spcPts val="1000"/>
              </a:spcBef>
              <a:buClrTx/>
              <a:buSzTx/>
              <a:buFontTx/>
              <a:buNone/>
              <a:defRPr sz="3600">
                <a:solidFill>
                  <a:srgbClr val="FFFFFF"/>
                </a:solidFill>
                <a:latin typeface="Arial"/>
                <a:ea typeface="Arial"/>
                <a:cs typeface="Arial"/>
                <a:sym typeface="Arial"/>
              </a:defRPr>
            </a:lvl4pPr>
            <a:lvl5pPr marL="0" indent="182880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63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652701155"/>
      </p:ext>
    </p:extLst>
  </p:cSld>
  <p:clrMapOvr>
    <a:masterClrMapping/>
  </p:clrMapOvr>
  <p:transition spd="med"/>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type="tx">
  <p:cSld name="Custom - No Title">
    <p:spTree>
      <p:nvGrpSpPr>
        <p:cNvPr id="1" name=""/>
        <p:cNvGrpSpPr/>
        <p:nvPr/>
      </p:nvGrpSpPr>
      <p:grpSpPr>
        <a:xfrm>
          <a:off x="0" y="0"/>
          <a:ext cx="0" cy="0"/>
          <a:chOff x="0" y="0"/>
          <a:chExt cx="0" cy="0"/>
        </a:xfrm>
      </p:grpSpPr>
      <p:sp>
        <p:nvSpPr>
          <p:cNvPr id="637"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38"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39" name="Body Level One…"/>
          <p:cNvSpPr txBox="1">
            <a:spLocks noGrp="1"/>
          </p:cNvSpPr>
          <p:nvPr>
            <p:ph type="body" sz="quarter" idx="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vl2pPr marL="742950" indent="-285750" algn="r">
              <a:spcBef>
                <a:spcPts val="200"/>
              </a:spcBef>
              <a:buClrTx/>
              <a:buFontTx/>
              <a:defRPr sz="1200">
                <a:solidFill>
                  <a:srgbClr val="FFFFFF"/>
                </a:solidFill>
              </a:defRPr>
            </a:lvl2pPr>
            <a:lvl3pPr marL="1143000" indent="-228600" algn="r">
              <a:spcBef>
                <a:spcPts val="200"/>
              </a:spcBef>
              <a:buClrTx/>
              <a:buFontTx/>
              <a:defRPr sz="1200">
                <a:solidFill>
                  <a:srgbClr val="FFFFFF"/>
                </a:solidFill>
              </a:defRPr>
            </a:lvl3pPr>
            <a:lvl4pPr marL="1600200" indent="-228600" algn="r">
              <a:spcBef>
                <a:spcPts val="200"/>
              </a:spcBef>
              <a:buClrTx/>
              <a:buFontTx/>
              <a:defRPr sz="1200">
                <a:solidFill>
                  <a:srgbClr val="FFFFFF"/>
                </a:solidFill>
              </a:defRPr>
            </a:lvl4pPr>
            <a:lvl5pPr marL="2171700" indent="-342900" algn="r">
              <a:spcBef>
                <a:spcPts val="200"/>
              </a:spcBef>
              <a:buClrTx/>
              <a:buFontTx/>
              <a:defRPr sz="1200">
                <a:solidFill>
                  <a:srgbClr val="FFFFFF"/>
                </a:solidFill>
              </a:defRPr>
            </a:lvl5pPr>
          </a:lstStyle>
          <a:p>
            <a:r>
              <a:t>Click to Insert Reference</a:t>
            </a:r>
          </a:p>
          <a:p>
            <a:pPr lvl="1"/>
            <a:endParaRPr/>
          </a:p>
          <a:p>
            <a:pPr lvl="2"/>
            <a:endParaRPr/>
          </a:p>
          <a:p>
            <a:pPr lvl="3"/>
            <a:endParaRPr/>
          </a:p>
          <a:p>
            <a:pPr lvl="4"/>
            <a:endParaRPr/>
          </a:p>
        </p:txBody>
      </p:sp>
      <p:sp>
        <p:nvSpPr>
          <p:cNvPr id="6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203387969"/>
      </p:ext>
    </p:extLst>
  </p:cSld>
  <p:clrMapOvr>
    <a:masterClrMapping/>
  </p:clrMapOvr>
  <p:transition spd="med"/>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tx">
  <p:cSld name="1_Blank">
    <p:bg>
      <p:bgPr>
        <a:solidFill>
          <a:srgbClr val="012838"/>
        </a:solidFill>
        <a:effectLst/>
      </p:bgPr>
    </p:bg>
    <p:spTree>
      <p:nvGrpSpPr>
        <p:cNvPr id="1" name=""/>
        <p:cNvGrpSpPr/>
        <p:nvPr/>
      </p:nvGrpSpPr>
      <p:grpSpPr>
        <a:xfrm>
          <a:off x="0" y="0"/>
          <a:ext cx="0" cy="0"/>
          <a:chOff x="0" y="0"/>
          <a:chExt cx="0" cy="0"/>
        </a:xfrm>
      </p:grpSpPr>
      <p:sp>
        <p:nvSpPr>
          <p:cNvPr id="647" name="Rectangle 10"/>
          <p:cNvSpPr/>
          <p:nvPr/>
        </p:nvSpPr>
        <p:spPr>
          <a:xfrm rot="10800000">
            <a:off x="-1" y="0"/>
            <a:ext cx="12192001" cy="6858001"/>
          </a:xfrm>
          <a:prstGeom prst="rect">
            <a:avLst/>
          </a:prstGeom>
          <a:gradFill>
            <a:gsLst>
              <a:gs pos="0">
                <a:srgbClr val="012838"/>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sp>
        <p:nvSpPr>
          <p:cNvPr id="648" name="Rectangle 4"/>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49"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50"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969898190"/>
      </p:ext>
    </p:extLst>
  </p:cSld>
  <p:clrMapOvr>
    <a:masterClrMapping/>
  </p:clrMapOvr>
  <p:transition spd="med"/>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tx">
  <p:cSld name="Title + running copy">
    <p:spTree>
      <p:nvGrpSpPr>
        <p:cNvPr id="1" name=""/>
        <p:cNvGrpSpPr/>
        <p:nvPr/>
      </p:nvGrpSpPr>
      <p:grpSpPr>
        <a:xfrm>
          <a:off x="0" y="0"/>
          <a:ext cx="0" cy="0"/>
          <a:chOff x="0" y="0"/>
          <a:chExt cx="0" cy="0"/>
        </a:xfrm>
      </p:grpSpPr>
      <p:sp>
        <p:nvSpPr>
          <p:cNvPr id="657"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58"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59" name="Title Text"/>
          <p:cNvSpPr txBox="1">
            <a:spLocks noGrp="1"/>
          </p:cNvSpPr>
          <p:nvPr>
            <p:ph type="title"/>
          </p:nvPr>
        </p:nvSpPr>
        <p:spPr>
          <a:xfrm>
            <a:off x="304800" y="533400"/>
            <a:ext cx="10972800" cy="646978"/>
          </a:xfrm>
          <a:prstGeom prst="rect">
            <a:avLst/>
          </a:prstGeom>
        </p:spPr>
        <p:txBody>
          <a:bodyPr lIns="45719" tIns="45719" rIns="45719" bIns="45719"/>
          <a:lstStyle/>
          <a:p>
            <a:r>
              <a:t>Title Text</a:t>
            </a:r>
          </a:p>
        </p:txBody>
      </p:sp>
      <p:sp>
        <p:nvSpPr>
          <p:cNvPr id="660" name="Body Level One…"/>
          <p:cNvSpPr txBox="1">
            <a:spLocks noGrp="1"/>
          </p:cNvSpPr>
          <p:nvPr>
            <p:ph type="body" idx="1"/>
          </p:nvPr>
        </p:nvSpPr>
        <p:spPr>
          <a:xfrm>
            <a:off x="354000" y="1604155"/>
            <a:ext cx="11484000" cy="4339445"/>
          </a:xfrm>
          <a:prstGeom prst="rect">
            <a:avLst/>
          </a:prstGeom>
        </p:spPr>
        <p:txBody>
          <a:bodyPr lIns="45719" tIns="45719" rIns="45719" bIns="45719"/>
          <a:lstStyle>
            <a:lvl1pPr marL="0" indent="0">
              <a:buClrTx/>
              <a:buSzTx/>
              <a:buFontTx/>
              <a:buNone/>
            </a:lvl1pPr>
            <a:lvl2pPr marL="0" indent="457200">
              <a:buClrTx/>
              <a:buSzTx/>
              <a:buFontTx/>
              <a:buNone/>
            </a:lvl2pPr>
            <a:lvl3pPr marL="0" indent="914400">
              <a:buClrTx/>
              <a:buSzTx/>
              <a:buFontTx/>
              <a:buNone/>
            </a:lvl3pPr>
            <a:lvl4pPr marL="0" indent="1371600">
              <a:buClrTx/>
              <a:buSzTx/>
              <a:buFontTx/>
              <a:buNone/>
            </a:lvl4pPr>
            <a:lvl5pPr marL="0" indent="1770061">
              <a:buClrTx/>
              <a:buSzTx/>
              <a:buFontTx/>
              <a:buNone/>
            </a:lvl5pPr>
          </a:lstStyle>
          <a:p>
            <a:r>
              <a:t>Body Level One</a:t>
            </a:r>
          </a:p>
          <a:p>
            <a:pPr lvl="1"/>
            <a:r>
              <a:t>Body Level Two</a:t>
            </a:r>
          </a:p>
          <a:p>
            <a:pPr lvl="2"/>
            <a:r>
              <a:t>Body Level Three</a:t>
            </a:r>
          </a:p>
          <a:p>
            <a:pPr lvl="3"/>
            <a:r>
              <a:t>Body Level Four</a:t>
            </a:r>
          </a:p>
          <a:p>
            <a:pPr lvl="4"/>
            <a:r>
              <a:t>Body Level Five</a:t>
            </a:r>
          </a:p>
        </p:txBody>
      </p:sp>
      <p:sp>
        <p:nvSpPr>
          <p:cNvPr id="661" name="Straight Connector 3"/>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62"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6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264298741"/>
      </p:ext>
    </p:extLst>
  </p:cSld>
  <p:clrMapOvr>
    <a:masterClrMapping/>
  </p:clrMapOvr>
  <p:transition spd="med"/>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tx">
  <p:cSld name="2 cols--copy">
    <p:spTree>
      <p:nvGrpSpPr>
        <p:cNvPr id="1" name=""/>
        <p:cNvGrpSpPr/>
        <p:nvPr/>
      </p:nvGrpSpPr>
      <p:grpSpPr>
        <a:xfrm>
          <a:off x="0" y="0"/>
          <a:ext cx="0" cy="0"/>
          <a:chOff x="0" y="0"/>
          <a:chExt cx="0" cy="0"/>
        </a:xfrm>
      </p:grpSpPr>
      <p:sp>
        <p:nvSpPr>
          <p:cNvPr id="670"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71"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72" name="Title Text"/>
          <p:cNvSpPr txBox="1">
            <a:spLocks noGrp="1"/>
          </p:cNvSpPr>
          <p:nvPr>
            <p:ph type="title"/>
          </p:nvPr>
        </p:nvSpPr>
        <p:spPr>
          <a:xfrm>
            <a:off x="304800" y="609600"/>
            <a:ext cx="10972800" cy="762000"/>
          </a:xfrm>
          <a:prstGeom prst="rect">
            <a:avLst/>
          </a:prstGeom>
        </p:spPr>
        <p:txBody>
          <a:bodyPr lIns="45719" tIns="45719" rIns="45719" bIns="45719"/>
          <a:lstStyle>
            <a:lvl1pPr>
              <a:defRPr sz="3000"/>
            </a:lvl1pPr>
          </a:lstStyle>
          <a:p>
            <a:r>
              <a:t>Title Text</a:t>
            </a:r>
          </a:p>
        </p:txBody>
      </p:sp>
      <p:sp>
        <p:nvSpPr>
          <p:cNvPr id="673" name="Straight Connector 2"/>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74" name="Body Level One…"/>
          <p:cNvSpPr txBox="1">
            <a:spLocks noGrp="1"/>
          </p:cNvSpPr>
          <p:nvPr>
            <p:ph type="body" sz="half" idx="1"/>
          </p:nvPr>
        </p:nvSpPr>
        <p:spPr>
          <a:xfrm>
            <a:off x="609600" y="1600200"/>
            <a:ext cx="5181600" cy="5029200"/>
          </a:xfrm>
          <a:prstGeom prst="rect">
            <a:avLst/>
          </a:prstGeom>
        </p:spPr>
        <p:txBody>
          <a:bodyPr lIns="45719" tIns="45719" rIns="45719" bIns="45719"/>
          <a:lstStyle>
            <a:lvl1pPr marL="0" indent="0">
              <a:spcBef>
                <a:spcPts val="500"/>
              </a:spcBef>
              <a:buClrTx/>
              <a:buSzTx/>
              <a:buFontTx/>
              <a:buNone/>
              <a:defRPr sz="2200">
                <a:solidFill>
                  <a:srgbClr val="132E3E"/>
                </a:solidFill>
              </a:defRPr>
            </a:lvl1pPr>
            <a:lvl2pPr marL="0" indent="0">
              <a:spcBef>
                <a:spcPts val="500"/>
              </a:spcBef>
              <a:buClrTx/>
              <a:buSzTx/>
              <a:buFontTx/>
              <a:buNone/>
              <a:defRPr sz="2200">
                <a:solidFill>
                  <a:srgbClr val="132E3E"/>
                </a:solidFill>
              </a:defRPr>
            </a:lvl2pPr>
            <a:lvl3pPr marL="0" indent="0">
              <a:spcBef>
                <a:spcPts val="500"/>
              </a:spcBef>
              <a:buClrTx/>
              <a:buSzTx/>
              <a:buFontTx/>
              <a:buNone/>
              <a:defRPr sz="2200">
                <a:solidFill>
                  <a:srgbClr val="132E3E"/>
                </a:solidFill>
              </a:defRPr>
            </a:lvl3pPr>
            <a:lvl4pPr marL="0" indent="0">
              <a:spcBef>
                <a:spcPts val="500"/>
              </a:spcBef>
              <a:buClrTx/>
              <a:buSzTx/>
              <a:buFontTx/>
              <a:buNone/>
              <a:defRPr sz="2200">
                <a:solidFill>
                  <a:srgbClr val="132E3E"/>
                </a:solidFill>
              </a:defRPr>
            </a:lvl4pPr>
            <a:lvl5pPr marL="0" indent="0">
              <a:spcBef>
                <a:spcPts val="500"/>
              </a:spcBef>
              <a:buClrTx/>
              <a:buSzTx/>
              <a:buFontTx/>
              <a:buNone/>
              <a:defRPr sz="2200">
                <a:solidFill>
                  <a:srgbClr val="132E3E"/>
                </a:solidFill>
              </a:defRPr>
            </a:lvl5pPr>
          </a:lstStyle>
          <a:p>
            <a:r>
              <a:t>Body Level One</a:t>
            </a:r>
          </a:p>
          <a:p>
            <a:pPr lvl="1"/>
            <a:r>
              <a:t>Body Level Two</a:t>
            </a:r>
          </a:p>
          <a:p>
            <a:pPr lvl="2"/>
            <a:r>
              <a:t>Body Level Three</a:t>
            </a:r>
          </a:p>
          <a:p>
            <a:pPr lvl="3"/>
            <a:r>
              <a:t>Body Level Four</a:t>
            </a:r>
          </a:p>
          <a:p>
            <a:pPr lvl="4"/>
            <a:r>
              <a:t>Body Level Five</a:t>
            </a:r>
          </a:p>
        </p:txBody>
      </p:sp>
      <p:sp>
        <p:nvSpPr>
          <p:cNvPr id="6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81774832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tx">
  <p:cSld name="1_Title &amp; Bulleted Content - Dark backgrounds">
    <p:spTree>
      <p:nvGrpSpPr>
        <p:cNvPr id="1" name=""/>
        <p:cNvGrpSpPr/>
        <p:nvPr/>
      </p:nvGrpSpPr>
      <p:grpSpPr>
        <a:xfrm>
          <a:off x="0" y="0"/>
          <a:ext cx="0" cy="0"/>
          <a:chOff x="0" y="0"/>
          <a:chExt cx="0" cy="0"/>
        </a:xfrm>
      </p:grpSpPr>
      <p:sp>
        <p:nvSpPr>
          <p:cNvPr id="682"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83"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84" name="Straight Connector 8"/>
          <p:cNvSpPr/>
          <p:nvPr/>
        </p:nvSpPr>
        <p:spPr>
          <a:xfrm>
            <a:off x="406400" y="1256579"/>
            <a:ext cx="711200" cy="1"/>
          </a:xfrm>
          <a:prstGeom prst="line">
            <a:avLst/>
          </a:prstGeom>
          <a:ln w="28575">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685" name="Title Text"/>
          <p:cNvSpPr txBox="1">
            <a:spLocks noGrp="1"/>
          </p:cNvSpPr>
          <p:nvPr>
            <p:ph type="title"/>
          </p:nvPr>
        </p:nvSpPr>
        <p:spPr>
          <a:xfrm>
            <a:off x="304800" y="533400"/>
            <a:ext cx="11484000" cy="645076"/>
          </a:xfrm>
          <a:prstGeom prst="rect">
            <a:avLst/>
          </a:prstGeom>
        </p:spPr>
        <p:txBody>
          <a:bodyPr lIns="45719" tIns="45719" rIns="45719" bIns="45719"/>
          <a:lstStyle>
            <a:lvl1pPr>
              <a:defRPr>
                <a:solidFill>
                  <a:srgbClr val="FEEE9F"/>
                </a:solidFill>
              </a:defRPr>
            </a:lvl1pPr>
          </a:lstStyle>
          <a:p>
            <a:r>
              <a:t>Title Text</a:t>
            </a:r>
          </a:p>
        </p:txBody>
      </p:sp>
      <p:sp>
        <p:nvSpPr>
          <p:cNvPr id="686" name="Body Level One…"/>
          <p:cNvSpPr txBox="1">
            <a:spLocks noGrp="1"/>
          </p:cNvSpPr>
          <p:nvPr>
            <p:ph type="body" idx="1"/>
          </p:nvPr>
        </p:nvSpPr>
        <p:spPr>
          <a:xfrm>
            <a:off x="354000" y="1604155"/>
            <a:ext cx="11484000" cy="4568045"/>
          </a:xfrm>
          <a:prstGeom prst="rect">
            <a:avLst/>
          </a:prstGeom>
        </p:spPr>
        <p:txBody>
          <a:bodyPr lIns="45719" tIns="45719" rIns="45719" bIns="45719"/>
          <a:lstStyle>
            <a:lvl1pPr>
              <a:buClr>
                <a:srgbClr val="FFFFFF"/>
              </a:buClr>
              <a:defRPr>
                <a:solidFill>
                  <a:srgbClr val="FFFFFF"/>
                </a:solidFill>
              </a:defRPr>
            </a:lvl1pPr>
            <a:lvl2pPr marL="723900" indent="-266700">
              <a:buClr>
                <a:srgbClr val="FFFFFF"/>
              </a:buClr>
              <a:defRPr>
                <a:solidFill>
                  <a:srgbClr val="FFFFFF"/>
                </a:solidFill>
              </a:defRPr>
            </a:lvl2pPr>
            <a:lvl3pPr marL="1152208" indent="-237808">
              <a:buClr>
                <a:srgbClr val="FFFFFF"/>
              </a:buClr>
              <a:defRPr>
                <a:solidFill>
                  <a:srgbClr val="FFFFFF"/>
                </a:solidFill>
              </a:defRPr>
            </a:lvl3pPr>
            <a:lvl4pPr marL="1727200" indent="-355600">
              <a:buClr>
                <a:srgbClr val="FFFFFF"/>
              </a:buClr>
              <a:defRPr>
                <a:solidFill>
                  <a:srgbClr val="FFFFFF"/>
                </a:solidFill>
              </a:defRPr>
            </a:lvl4pPr>
            <a:lvl5pPr marL="2221971" indent="-451909">
              <a:buClr>
                <a:srgbClr val="FFFFFF"/>
              </a:buCl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687"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8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270758178"/>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33461483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7471423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9529241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8683553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9371751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67123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8868173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2678897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4241531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530127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3879468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609600"/>
            <a:ext cx="11484000" cy="645075"/>
          </a:xfrm>
          <a:prstGeom prst="rect">
            <a:avLst/>
          </a:prstGeom>
        </p:spPr>
        <p:txBody>
          <a:bodyPr/>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0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a:solidFill>
                  <a:schemeClr val="tx2">
                    <a:lumMod val="65000"/>
                    <a:lumOff val="35000"/>
                  </a:schemeClr>
                </a:solidFill>
                <a:latin typeface="Arial" panose="020B0604020202020204" pitchFamily="34" charset="0"/>
                <a:cs typeface="Arial" panose="020B0604020202020204" pitchFamily="34" charset="0"/>
              </a:defRPr>
            </a:lvl3pPr>
            <a:lvl4pPr>
              <a:defRPr>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21650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286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529745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21515341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0942973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dirty="0"/>
          </a:p>
        </p:txBody>
      </p: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069839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8856020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Florian Bay, Elizabeth Jordan, Paola Perina,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38162891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30293130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365777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332206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8493084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947983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31874267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04157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9975217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1603314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7668021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28092916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1658810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2126480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8023883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4336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9719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767757404"/>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60950792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5560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8107760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1209162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8869241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515343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4213624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1677834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7125077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8311116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2708304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45184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1067389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9975788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924315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3636316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82294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45392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859890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173987864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1138766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0020150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83682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3648622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812983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3296426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26186222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5976853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9505257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8053876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3341072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283002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05123923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2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03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9900887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351458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610169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603724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8152516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6611875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263195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1_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70843854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03471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6658868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380162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emf"/></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7.xml"/><Relationship Id="rId13" Type="http://schemas.openxmlformats.org/officeDocument/2006/relationships/slideLayout" Target="../slideLayouts/slideLayout172.xml"/><Relationship Id="rId18" Type="http://schemas.openxmlformats.org/officeDocument/2006/relationships/slideLayout" Target="../slideLayouts/slideLayout177.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slideLayout" Target="../slideLayouts/slideLayout171.xml"/><Relationship Id="rId17" Type="http://schemas.openxmlformats.org/officeDocument/2006/relationships/slideLayout" Target="../slideLayouts/slideLayout176.xml"/><Relationship Id="rId2" Type="http://schemas.openxmlformats.org/officeDocument/2006/relationships/slideLayout" Target="../slideLayouts/slideLayout161.xml"/><Relationship Id="rId16" Type="http://schemas.openxmlformats.org/officeDocument/2006/relationships/slideLayout" Target="../slideLayouts/slideLayout175.xml"/><Relationship Id="rId20" Type="http://schemas.openxmlformats.org/officeDocument/2006/relationships/image" Target="../media/image4.png"/><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slideLayout" Target="../slideLayouts/slideLayout170.xml"/><Relationship Id="rId5" Type="http://schemas.openxmlformats.org/officeDocument/2006/relationships/slideLayout" Target="../slideLayouts/slideLayout164.xml"/><Relationship Id="rId15" Type="http://schemas.openxmlformats.org/officeDocument/2006/relationships/slideLayout" Target="../slideLayouts/slideLayout174.xml"/><Relationship Id="rId10" Type="http://schemas.openxmlformats.org/officeDocument/2006/relationships/slideLayout" Target="../slideLayouts/slideLayout169.xml"/><Relationship Id="rId19" Type="http://schemas.openxmlformats.org/officeDocument/2006/relationships/theme" Target="../theme/theme10.xml"/><Relationship Id="rId4" Type="http://schemas.openxmlformats.org/officeDocument/2006/relationships/slideLayout" Target="../slideLayouts/slideLayout163.xml"/><Relationship Id="rId9" Type="http://schemas.openxmlformats.org/officeDocument/2006/relationships/slideLayout" Target="../slideLayouts/slideLayout168.xml"/><Relationship Id="rId14" Type="http://schemas.openxmlformats.org/officeDocument/2006/relationships/slideLayout" Target="../slideLayouts/slideLayout173.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190.xml"/><Relationship Id="rId18" Type="http://schemas.openxmlformats.org/officeDocument/2006/relationships/slideLayout" Target="../slideLayouts/slideLayout195.xml"/><Relationship Id="rId26" Type="http://schemas.openxmlformats.org/officeDocument/2006/relationships/slideLayout" Target="../slideLayouts/slideLayout203.xml"/><Relationship Id="rId39" Type="http://schemas.openxmlformats.org/officeDocument/2006/relationships/slideLayout" Target="../slideLayouts/slideLayout216.xml"/><Relationship Id="rId21" Type="http://schemas.openxmlformats.org/officeDocument/2006/relationships/slideLayout" Target="../slideLayouts/slideLayout198.xml"/><Relationship Id="rId34" Type="http://schemas.openxmlformats.org/officeDocument/2006/relationships/slideLayout" Target="../slideLayouts/slideLayout211.xml"/><Relationship Id="rId42" Type="http://schemas.openxmlformats.org/officeDocument/2006/relationships/slideLayout" Target="../slideLayouts/slideLayout219.xml"/><Relationship Id="rId7" Type="http://schemas.openxmlformats.org/officeDocument/2006/relationships/slideLayout" Target="../slideLayouts/slideLayout184.xml"/><Relationship Id="rId2" Type="http://schemas.openxmlformats.org/officeDocument/2006/relationships/slideLayout" Target="../slideLayouts/slideLayout179.xml"/><Relationship Id="rId16" Type="http://schemas.openxmlformats.org/officeDocument/2006/relationships/slideLayout" Target="../slideLayouts/slideLayout193.xml"/><Relationship Id="rId29" Type="http://schemas.openxmlformats.org/officeDocument/2006/relationships/slideLayout" Target="../slideLayouts/slideLayout206.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slideLayout" Target="../slideLayouts/slideLayout188.xml"/><Relationship Id="rId24" Type="http://schemas.openxmlformats.org/officeDocument/2006/relationships/slideLayout" Target="../slideLayouts/slideLayout201.xml"/><Relationship Id="rId32" Type="http://schemas.openxmlformats.org/officeDocument/2006/relationships/slideLayout" Target="../slideLayouts/slideLayout209.xml"/><Relationship Id="rId37" Type="http://schemas.openxmlformats.org/officeDocument/2006/relationships/slideLayout" Target="../slideLayouts/slideLayout214.xml"/><Relationship Id="rId40" Type="http://schemas.openxmlformats.org/officeDocument/2006/relationships/slideLayout" Target="../slideLayouts/slideLayout217.xml"/><Relationship Id="rId45" Type="http://schemas.openxmlformats.org/officeDocument/2006/relationships/image" Target="../media/image4.png"/><Relationship Id="rId5" Type="http://schemas.openxmlformats.org/officeDocument/2006/relationships/slideLayout" Target="../slideLayouts/slideLayout182.xml"/><Relationship Id="rId15" Type="http://schemas.openxmlformats.org/officeDocument/2006/relationships/slideLayout" Target="../slideLayouts/slideLayout192.xml"/><Relationship Id="rId23" Type="http://schemas.openxmlformats.org/officeDocument/2006/relationships/slideLayout" Target="../slideLayouts/slideLayout200.xml"/><Relationship Id="rId28" Type="http://schemas.openxmlformats.org/officeDocument/2006/relationships/slideLayout" Target="../slideLayouts/slideLayout205.xml"/><Relationship Id="rId36" Type="http://schemas.openxmlformats.org/officeDocument/2006/relationships/slideLayout" Target="../slideLayouts/slideLayout213.xml"/><Relationship Id="rId10" Type="http://schemas.openxmlformats.org/officeDocument/2006/relationships/slideLayout" Target="../slideLayouts/slideLayout187.xml"/><Relationship Id="rId19" Type="http://schemas.openxmlformats.org/officeDocument/2006/relationships/slideLayout" Target="../slideLayouts/slideLayout196.xml"/><Relationship Id="rId31" Type="http://schemas.openxmlformats.org/officeDocument/2006/relationships/slideLayout" Target="../slideLayouts/slideLayout208.xml"/><Relationship Id="rId44" Type="http://schemas.openxmlformats.org/officeDocument/2006/relationships/theme" Target="../theme/theme11.xml"/><Relationship Id="rId4" Type="http://schemas.openxmlformats.org/officeDocument/2006/relationships/slideLayout" Target="../slideLayouts/slideLayout181.xml"/><Relationship Id="rId9" Type="http://schemas.openxmlformats.org/officeDocument/2006/relationships/slideLayout" Target="../slideLayouts/slideLayout186.xml"/><Relationship Id="rId14" Type="http://schemas.openxmlformats.org/officeDocument/2006/relationships/slideLayout" Target="../slideLayouts/slideLayout191.xml"/><Relationship Id="rId22" Type="http://schemas.openxmlformats.org/officeDocument/2006/relationships/slideLayout" Target="../slideLayouts/slideLayout199.xml"/><Relationship Id="rId27" Type="http://schemas.openxmlformats.org/officeDocument/2006/relationships/slideLayout" Target="../slideLayouts/slideLayout204.xml"/><Relationship Id="rId30" Type="http://schemas.openxmlformats.org/officeDocument/2006/relationships/slideLayout" Target="../slideLayouts/slideLayout207.xml"/><Relationship Id="rId35" Type="http://schemas.openxmlformats.org/officeDocument/2006/relationships/slideLayout" Target="../slideLayouts/slideLayout212.xml"/><Relationship Id="rId43" Type="http://schemas.openxmlformats.org/officeDocument/2006/relationships/slideLayout" Target="../slideLayouts/slideLayout220.xml"/><Relationship Id="rId8" Type="http://schemas.openxmlformats.org/officeDocument/2006/relationships/slideLayout" Target="../slideLayouts/slideLayout185.xml"/><Relationship Id="rId3" Type="http://schemas.openxmlformats.org/officeDocument/2006/relationships/slideLayout" Target="../slideLayouts/slideLayout180.xml"/><Relationship Id="rId12" Type="http://schemas.openxmlformats.org/officeDocument/2006/relationships/slideLayout" Target="../slideLayouts/slideLayout189.xml"/><Relationship Id="rId17" Type="http://schemas.openxmlformats.org/officeDocument/2006/relationships/slideLayout" Target="../slideLayouts/slideLayout194.xml"/><Relationship Id="rId25" Type="http://schemas.openxmlformats.org/officeDocument/2006/relationships/slideLayout" Target="../slideLayouts/slideLayout202.xml"/><Relationship Id="rId33" Type="http://schemas.openxmlformats.org/officeDocument/2006/relationships/slideLayout" Target="../slideLayouts/slideLayout210.xml"/><Relationship Id="rId38" Type="http://schemas.openxmlformats.org/officeDocument/2006/relationships/slideLayout" Target="../slideLayouts/slideLayout215.xml"/><Relationship Id="rId20" Type="http://schemas.openxmlformats.org/officeDocument/2006/relationships/slideLayout" Target="../slideLayouts/slideLayout197.xml"/><Relationship Id="rId41" Type="http://schemas.openxmlformats.org/officeDocument/2006/relationships/slideLayout" Target="../slideLayouts/slideLayout21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4.png"/><Relationship Id="rId5" Type="http://schemas.openxmlformats.org/officeDocument/2006/relationships/slideLayout" Target="../slideLayouts/slideLayout29.xml"/><Relationship Id="rId10" Type="http://schemas.openxmlformats.org/officeDocument/2006/relationships/theme" Target="../theme/theme2.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4.png"/><Relationship Id="rId4" Type="http://schemas.openxmlformats.org/officeDocument/2006/relationships/slideLayout" Target="../slideLayouts/slideLayout37.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image" Target="../media/image2.emf"/><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theme" Target="../theme/theme4.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image" Target="../media/image4.pn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theme" Target="../theme/theme5.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slideLayout" Target="../slideLayouts/slideLayout93.xml"/><Relationship Id="rId26" Type="http://schemas.openxmlformats.org/officeDocument/2006/relationships/theme" Target="../theme/theme6.xml"/><Relationship Id="rId3" Type="http://schemas.openxmlformats.org/officeDocument/2006/relationships/slideLayout" Target="../slideLayouts/slideLayout78.xml"/><Relationship Id="rId21" Type="http://schemas.openxmlformats.org/officeDocument/2006/relationships/slideLayout" Target="../slideLayouts/slideLayout96.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slideLayout" Target="../slideLayouts/slideLayout92.xml"/><Relationship Id="rId25" Type="http://schemas.openxmlformats.org/officeDocument/2006/relationships/slideLayout" Target="../slideLayouts/slideLayout100.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20" Type="http://schemas.openxmlformats.org/officeDocument/2006/relationships/slideLayout" Target="../slideLayouts/slideLayout95.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24" Type="http://schemas.openxmlformats.org/officeDocument/2006/relationships/slideLayout" Target="../slideLayouts/slideLayout99.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23" Type="http://schemas.openxmlformats.org/officeDocument/2006/relationships/slideLayout" Target="../slideLayouts/slideLayout98.xml"/><Relationship Id="rId28" Type="http://schemas.openxmlformats.org/officeDocument/2006/relationships/image" Target="../media/image2.emf"/><Relationship Id="rId10" Type="http://schemas.openxmlformats.org/officeDocument/2006/relationships/slideLayout" Target="../slideLayouts/slideLayout85.xml"/><Relationship Id="rId19" Type="http://schemas.openxmlformats.org/officeDocument/2006/relationships/slideLayout" Target="../slideLayouts/slideLayout94.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 Id="rId22" Type="http://schemas.openxmlformats.org/officeDocument/2006/relationships/slideLayout" Target="../slideLayouts/slideLayout97.xml"/><Relationship Id="rId27"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slideLayout" Target="../slideLayouts/slideLayout118.xml"/><Relationship Id="rId3" Type="http://schemas.openxmlformats.org/officeDocument/2006/relationships/slideLayout" Target="../slideLayouts/slideLayout103.xml"/><Relationship Id="rId21" Type="http://schemas.openxmlformats.org/officeDocument/2006/relationships/image" Target="../media/image4.png"/><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20" Type="http://schemas.openxmlformats.org/officeDocument/2006/relationships/theme" Target="../theme/theme7.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10" Type="http://schemas.openxmlformats.org/officeDocument/2006/relationships/slideLayout" Target="../slideLayouts/slideLayout110.xml"/><Relationship Id="rId19" Type="http://schemas.openxmlformats.org/officeDocument/2006/relationships/slideLayout" Target="../slideLayouts/slideLayout119.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18" Type="http://schemas.openxmlformats.org/officeDocument/2006/relationships/image" Target="../media/image2.emf"/><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theme" Target="../theme/theme8.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image" Target="../media/image1.jpeg"/><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theme" Target="../theme/theme9.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 Id="rId27"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712" r:id="rId2"/>
    <p:sldLayoutId id="2147483673" r:id="rId3"/>
    <p:sldLayoutId id="2147483719" r:id="rId4"/>
    <p:sldLayoutId id="2147483713" r:id="rId5"/>
    <p:sldLayoutId id="2147483674" r:id="rId6"/>
    <p:sldLayoutId id="2147483718" r:id="rId7"/>
    <p:sldLayoutId id="2147483717" r:id="rId8"/>
    <p:sldLayoutId id="2147483675" r:id="rId9"/>
    <p:sldLayoutId id="2147483676" r:id="rId10"/>
    <p:sldLayoutId id="2147483716" r:id="rId11"/>
    <p:sldLayoutId id="2147483677" r:id="rId12"/>
    <p:sldLayoutId id="2147483688" r:id="rId13"/>
    <p:sldLayoutId id="2147483692" r:id="rId14"/>
    <p:sldLayoutId id="2147483691" r:id="rId15"/>
    <p:sldLayoutId id="2147483714" r:id="rId16"/>
    <p:sldLayoutId id="2147483678" r:id="rId17"/>
    <p:sldLayoutId id="2147483715" r:id="rId18"/>
    <p:sldLayoutId id="2147483679" r:id="rId19"/>
    <p:sldLayoutId id="2147483681" r:id="rId20"/>
    <p:sldLayoutId id="2147483682" r:id="rId21"/>
    <p:sldLayoutId id="2147483684" r:id="rId22"/>
    <p:sldLayoutId id="2147483685" r:id="rId23"/>
    <p:sldLayoutId id="2147483686"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3979953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 name="Picture 7" descr="Picture 7"/>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4" name="Straight Connector 8"/>
          <p:cNvSpPr/>
          <p:nvPr/>
        </p:nvSpPr>
        <p:spPr>
          <a:xfrm>
            <a:off x="406400" y="1256578"/>
            <a:ext cx="711200" cy="3"/>
          </a:xfrm>
          <a:prstGeom prst="line">
            <a:avLst/>
          </a:prstGeom>
          <a:ln w="28575">
            <a:solidFill>
              <a:srgbClr val="800000"/>
            </a:solidFill>
          </a:ln>
        </p:spPr>
        <p:txBody>
          <a:bodyPr lIns="45718" tIns="45718" rIns="45718" bIns="45718"/>
          <a:lstStyle/>
          <a:p>
            <a:endParaRPr dirty="0"/>
          </a:p>
        </p:txBody>
      </p:sp>
      <p:sp>
        <p:nvSpPr>
          <p:cNvPr id="5" name="Title Text"/>
          <p:cNvSpPr txBox="1">
            <a:spLocks noGrp="1"/>
          </p:cNvSpPr>
          <p:nvPr>
            <p:ph type="title"/>
          </p:nvPr>
        </p:nvSpPr>
        <p:spPr>
          <a:xfrm>
            <a:off x="304800" y="533400"/>
            <a:ext cx="11484000" cy="6450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Title Text</a:t>
            </a:r>
          </a:p>
        </p:txBody>
      </p:sp>
      <p:sp>
        <p:nvSpPr>
          <p:cNvPr id="6" name="Body Level One…"/>
          <p:cNvSpPr txBox="1">
            <a:spLocks noGrp="1"/>
          </p:cNvSpPr>
          <p:nvPr>
            <p:ph type="body" idx="1"/>
          </p:nvPr>
        </p:nvSpPr>
        <p:spPr>
          <a:xfrm>
            <a:off x="354000" y="1604154"/>
            <a:ext cx="11484000" cy="456804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8463946" y="6224224"/>
            <a:ext cx="273654" cy="264253"/>
          </a:xfrm>
          <a:prstGeom prst="rect">
            <a:avLst/>
          </a:prstGeom>
          <a:ln w="12700">
            <a:miter lim="400000"/>
          </a:ln>
        </p:spPr>
        <p:txBody>
          <a:bodyPr wrap="none" lIns="45718" tIns="45718" rIns="45718" bIns="45718" anchor="ctr">
            <a:spAutoFit/>
          </a:bodyPr>
          <a:lstStyle>
            <a:lvl1pPr algn="r">
              <a:defRPr sz="1200">
                <a:solidFill>
                  <a:srgbClr val="132E3E"/>
                </a:solidFill>
                <a:latin typeface="Arial"/>
                <a:ea typeface="Arial"/>
                <a:cs typeface="Arial"/>
                <a:sym typeface="Arial"/>
              </a:defRPr>
            </a:lvl1pPr>
          </a:lstStyle>
          <a:p>
            <a:fld id="{86CB4B4D-7CA3-9044-876B-883B54F8677D}" type="slidenum">
              <a:t>‹#›</a:t>
            </a:fld>
            <a:endParaRPr dirty="0"/>
          </a:p>
        </p:txBody>
      </p:sp>
    </p:spTree>
    <p:extLst>
      <p:ext uri="{BB962C8B-B14F-4D97-AF65-F5344CB8AC3E}">
        <p14:creationId xmlns:p14="http://schemas.microsoft.com/office/powerpoint/2010/main" val="524727902"/>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 id="2147483880" r:id="rId17"/>
    <p:sldLayoutId id="2147483881" r:id="rId18"/>
    <p:sldLayoutId id="2147483882" r:id="rId19"/>
    <p:sldLayoutId id="2147483883" r:id="rId20"/>
    <p:sldLayoutId id="2147483884" r:id="rId21"/>
    <p:sldLayoutId id="2147483885" r:id="rId22"/>
    <p:sldLayoutId id="2147483886" r:id="rId23"/>
    <p:sldLayoutId id="2147483887" r:id="rId24"/>
    <p:sldLayoutId id="2147483888" r:id="rId25"/>
    <p:sldLayoutId id="2147483889" r:id="rId26"/>
    <p:sldLayoutId id="2147483890" r:id="rId27"/>
    <p:sldLayoutId id="2147483891" r:id="rId28"/>
    <p:sldLayoutId id="2147483892" r:id="rId29"/>
    <p:sldLayoutId id="2147483893" r:id="rId30"/>
    <p:sldLayoutId id="2147483894" r:id="rId31"/>
    <p:sldLayoutId id="2147483895" r:id="rId32"/>
    <p:sldLayoutId id="2147483896" r:id="rId33"/>
    <p:sldLayoutId id="2147483897" r:id="rId34"/>
    <p:sldLayoutId id="2147483898" r:id="rId35"/>
    <p:sldLayoutId id="2147483899" r:id="rId36"/>
    <p:sldLayoutId id="2147483900" r:id="rId37"/>
    <p:sldLayoutId id="2147483901" r:id="rId38"/>
    <p:sldLayoutId id="2147483902" r:id="rId39"/>
    <p:sldLayoutId id="2147483903" r:id="rId40"/>
    <p:sldLayoutId id="2147483904" r:id="rId41"/>
    <p:sldLayoutId id="2147483905" r:id="rId42"/>
    <p:sldLayoutId id="2147483906" r:id="rId43"/>
  </p:sldLayoutIdLst>
  <p:transition spd="med"/>
  <p:txStyles>
    <p:titleStyle>
      <a:lvl1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9pPr>
    </p:titleStyle>
    <p:bodyStyle>
      <a:lvl1pPr marL="287338" marR="0" indent="-287338"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1pPr>
      <a:lvl2pPr marL="777238" marR="0" indent="-320038" algn="l" defTabSz="914400" rtl="0" latinLnBrk="0">
        <a:lnSpc>
          <a:spcPct val="100000"/>
        </a:lnSpc>
        <a:spcBef>
          <a:spcPts val="600"/>
        </a:spcBef>
        <a:spcAft>
          <a:spcPts val="0"/>
        </a:spcAft>
        <a:buClr>
          <a:srgbClr val="800000"/>
        </a:buClr>
        <a:buSzPct val="8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2pPr>
      <a:lvl3pPr marL="1178630" marR="0" indent="-26423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3pPr>
      <a:lvl4pPr marL="1771650" marR="0" indent="-40005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4pPr>
      <a:lvl5pPr marL="2278458" marR="0" indent="-508397" algn="l" defTabSz="914400" rtl="0" latinLnBrk="0">
        <a:lnSpc>
          <a:spcPct val="100000"/>
        </a:lnSpc>
        <a:spcBef>
          <a:spcPts val="600"/>
        </a:spcBef>
        <a:spcAft>
          <a:spcPts val="0"/>
        </a:spcAft>
        <a:buClr>
          <a:srgbClr val="800000"/>
        </a:buClr>
        <a:buSzPct val="100000"/>
        <a:buFont typeface="Arial Unicode MS"/>
        <a:buChar char="o"/>
        <a:tabLst/>
        <a:defRPr sz="2800" b="0" i="0" u="none" strike="noStrike" cap="none" spc="0" baseline="0">
          <a:solidFill>
            <a:srgbClr val="595959"/>
          </a:solidFill>
          <a:uFillTx/>
          <a:latin typeface="Myriad Pro"/>
          <a:ea typeface="Myriad Pro"/>
          <a:cs typeface="Myriad Pro"/>
          <a:sym typeface="Myriad Pro"/>
        </a:defRPr>
      </a:lvl5pPr>
      <a:lvl6pPr marL="26416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6pPr>
      <a:lvl7pPr marL="30988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7pPr>
      <a:lvl8pPr marL="35560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8pPr>
      <a:lvl9pPr marL="40132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99405461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78624585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282506796"/>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812277441"/>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a:blip r:embed="rId27"/>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905288747"/>
      </p:ext>
    </p:extLst>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00416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323008"/>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615346309"/>
      </p:ext>
    </p:extLst>
  </p:cSld>
  <p:clrMap bg1="dk1" tx1="lt1" bg2="dk2" tx2="lt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457891020"/>
      </p:ext>
    </p:extLst>
  </p:cSld>
  <p:clrMap bg1="dk1" tx1="lt1" bg2="dk2" tx2="lt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7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hyperlink" Target="https://www.toastmasters.org/education/pathways/pathways-updates" TargetMode="External"/><Relationship Id="rId3" Type="http://schemas.openxmlformats.org/officeDocument/2006/relationships/image" Target="../media/image26.jpeg"/><Relationship Id="rId7" Type="http://schemas.openxmlformats.org/officeDocument/2006/relationships/hyperlink" Target="https://www.toastmasters.org/education/base-camp-videos" TargetMode="External"/><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hyperlink" Target="https://www.toastmasters.org/education/pathways" TargetMode="External"/><Relationship Id="rId5" Type="http://schemas.openxmlformats.org/officeDocument/2006/relationships/hyperlink" Target="https://easy-speak.org/faq.php" TargetMode="External"/><Relationship Id="rId10" Type="http://schemas.openxmlformats.org/officeDocument/2006/relationships/hyperlink" Target="https://content.toastmasters.org/image/upload/club-excellence-curriculum.pdf" TargetMode="External"/><Relationship Id="rId4" Type="http://schemas.openxmlformats.org/officeDocument/2006/relationships/hyperlink" Target="https://support.toastmastersclubs.org/" TargetMode="External"/><Relationship Id="rId9" Type="http://schemas.openxmlformats.org/officeDocument/2006/relationships/hyperlink" Target="https://ccdn.toastmasters.org/medias/files/department-documents/club-documents/1315-effective-club-practices.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1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6" name="Content Placeholder 2">
            <a:extLst>
              <a:ext uri="{FF2B5EF4-FFF2-40B4-BE49-F238E27FC236}">
                <a16:creationId xmlns:a16="http://schemas.microsoft.com/office/drawing/2014/main" id="{C35F3E84-9EA8-0CE7-6847-E1E52ACB9A24}"/>
              </a:ext>
            </a:extLst>
          </p:cNvPr>
          <p:cNvSpPr>
            <a:spLocks noGrp="1"/>
          </p:cNvSpPr>
          <p:nvPr>
            <p:ph idx="1"/>
          </p:nvPr>
        </p:nvSpPr>
        <p:spPr>
          <a:xfrm>
            <a:off x="262167" y="1156997"/>
            <a:ext cx="11914067" cy="4907901"/>
          </a:xfrm>
        </p:spPr>
        <p:txBody>
          <a:bodyPr>
            <a:noAutofit/>
          </a:bodyPr>
          <a:lstStyle/>
          <a:p>
            <a:pPr>
              <a:lnSpc>
                <a:spcPct val="100000"/>
              </a:lnSpc>
              <a:spcBef>
                <a:spcPts val="0"/>
              </a:spcBef>
              <a:spcAft>
                <a:spcPts val="600"/>
              </a:spcAft>
            </a:pPr>
            <a:r>
              <a:rPr lang="en-GB" sz="2000" b="1" dirty="0"/>
              <a:t>Session</a:t>
            </a:r>
            <a:r>
              <a:rPr lang="en-GB" sz="2000" dirty="0"/>
              <a:t>: This presentation is the one-hour Vice President Education breakout session for Round 1: New Year Club Officer Training. The order of presentations for the full Club Officer Training: Hall of Fame slides shown before the training starts, Round 1: New Year General Session Part 1 followed by the individual club officer breakout sessions, ending with Round 1: New Year General Session Part 2 . Round 1: New Year General Session Parts 1 and 2 are presented to all club officers. </a:t>
            </a:r>
          </a:p>
          <a:p>
            <a:pPr>
              <a:lnSpc>
                <a:spcPct val="100000"/>
              </a:lnSpc>
              <a:spcBef>
                <a:spcPts val="0"/>
              </a:spcBef>
              <a:spcAft>
                <a:spcPts val="600"/>
              </a:spcAft>
            </a:pPr>
            <a:r>
              <a:rPr lang="en-GB" sz="2000" b="1" dirty="0"/>
              <a:t>Facilitator notes on each slide</a:t>
            </a:r>
            <a:r>
              <a:rPr lang="en-GB" sz="20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 Facilitator notes should be used as a guide rather than a script that must be stated “word-for-word”. Parentheses denote instructions for facilitators – what facilitators should “do”. </a:t>
            </a:r>
          </a:p>
          <a:p>
            <a:pPr>
              <a:lnSpc>
                <a:spcPct val="100000"/>
              </a:lnSpc>
              <a:spcBef>
                <a:spcPts val="0"/>
              </a:spcBef>
              <a:spcAft>
                <a:spcPts val="600"/>
              </a:spcAft>
            </a:pPr>
            <a:r>
              <a:rPr lang="en-US" sz="2000" b="1" dirty="0">
                <a:latin typeface="Arial" panose="020B0604020202020204" pitchFamily="34" charset="0"/>
                <a:cs typeface="Arial" panose="020B0604020202020204" pitchFamily="34" charset="0"/>
              </a:rPr>
              <a:t>Interaction</a:t>
            </a:r>
            <a:r>
              <a:rPr lang="en-US" sz="2000" b="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600"/>
              </a:spcAft>
            </a:pPr>
            <a:r>
              <a:rPr lang="en-US" sz="2000" b="1" dirty="0"/>
              <a:t>Zoom/Chat Masters</a:t>
            </a:r>
            <a:r>
              <a:rPr lang="en-US" sz="2000" dirty="0"/>
              <a:t>: For online training, it is critical to have sufficient District technical support to manage the training. To facilitate interaction, please assign a Zoom/Chat Master to each session. </a:t>
            </a:r>
            <a:endParaRPr lang="en-GB" sz="2000" dirty="0"/>
          </a:p>
        </p:txBody>
      </p:sp>
    </p:spTree>
    <p:extLst>
      <p:ext uri="{BB962C8B-B14F-4D97-AF65-F5344CB8AC3E}">
        <p14:creationId xmlns:p14="http://schemas.microsoft.com/office/powerpoint/2010/main" val="336845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EC920B-1140-49CB-D23A-E2979A64E2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B45327-0165-6BCC-FE51-A43BBE75F102}"/>
              </a:ext>
            </a:extLst>
          </p:cNvPr>
          <p:cNvSpPr>
            <a:spLocks noGrp="1"/>
          </p:cNvSpPr>
          <p:nvPr>
            <p:ph type="title"/>
          </p:nvPr>
        </p:nvSpPr>
        <p:spPr>
          <a:xfrm>
            <a:off x="277934" y="219573"/>
            <a:ext cx="11647366" cy="895718"/>
          </a:xfrm>
        </p:spPr>
        <p:txBody>
          <a:bodyPr>
            <a:normAutofit/>
          </a:bodyPr>
          <a:lstStyle/>
          <a:p>
            <a:r>
              <a:rPr lang="en-GB" dirty="0">
                <a:solidFill>
                  <a:schemeClr val="tx1"/>
                </a:solidFill>
              </a:rPr>
              <a:t>Mentoring and Engagement</a:t>
            </a:r>
            <a:endParaRPr lang="en-GB" dirty="0"/>
          </a:p>
        </p:txBody>
      </p:sp>
      <p:sp>
        <p:nvSpPr>
          <p:cNvPr id="8" name="Subtitle 3">
            <a:extLst>
              <a:ext uri="{FF2B5EF4-FFF2-40B4-BE49-F238E27FC236}">
                <a16:creationId xmlns:a16="http://schemas.microsoft.com/office/drawing/2014/main" id="{4034F14F-DF6C-2280-32C6-B8AC211183D3}"/>
              </a:ext>
            </a:extLst>
          </p:cNvPr>
          <p:cNvSpPr txBox="1">
            <a:spLocks/>
          </p:cNvSpPr>
          <p:nvPr/>
        </p:nvSpPr>
        <p:spPr>
          <a:xfrm>
            <a:off x="5225144" y="1548859"/>
            <a:ext cx="6700156" cy="138793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marR="0" lvl="0" indent="-347663" algn="l" defTabSz="914400" rtl="0" eaLnBrk="1" fontAlgn="auto" latinLnBrk="0" hangingPunct="1">
              <a:lnSpc>
                <a:spcPct val="100000"/>
              </a:lnSpc>
              <a:spcBef>
                <a:spcPts val="1000"/>
              </a:spcBef>
              <a:spcAft>
                <a:spcPts val="120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Assign Mentors for New Members</a:t>
            </a:r>
          </a:p>
          <a:p>
            <a:pPr marL="347663" marR="0" lvl="0" indent="-347663" algn="l" defTabSz="914400" rtl="0" eaLnBrk="1" fontAlgn="auto" latinLnBrk="0" hangingPunct="1">
              <a:lnSpc>
                <a:spcPct val="100000"/>
              </a:lnSpc>
              <a:spcBef>
                <a:spcPts val="1000"/>
              </a:spcBef>
              <a:spcAft>
                <a:spcPts val="120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Foster Member Participation</a:t>
            </a:r>
          </a:p>
        </p:txBody>
      </p:sp>
    </p:spTree>
    <p:extLst>
      <p:ext uri="{BB962C8B-B14F-4D97-AF65-F5344CB8AC3E}">
        <p14:creationId xmlns:p14="http://schemas.microsoft.com/office/powerpoint/2010/main" val="184218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D773EAA-135E-75E0-0C22-39527691E202}"/>
            </a:ext>
          </a:extLst>
        </p:cNvPr>
        <p:cNvGrpSpPr/>
        <p:nvPr/>
      </p:nvGrpSpPr>
      <p:grpSpPr>
        <a:xfrm>
          <a:off x="0" y="0"/>
          <a:ext cx="0" cy="0"/>
          <a:chOff x="0" y="0"/>
          <a:chExt cx="0" cy="0"/>
        </a:xfrm>
      </p:grpSpPr>
      <p:sp>
        <p:nvSpPr>
          <p:cNvPr id="7" name="CasellaDiTesto 6">
            <a:extLst>
              <a:ext uri="{FF2B5EF4-FFF2-40B4-BE49-F238E27FC236}">
                <a16:creationId xmlns:a16="http://schemas.microsoft.com/office/drawing/2014/main" id="{C168BBCC-F4CA-6801-BECD-D3A9019C25FA}"/>
              </a:ext>
            </a:extLst>
          </p:cNvPr>
          <p:cNvSpPr txBox="1"/>
          <p:nvPr/>
        </p:nvSpPr>
        <p:spPr>
          <a:xfrm>
            <a:off x="7547934" y="-2216814"/>
            <a:ext cx="3325906" cy="1815882"/>
          </a:xfrm>
          <a:prstGeom prst="rect">
            <a:avLst/>
          </a:prstGeom>
          <a:solidFill>
            <a:srgbClr val="000000">
              <a:alpha val="40000"/>
            </a:srgbClr>
          </a:solidFill>
        </p:spPr>
        <p:txBody>
          <a:bodyPr wrap="square" rtlCol="0">
            <a:spAutoFit/>
          </a:bodyPr>
          <a:lstStyle/>
          <a:p>
            <a:r>
              <a:rPr lang="it-IT" sz="2800" b="1" dirty="0"/>
              <a:t>Execution</a:t>
            </a:r>
          </a:p>
          <a:p>
            <a:pPr marL="457200" indent="-457200">
              <a:buFont typeface="Wingdings" panose="05000000000000000000" pitchFamily="2" charset="2"/>
              <a:buChar char="§"/>
            </a:pPr>
            <a:r>
              <a:rPr lang="it-IT" sz="2800" dirty="0"/>
              <a:t>Assign roles</a:t>
            </a:r>
          </a:p>
          <a:p>
            <a:pPr marL="457200" indent="-457200">
              <a:buFont typeface="Wingdings" panose="05000000000000000000" pitchFamily="2" charset="2"/>
              <a:buChar char="§"/>
            </a:pPr>
            <a:r>
              <a:rPr lang="it-IT" sz="2800" dirty="0"/>
              <a:t>Share stories</a:t>
            </a:r>
          </a:p>
          <a:p>
            <a:pPr marL="457200" indent="-457200">
              <a:buFont typeface="Wingdings" panose="05000000000000000000" pitchFamily="2" charset="2"/>
              <a:buChar char="§"/>
            </a:pPr>
            <a:r>
              <a:rPr lang="it-IT" sz="2800" dirty="0"/>
              <a:t>Close with CTA</a:t>
            </a:r>
          </a:p>
        </p:txBody>
      </p:sp>
      <p:sp>
        <p:nvSpPr>
          <p:cNvPr id="6" name="Titolo 1">
            <a:extLst>
              <a:ext uri="{FF2B5EF4-FFF2-40B4-BE49-F238E27FC236}">
                <a16:creationId xmlns:a16="http://schemas.microsoft.com/office/drawing/2014/main" id="{382184DA-C4BD-8144-FCA6-A1F5BD1C13AA}"/>
              </a:ext>
            </a:extLst>
          </p:cNvPr>
          <p:cNvSpPr txBox="1">
            <a:spLocks/>
          </p:cNvSpPr>
          <p:nvPr/>
        </p:nvSpPr>
        <p:spPr>
          <a:xfrm>
            <a:off x="1" y="237068"/>
            <a:ext cx="6858000" cy="829734"/>
          </a:xfrm>
          <a:prstGeom prst="rect">
            <a:avLst/>
          </a:prstGeom>
          <a:solidFill>
            <a:srgbClr val="DAD4C7"/>
          </a:solidFill>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dirty="0">
                <a:solidFill>
                  <a:srgbClr val="000000"/>
                </a:solidFill>
              </a:rPr>
              <a:t>Culture and Communication</a:t>
            </a:r>
            <a:endParaRPr lang="it-IT" dirty="0">
              <a:solidFill>
                <a:srgbClr val="000000"/>
              </a:solidFill>
            </a:endParaRPr>
          </a:p>
        </p:txBody>
      </p:sp>
      <p:sp>
        <p:nvSpPr>
          <p:cNvPr id="2" name="Subtitle 3">
            <a:extLst>
              <a:ext uri="{FF2B5EF4-FFF2-40B4-BE49-F238E27FC236}">
                <a16:creationId xmlns:a16="http://schemas.microsoft.com/office/drawing/2014/main" id="{B45EA864-CDFE-D6B5-2E93-1EE109774856}"/>
              </a:ext>
            </a:extLst>
          </p:cNvPr>
          <p:cNvSpPr txBox="1">
            <a:spLocks/>
          </p:cNvSpPr>
          <p:nvPr/>
        </p:nvSpPr>
        <p:spPr>
          <a:xfrm>
            <a:off x="5805621" y="4467828"/>
            <a:ext cx="5975909" cy="1584680"/>
          </a:xfrm>
          <a:prstGeom prst="rect">
            <a:avLst/>
          </a:prstGeom>
          <a:solidFill>
            <a:srgbClr val="DAD4C7">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marR="0" lvl="0" indent="-347663"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GB" b="0" i="0" u="none" strike="noStrike" kern="1200" cap="none" spc="0" normalizeH="0" baseline="0" noProof="0" dirty="0">
                <a:ln>
                  <a:noFill/>
                </a:ln>
                <a:solidFill>
                  <a:schemeClr val="bg1"/>
                </a:solidFill>
                <a:effectLst/>
                <a:uLnTx/>
                <a:uFillTx/>
                <a:latin typeface="Arial" panose="020B0604020202020204"/>
              </a:rPr>
              <a:t>Create a supportive </a:t>
            </a:r>
            <a:r>
              <a:rPr lang="en-GB" dirty="0">
                <a:solidFill>
                  <a:schemeClr val="bg1"/>
                </a:solidFill>
                <a:latin typeface="Arial" panose="020B0604020202020204"/>
              </a:rPr>
              <a:t>environment</a:t>
            </a:r>
            <a:endParaRPr kumimoji="0" lang="en-GB" b="0" i="0" u="none" strike="noStrike" kern="1200" cap="none" spc="0" normalizeH="0" baseline="0" noProof="0" dirty="0">
              <a:ln>
                <a:noFill/>
              </a:ln>
              <a:solidFill>
                <a:schemeClr val="bg1"/>
              </a:solidFill>
              <a:effectLst/>
              <a:uLnTx/>
              <a:uFillTx/>
              <a:latin typeface="Arial" panose="020B0604020202020204"/>
            </a:endParaRPr>
          </a:p>
          <a:p>
            <a:pPr marL="347663" marR="0" lvl="0" indent="-347663"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en-GB" dirty="0">
                <a:solidFill>
                  <a:schemeClr val="bg1"/>
                </a:solidFill>
                <a:latin typeface="Arial" panose="020B0604020202020204"/>
              </a:rPr>
              <a:t>Decide e</a:t>
            </a:r>
            <a:r>
              <a:rPr kumimoji="0" lang="en-GB" b="0" i="0" u="none" strike="noStrike" kern="1200" cap="none" spc="0" normalizeH="0" baseline="0" noProof="0" dirty="0" err="1">
                <a:ln>
                  <a:noFill/>
                </a:ln>
                <a:solidFill>
                  <a:schemeClr val="bg1"/>
                </a:solidFill>
                <a:effectLst/>
                <a:uLnTx/>
                <a:uFillTx/>
                <a:latin typeface="Arial" panose="020B0604020202020204"/>
              </a:rPr>
              <a:t>ngagement</a:t>
            </a:r>
            <a:r>
              <a:rPr kumimoji="0" lang="en-GB" b="0" i="0" u="none" strike="noStrike" kern="1200" cap="none" spc="0" normalizeH="0" baseline="0" noProof="0" dirty="0">
                <a:ln>
                  <a:noFill/>
                </a:ln>
                <a:solidFill>
                  <a:schemeClr val="bg1"/>
                </a:solidFill>
                <a:effectLst/>
                <a:uLnTx/>
                <a:uFillTx/>
                <a:latin typeface="Arial" panose="020B0604020202020204"/>
              </a:rPr>
              <a:t> </a:t>
            </a:r>
            <a:r>
              <a:rPr lang="en-GB" dirty="0">
                <a:solidFill>
                  <a:schemeClr val="bg1"/>
                </a:solidFill>
                <a:latin typeface="Arial" panose="020B0604020202020204"/>
              </a:rPr>
              <a:t>strategies</a:t>
            </a:r>
            <a:endParaRPr kumimoji="0" lang="en-GB" b="0" i="0" u="none" strike="noStrike" kern="1200" cap="none" spc="0" normalizeH="0" baseline="0" noProof="0" dirty="0">
              <a:ln>
                <a:noFill/>
              </a:ln>
              <a:solidFill>
                <a:schemeClr val="bg1"/>
              </a:solidFill>
              <a:effectLst/>
              <a:uLnTx/>
              <a:uFillTx/>
              <a:latin typeface="Arial" panose="020B0604020202020204"/>
            </a:endParaRPr>
          </a:p>
          <a:p>
            <a:pPr marL="347663" marR="0" lvl="0" indent="-347663"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GB" b="0" i="0" u="none" strike="noStrike" kern="1200" cap="none" spc="0" normalizeH="0" baseline="0" noProof="0" dirty="0">
                <a:ln>
                  <a:noFill/>
                </a:ln>
                <a:solidFill>
                  <a:schemeClr val="bg1"/>
                </a:solidFill>
                <a:effectLst/>
                <a:uLnTx/>
                <a:uFillTx/>
                <a:latin typeface="Arial" panose="020B0604020202020204"/>
              </a:rPr>
              <a:t>Monitor and adapt</a:t>
            </a:r>
          </a:p>
        </p:txBody>
      </p:sp>
    </p:spTree>
    <p:extLst>
      <p:ext uri="{BB962C8B-B14F-4D97-AF65-F5344CB8AC3E}">
        <p14:creationId xmlns:p14="http://schemas.microsoft.com/office/powerpoint/2010/main" val="4145066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278367F-F034-185C-CF05-A21A96C8864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908CB1-FA5C-2020-0A8F-C2BB2EB1D185}"/>
              </a:ext>
            </a:extLst>
          </p:cNvPr>
          <p:cNvSpPr>
            <a:spLocks noGrp="1"/>
          </p:cNvSpPr>
          <p:nvPr>
            <p:ph type="title"/>
          </p:nvPr>
        </p:nvSpPr>
        <p:spPr>
          <a:xfrm>
            <a:off x="277934" y="295773"/>
            <a:ext cx="6244786" cy="649224"/>
          </a:xfrm>
          <a:solidFill>
            <a:schemeClr val="bg2">
              <a:lumMod val="10000"/>
              <a:alpha val="60000"/>
            </a:schemeClr>
          </a:solidFill>
        </p:spPr>
        <p:txBody>
          <a:bodyPr>
            <a:normAutofit/>
          </a:bodyPr>
          <a:lstStyle/>
          <a:p>
            <a:pPr algn="ctr"/>
            <a:r>
              <a:rPr lang="en-US" dirty="0">
                <a:solidFill>
                  <a:schemeClr val="bg1"/>
                </a:solidFill>
              </a:rPr>
              <a:t>Plan and Manage Meetings</a:t>
            </a:r>
            <a:endParaRPr lang="en-GB" dirty="0">
              <a:solidFill>
                <a:schemeClr val="bg1"/>
              </a:solidFill>
            </a:endParaRPr>
          </a:p>
        </p:txBody>
      </p:sp>
      <p:sp>
        <p:nvSpPr>
          <p:cNvPr id="5" name="Content Placeholder 4">
            <a:extLst>
              <a:ext uri="{FF2B5EF4-FFF2-40B4-BE49-F238E27FC236}">
                <a16:creationId xmlns:a16="http://schemas.microsoft.com/office/drawing/2014/main" id="{006A67E9-4563-9282-D892-37446F343736}"/>
              </a:ext>
            </a:extLst>
          </p:cNvPr>
          <p:cNvSpPr txBox="1">
            <a:spLocks/>
          </p:cNvSpPr>
          <p:nvPr/>
        </p:nvSpPr>
        <p:spPr>
          <a:xfrm>
            <a:off x="277934" y="3806273"/>
            <a:ext cx="5421826" cy="2076367"/>
          </a:xfrm>
          <a:prstGeom prst="rect">
            <a:avLst/>
          </a:prstGeom>
          <a:solidFill>
            <a:schemeClr val="bg2">
              <a:lumMod val="10000"/>
              <a:alpha val="60000"/>
            </a:schemeClr>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6075" indent="-346075">
              <a:buFont typeface="Wingdings" panose="05000000000000000000" pitchFamily="2" charset="2"/>
              <a:buChar char="§"/>
            </a:pPr>
            <a:r>
              <a:rPr lang="en-GB" dirty="0">
                <a:solidFill>
                  <a:schemeClr val="bg1"/>
                </a:solidFill>
              </a:rPr>
              <a:t>Create and maintain agendas</a:t>
            </a:r>
          </a:p>
          <a:p>
            <a:pPr marL="346075" indent="-346075">
              <a:buFont typeface="Wingdings" panose="05000000000000000000" pitchFamily="2" charset="2"/>
              <a:buChar char="§"/>
            </a:pPr>
            <a:r>
              <a:rPr lang="en-GB" dirty="0">
                <a:solidFill>
                  <a:schemeClr val="bg1"/>
                </a:solidFill>
              </a:rPr>
              <a:t>Assign roles strategically </a:t>
            </a:r>
          </a:p>
          <a:p>
            <a:pPr marL="346075" indent="-346075">
              <a:buFont typeface="Wingdings" panose="05000000000000000000" pitchFamily="2" charset="2"/>
              <a:buChar char="§"/>
            </a:pPr>
            <a:r>
              <a:rPr lang="en-GB" dirty="0">
                <a:solidFill>
                  <a:schemeClr val="bg1"/>
                </a:solidFill>
              </a:rPr>
              <a:t>Ensure meeting quality</a:t>
            </a:r>
          </a:p>
          <a:p>
            <a:pPr marL="346075" indent="-346075">
              <a:buFont typeface="Wingdings" panose="05000000000000000000" pitchFamily="2" charset="2"/>
              <a:buChar char="§"/>
            </a:pPr>
            <a:r>
              <a:rPr lang="en-GB" dirty="0">
                <a:solidFill>
                  <a:schemeClr val="bg1"/>
                </a:solidFill>
              </a:rPr>
              <a:t>Align with member goals</a:t>
            </a:r>
          </a:p>
        </p:txBody>
      </p:sp>
    </p:spTree>
    <p:extLst>
      <p:ext uri="{BB962C8B-B14F-4D97-AF65-F5344CB8AC3E}">
        <p14:creationId xmlns:p14="http://schemas.microsoft.com/office/powerpoint/2010/main" val="214269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C5CB02A-37EE-F24A-9C3F-723C8F02C8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6F2FA-763B-C26D-6DB9-8D68991DF7C8}"/>
              </a:ext>
            </a:extLst>
          </p:cNvPr>
          <p:cNvSpPr>
            <a:spLocks noGrp="1"/>
          </p:cNvSpPr>
          <p:nvPr>
            <p:ph type="title"/>
          </p:nvPr>
        </p:nvSpPr>
        <p:spPr>
          <a:xfrm>
            <a:off x="304800" y="533400"/>
            <a:ext cx="10753725" cy="1595438"/>
          </a:xfrm>
        </p:spPr>
        <p:txBody>
          <a:bodyPr>
            <a:noAutofit/>
          </a:bodyPr>
          <a:lstStyle/>
          <a:p>
            <a:r>
              <a:rPr lang="en-GB" dirty="0">
                <a:solidFill>
                  <a:schemeClr val="tx1"/>
                </a:solidFill>
                <a:latin typeface="+mj-lt"/>
              </a:rPr>
              <a:t>Special Meetings </a:t>
            </a:r>
            <a:br>
              <a:rPr lang="en-GB" dirty="0">
                <a:solidFill>
                  <a:schemeClr val="tx1"/>
                </a:solidFill>
                <a:latin typeface="+mj-lt"/>
              </a:rPr>
            </a:br>
            <a:r>
              <a:rPr lang="en-GB" dirty="0">
                <a:solidFill>
                  <a:schemeClr val="tx1"/>
                </a:solidFill>
                <a:latin typeface="+mj-lt"/>
              </a:rPr>
              <a:t>&amp; Events</a:t>
            </a:r>
          </a:p>
        </p:txBody>
      </p:sp>
      <p:sp>
        <p:nvSpPr>
          <p:cNvPr id="7" name="Content Placeholder 6">
            <a:extLst>
              <a:ext uri="{FF2B5EF4-FFF2-40B4-BE49-F238E27FC236}">
                <a16:creationId xmlns:a16="http://schemas.microsoft.com/office/drawing/2014/main" id="{CD0BBF4F-ABCF-0B49-CD59-BD2749198FA8}"/>
              </a:ext>
            </a:extLst>
          </p:cNvPr>
          <p:cNvSpPr>
            <a:spLocks noGrp="1"/>
          </p:cNvSpPr>
          <p:nvPr>
            <p:ph idx="1"/>
          </p:nvPr>
        </p:nvSpPr>
        <p:spPr>
          <a:xfrm>
            <a:off x="6869280" y="2357438"/>
            <a:ext cx="4936457" cy="2998333"/>
          </a:xfrm>
          <a:solidFill>
            <a:srgbClr val="FFFFFF">
              <a:alpha val="67000"/>
            </a:srgbClr>
          </a:solidFill>
        </p:spPr>
        <p:txBody>
          <a:bodyPr/>
          <a:lstStyle/>
          <a:p>
            <a:pPr marL="347663" indent="-347663">
              <a:buClr>
                <a:schemeClr val="tx2"/>
              </a:buClr>
              <a:buFont typeface="Wingdings" panose="05000000000000000000" pitchFamily="2" charset="2"/>
              <a:buChar char="§"/>
            </a:pPr>
            <a:r>
              <a:rPr lang="en-GB" dirty="0">
                <a:solidFill>
                  <a:schemeClr val="tx1"/>
                </a:solidFill>
              </a:rPr>
              <a:t>Decide purpose </a:t>
            </a:r>
          </a:p>
          <a:p>
            <a:pPr marL="347663" indent="-347663">
              <a:buClr>
                <a:schemeClr val="tx2"/>
              </a:buClr>
              <a:buFont typeface="Wingdings" panose="05000000000000000000" pitchFamily="2" charset="2"/>
              <a:buChar char="§"/>
            </a:pPr>
            <a:r>
              <a:rPr lang="en-GB" dirty="0">
                <a:solidFill>
                  <a:schemeClr val="tx1"/>
                </a:solidFill>
              </a:rPr>
              <a:t>Plan the agenda</a:t>
            </a:r>
          </a:p>
          <a:p>
            <a:pPr marL="347663" indent="-347663">
              <a:buClr>
                <a:schemeClr val="tx2"/>
              </a:buClr>
              <a:buFont typeface="Wingdings" panose="05000000000000000000" pitchFamily="2" charset="2"/>
              <a:buChar char="§"/>
            </a:pPr>
            <a:r>
              <a:rPr lang="en-GB" dirty="0">
                <a:solidFill>
                  <a:schemeClr val="tx1"/>
                </a:solidFill>
              </a:rPr>
              <a:t>Delegate roles</a:t>
            </a:r>
          </a:p>
          <a:p>
            <a:pPr marL="347663" indent="-347663">
              <a:buClr>
                <a:schemeClr val="tx2"/>
              </a:buClr>
              <a:buFont typeface="Wingdings" panose="05000000000000000000" pitchFamily="2" charset="2"/>
              <a:buChar char="§"/>
            </a:pPr>
            <a:r>
              <a:rPr lang="en-GB" dirty="0">
                <a:solidFill>
                  <a:schemeClr val="tx1"/>
                </a:solidFill>
              </a:rPr>
              <a:t>Determine location, equipment, and supplies</a:t>
            </a:r>
          </a:p>
          <a:p>
            <a:pPr marL="347663" indent="-347663">
              <a:buClr>
                <a:schemeClr val="tx2"/>
              </a:buClr>
              <a:buFont typeface="Wingdings" panose="05000000000000000000" pitchFamily="2" charset="2"/>
              <a:buChar char="§"/>
            </a:pPr>
            <a:r>
              <a:rPr lang="en-GB" dirty="0">
                <a:solidFill>
                  <a:schemeClr val="tx1"/>
                </a:solidFill>
              </a:rPr>
              <a:t>Promote the meeting/event</a:t>
            </a:r>
          </a:p>
          <a:p>
            <a:endParaRPr lang="en-GB" dirty="0"/>
          </a:p>
        </p:txBody>
      </p:sp>
      <p:sp>
        <p:nvSpPr>
          <p:cNvPr id="3" name="Text Placeholder 2">
            <a:extLst>
              <a:ext uri="{FF2B5EF4-FFF2-40B4-BE49-F238E27FC236}">
                <a16:creationId xmlns:a16="http://schemas.microsoft.com/office/drawing/2014/main" id="{3BEC2B7B-D9BF-6654-C52E-C7E520767DC7}"/>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2942862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500"/>
                                        <p:tgtEl>
                                          <p:spTgt spid="7">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animEffect transition="in" filter="fade">
                                      <p:cBhvr>
                                        <p:cTn id="16" dur="500"/>
                                        <p:tgtEl>
                                          <p:spTgt spid="7">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87F25-9F19-17BB-A981-C4A8EE4B78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04E2A5-2C46-F701-9CED-9E4AF786CDC2}"/>
              </a:ext>
            </a:extLst>
          </p:cNvPr>
          <p:cNvSpPr>
            <a:spLocks noGrp="1"/>
          </p:cNvSpPr>
          <p:nvPr>
            <p:ph type="title"/>
          </p:nvPr>
        </p:nvSpPr>
        <p:spPr>
          <a:xfrm>
            <a:off x="277934" y="402453"/>
            <a:ext cx="11647366" cy="649224"/>
          </a:xfrm>
        </p:spPr>
        <p:txBody>
          <a:bodyPr>
            <a:normAutofit/>
          </a:bodyPr>
          <a:lstStyle/>
          <a:p>
            <a:r>
              <a:rPr lang="en-US" dirty="0">
                <a:solidFill>
                  <a:schemeClr val="tx1"/>
                </a:solidFill>
              </a:rPr>
              <a:t>Pathways Base Camp</a:t>
            </a:r>
            <a:endParaRPr lang="en-GB" dirty="0"/>
          </a:p>
        </p:txBody>
      </p:sp>
      <p:sp>
        <p:nvSpPr>
          <p:cNvPr id="10" name="Subtitle 3">
            <a:extLst>
              <a:ext uri="{FF2B5EF4-FFF2-40B4-BE49-F238E27FC236}">
                <a16:creationId xmlns:a16="http://schemas.microsoft.com/office/drawing/2014/main" id="{CF8B7043-134D-A30F-E1D4-3926AABCA25D}"/>
              </a:ext>
            </a:extLst>
          </p:cNvPr>
          <p:cNvSpPr txBox="1">
            <a:spLocks/>
          </p:cNvSpPr>
          <p:nvPr/>
        </p:nvSpPr>
        <p:spPr>
          <a:xfrm>
            <a:off x="277934" y="1702760"/>
            <a:ext cx="9489521" cy="4160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92113" marR="0" lvl="0" indent="-392113" algn="l" defTabSz="914400" rtl="0" eaLnBrk="1" fontAlgn="auto" latinLnBrk="0" hangingPunct="1">
              <a:lnSpc>
                <a:spcPts val="35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Base Camp training</a:t>
            </a:r>
          </a:p>
          <a:p>
            <a:pPr marL="849313" marR="0" lvl="1" indent="-392113" algn="l" defTabSz="914400" rtl="0" eaLnBrk="1" fontAlgn="auto" latinLnBrk="0" hangingPunct="1">
              <a:lnSpc>
                <a:spcPts val="3500"/>
              </a:lnSpc>
              <a:spcBef>
                <a:spcPts val="1000"/>
              </a:spcBef>
              <a:spcAft>
                <a:spcPts val="0"/>
              </a:spcAft>
              <a:buClrTx/>
              <a:buSzTx/>
              <a:buFont typeface="Wingdings" panose="05000000000000000000" pitchFamily="2" charset="2"/>
              <a:buChar char="§"/>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Basic Pathways onboarding</a:t>
            </a:r>
          </a:p>
          <a:p>
            <a:pPr marL="849313" marR="0" lvl="1" indent="-392113" algn="l" defTabSz="914400" rtl="0" eaLnBrk="1" fontAlgn="auto" latinLnBrk="0" hangingPunct="1">
              <a:lnSpc>
                <a:spcPts val="3500"/>
              </a:lnSpc>
              <a:spcBef>
                <a:spcPts val="500"/>
              </a:spcBef>
              <a:spcAft>
                <a:spcPts val="0"/>
              </a:spcAft>
              <a:buClrTx/>
              <a:buSzTx/>
              <a:buFont typeface="Wingdings" panose="05000000000000000000" pitchFamily="2" charset="2"/>
              <a:buChar char="§"/>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Advanced Pathways sessions</a:t>
            </a:r>
          </a:p>
          <a:p>
            <a:pPr marL="392113" marR="0" lvl="0" indent="-392113" algn="l" defTabSz="914400" rtl="0" eaLnBrk="1" fontAlgn="auto" latinLnBrk="0" hangingPunct="1">
              <a:lnSpc>
                <a:spcPts val="35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Tying member </a:t>
            </a:r>
            <a:r>
              <a:rPr lang="en-GB" dirty="0">
                <a:solidFill>
                  <a:srgbClr val="FFFFFF"/>
                </a:solidFill>
                <a:latin typeface="Arial" panose="020B0604020202020204"/>
              </a:rPr>
              <a:t>g</a:t>
            </a:r>
            <a:r>
              <a:rPr kumimoji="0" lang="en-GB" sz="2800" b="0" i="0" u="none" strike="noStrike" kern="1200" cap="none" spc="0" normalizeH="0" baseline="0" noProof="0" dirty="0" err="1">
                <a:ln>
                  <a:noFill/>
                </a:ln>
                <a:solidFill>
                  <a:srgbClr val="FFFFFF"/>
                </a:solidFill>
                <a:effectLst/>
                <a:uLnTx/>
                <a:uFillTx/>
                <a:latin typeface="Arial" panose="020B0604020202020204"/>
                <a:ea typeface="+mn-ea"/>
                <a:cs typeface="+mn-cs"/>
              </a:rPr>
              <a:t>oals</a:t>
            </a: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 to a Path</a:t>
            </a:r>
            <a:endParaRPr kumimoji="0" lang="en-GB" sz="4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92113" marR="0" lvl="0" indent="-392113" algn="l" defTabSz="914400" rtl="0" eaLnBrk="1" fontAlgn="auto" latinLnBrk="0" hangingPunct="1">
              <a:lnSpc>
                <a:spcPts val="35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Connecting </a:t>
            </a:r>
            <a:r>
              <a:rPr lang="en-GB" dirty="0">
                <a:solidFill>
                  <a:srgbClr val="FFFFFF"/>
                </a:solidFill>
                <a:latin typeface="Arial" panose="020B0604020202020204"/>
              </a:rPr>
              <a:t>s</a:t>
            </a:r>
            <a:r>
              <a:rPr kumimoji="0" lang="en-GB" sz="2800" b="0" i="0" u="none" strike="noStrike" kern="1200" cap="none" spc="0" normalizeH="0" baseline="0" noProof="0" dirty="0" err="1">
                <a:ln>
                  <a:noFill/>
                </a:ln>
                <a:solidFill>
                  <a:srgbClr val="FFFFFF"/>
                </a:solidFill>
                <a:effectLst/>
                <a:uLnTx/>
                <a:uFillTx/>
                <a:latin typeface="Arial" panose="020B0604020202020204"/>
                <a:ea typeface="+mn-ea"/>
                <a:cs typeface="+mn-cs"/>
              </a:rPr>
              <a:t>peaker</a:t>
            </a: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 to </a:t>
            </a:r>
            <a:b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evaluator</a:t>
            </a:r>
          </a:p>
        </p:txBody>
      </p:sp>
      <p:pic>
        <p:nvPicPr>
          <p:cNvPr id="7" name="Picture 6" descr="A screenshot of a web page&#10;&#10;AI-generated content may be incorrect.">
            <a:extLst>
              <a:ext uri="{FF2B5EF4-FFF2-40B4-BE49-F238E27FC236}">
                <a16:creationId xmlns:a16="http://schemas.microsoft.com/office/drawing/2014/main" id="{0E595FB5-27D3-6048-F687-0657891021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72264">
            <a:off x="5956500" y="813272"/>
            <a:ext cx="5544621" cy="4794251"/>
          </a:xfrm>
          <a:prstGeom prst="rect">
            <a:avLst/>
          </a:prstGeom>
          <a:effectLst>
            <a:outerShdw blurRad="304800" dist="304800" dir="2700000" algn="tl" rotWithShape="0">
              <a:schemeClr val="tx1">
                <a:alpha val="40000"/>
              </a:schemeClr>
            </a:outerShdw>
          </a:effectLst>
        </p:spPr>
      </p:pic>
    </p:spTree>
    <p:extLst>
      <p:ext uri="{BB962C8B-B14F-4D97-AF65-F5344CB8AC3E}">
        <p14:creationId xmlns:p14="http://schemas.microsoft.com/office/powerpoint/2010/main" val="14366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fade">
                                      <p:cBhvr>
                                        <p:cTn id="7" dur="500"/>
                                        <p:tgtEl>
                                          <p:spTgt spid="10">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xEl>
                                              <p:pRg st="4" end="4"/>
                                            </p:txEl>
                                          </p:spTgt>
                                        </p:tgtEl>
                                        <p:attrNameLst>
                                          <p:attrName>style.visibility</p:attrName>
                                        </p:attrNameLst>
                                      </p:cBhvr>
                                      <p:to>
                                        <p:strVal val="visible"/>
                                      </p:to>
                                    </p:set>
                                    <p:animEffect transition="in" filter="fade">
                                      <p:cBhvr>
                                        <p:cTn id="10"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0E590A0-B7FD-2725-9CFD-1DBC86F889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B9E9C6-E0DF-4074-ED8C-074F412F9D99}"/>
              </a:ext>
            </a:extLst>
          </p:cNvPr>
          <p:cNvSpPr>
            <a:spLocks noGrp="1"/>
          </p:cNvSpPr>
          <p:nvPr>
            <p:ph type="title"/>
          </p:nvPr>
        </p:nvSpPr>
        <p:spPr>
          <a:xfrm>
            <a:off x="277934" y="247603"/>
            <a:ext cx="11647366" cy="951136"/>
          </a:xfrm>
        </p:spPr>
        <p:txBody>
          <a:bodyPr>
            <a:normAutofit/>
          </a:bodyPr>
          <a:lstStyle/>
          <a:p>
            <a:r>
              <a:rPr lang="en-GB" dirty="0">
                <a:solidFill>
                  <a:schemeClr val="tx1"/>
                </a:solidFill>
              </a:rPr>
              <a:t>Pathways Level Approvals and Submissions</a:t>
            </a:r>
            <a:endParaRPr lang="en-GB" dirty="0"/>
          </a:p>
        </p:txBody>
      </p:sp>
      <p:sp>
        <p:nvSpPr>
          <p:cNvPr id="10" name="Subtitle 3">
            <a:extLst>
              <a:ext uri="{FF2B5EF4-FFF2-40B4-BE49-F238E27FC236}">
                <a16:creationId xmlns:a16="http://schemas.microsoft.com/office/drawing/2014/main" id="{6C2482A1-E918-2EBD-BB73-D86E8FDD39E5}"/>
              </a:ext>
            </a:extLst>
          </p:cNvPr>
          <p:cNvSpPr txBox="1">
            <a:spLocks/>
          </p:cNvSpPr>
          <p:nvPr/>
        </p:nvSpPr>
        <p:spPr>
          <a:xfrm>
            <a:off x="5882320" y="3602119"/>
            <a:ext cx="5808235" cy="2316902"/>
          </a:xfrm>
          <a:prstGeom prst="rect">
            <a:avLst/>
          </a:prstGeom>
          <a:solidFill>
            <a:srgbClr val="FFFFFF">
              <a:alpha val="6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indent="-347663">
              <a:lnSpc>
                <a:spcPct val="120000"/>
              </a:lnSpc>
              <a:spcBef>
                <a:spcPts val="0"/>
              </a:spcBef>
              <a:buFont typeface="Wingdings" panose="05000000000000000000" pitchFamily="2" charset="2"/>
              <a:buChar char="§"/>
            </a:pPr>
            <a:r>
              <a:rPr lang="en-GB" sz="2400" dirty="0">
                <a:solidFill>
                  <a:schemeClr val="bg2"/>
                </a:solidFill>
              </a:rPr>
              <a:t>Member progress reconciliation</a:t>
            </a:r>
          </a:p>
          <a:p>
            <a:pPr marL="347663" indent="-347663">
              <a:lnSpc>
                <a:spcPct val="120000"/>
              </a:lnSpc>
              <a:spcBef>
                <a:spcPts val="0"/>
              </a:spcBef>
              <a:buFont typeface="Wingdings" panose="05000000000000000000" pitchFamily="2" charset="2"/>
              <a:buChar char="§"/>
            </a:pPr>
            <a:r>
              <a:rPr lang="en-GB" sz="2400" dirty="0">
                <a:solidFill>
                  <a:schemeClr val="bg2"/>
                </a:solidFill>
              </a:rPr>
              <a:t>Member project completion assistance</a:t>
            </a:r>
          </a:p>
          <a:p>
            <a:pPr marL="347663" indent="-347663">
              <a:lnSpc>
                <a:spcPct val="120000"/>
              </a:lnSpc>
              <a:spcBef>
                <a:spcPts val="0"/>
              </a:spcBef>
              <a:buFont typeface="Wingdings" panose="05000000000000000000" pitchFamily="2" charset="2"/>
              <a:buChar char="§"/>
            </a:pPr>
            <a:r>
              <a:rPr lang="en-GB" sz="2400" dirty="0">
                <a:solidFill>
                  <a:schemeClr val="bg2"/>
                </a:solidFill>
              </a:rPr>
              <a:t>Base Camp approval notifications</a:t>
            </a:r>
          </a:p>
          <a:p>
            <a:pPr marL="347663" indent="-347663">
              <a:lnSpc>
                <a:spcPct val="120000"/>
              </a:lnSpc>
              <a:spcBef>
                <a:spcPts val="0"/>
              </a:spcBef>
              <a:buFont typeface="Wingdings" panose="05000000000000000000" pitchFamily="2" charset="2"/>
              <a:buChar char="§"/>
            </a:pPr>
            <a:r>
              <a:rPr lang="en-GB" sz="2400" dirty="0">
                <a:solidFill>
                  <a:schemeClr val="bg2"/>
                </a:solidFill>
              </a:rPr>
              <a:t>Base Camp approvals automatically updated in Club Central </a:t>
            </a:r>
          </a:p>
          <a:p>
            <a:endParaRPr lang="en-GB" dirty="0">
              <a:solidFill>
                <a:schemeClr val="tx1"/>
              </a:solidFill>
            </a:endParaRPr>
          </a:p>
        </p:txBody>
      </p:sp>
    </p:spTree>
    <p:extLst>
      <p:ext uri="{BB962C8B-B14F-4D97-AF65-F5344CB8AC3E}">
        <p14:creationId xmlns:p14="http://schemas.microsoft.com/office/powerpoint/2010/main" val="2438208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84DBBAE-21C8-FB86-FF2F-8CE4CBBB59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97D2EF-2F5D-F5D9-CC67-86F18C586DE9}"/>
              </a:ext>
            </a:extLst>
          </p:cNvPr>
          <p:cNvSpPr>
            <a:spLocks noGrp="1"/>
          </p:cNvSpPr>
          <p:nvPr>
            <p:ph type="title"/>
          </p:nvPr>
        </p:nvSpPr>
        <p:spPr>
          <a:xfrm>
            <a:off x="277933" y="228770"/>
            <a:ext cx="7973438" cy="880411"/>
          </a:xfrm>
          <a:solidFill>
            <a:srgbClr val="080808">
              <a:alpha val="60000"/>
            </a:srgbClr>
          </a:solidFill>
        </p:spPr>
        <p:txBody>
          <a:bodyPr>
            <a:normAutofit/>
          </a:bodyPr>
          <a:lstStyle/>
          <a:p>
            <a:r>
              <a:rPr lang="en-GB" dirty="0">
                <a:solidFill>
                  <a:schemeClr val="tx1"/>
                </a:solidFill>
              </a:rPr>
              <a:t>Area and District Council Meetings</a:t>
            </a:r>
          </a:p>
        </p:txBody>
      </p:sp>
      <p:sp>
        <p:nvSpPr>
          <p:cNvPr id="5" name="Subtitle 3">
            <a:extLst>
              <a:ext uri="{FF2B5EF4-FFF2-40B4-BE49-F238E27FC236}">
                <a16:creationId xmlns:a16="http://schemas.microsoft.com/office/drawing/2014/main" id="{EDD671BB-B8A3-847E-3619-71B5F5B4CB75}"/>
              </a:ext>
            </a:extLst>
          </p:cNvPr>
          <p:cNvSpPr txBox="1">
            <a:spLocks/>
          </p:cNvSpPr>
          <p:nvPr/>
        </p:nvSpPr>
        <p:spPr>
          <a:xfrm>
            <a:off x="277934" y="4424516"/>
            <a:ext cx="4530040" cy="1390498"/>
          </a:xfrm>
          <a:prstGeom prst="rect">
            <a:avLst/>
          </a:prstGeom>
          <a:solidFill>
            <a:srgbClr val="08080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indent="-347663">
              <a:buFont typeface="Wingdings" panose="05000000000000000000" pitchFamily="2" charset="2"/>
              <a:buChar char="§"/>
            </a:pPr>
            <a:r>
              <a:rPr lang="en-GB" sz="2400" dirty="0">
                <a:solidFill>
                  <a:schemeClr val="tx1"/>
                </a:solidFill>
              </a:rPr>
              <a:t>Area and District meetings</a:t>
            </a:r>
          </a:p>
          <a:p>
            <a:pPr marL="347663" indent="-347663">
              <a:buFont typeface="Wingdings" panose="05000000000000000000" pitchFamily="2" charset="2"/>
              <a:buChar char="§"/>
            </a:pPr>
            <a:r>
              <a:rPr lang="en-GB" sz="2400" dirty="0">
                <a:solidFill>
                  <a:schemeClr val="tx1"/>
                </a:solidFill>
              </a:rPr>
              <a:t>Voting rights</a:t>
            </a:r>
          </a:p>
          <a:p>
            <a:pPr marL="347663" indent="-347663">
              <a:buFont typeface="Wingdings" panose="05000000000000000000" pitchFamily="2" charset="2"/>
              <a:buChar char="§"/>
            </a:pPr>
            <a:r>
              <a:rPr lang="en-GB" sz="2400" dirty="0">
                <a:solidFill>
                  <a:schemeClr val="tx1"/>
                </a:solidFill>
              </a:rPr>
              <a:t>Club’s second ranking officer</a:t>
            </a:r>
          </a:p>
          <a:p>
            <a:endParaRPr lang="en-GB" sz="2400" dirty="0">
              <a:solidFill>
                <a:schemeClr val="tx1"/>
              </a:solidFill>
            </a:endParaRPr>
          </a:p>
        </p:txBody>
      </p:sp>
    </p:spTree>
    <p:extLst>
      <p:ext uri="{BB962C8B-B14F-4D97-AF65-F5344CB8AC3E}">
        <p14:creationId xmlns:p14="http://schemas.microsoft.com/office/powerpoint/2010/main" val="2440941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FD1BA3E-4FD7-45DA-9EDD-B89B17D3C4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A7AAA1-6FE2-97A1-660E-2159B3BB04BD}"/>
              </a:ext>
            </a:extLst>
          </p:cNvPr>
          <p:cNvSpPr>
            <a:spLocks noGrp="1"/>
          </p:cNvSpPr>
          <p:nvPr>
            <p:ph type="ctrTitle"/>
          </p:nvPr>
        </p:nvSpPr>
        <p:spPr>
          <a:xfrm>
            <a:off x="6253317" y="1691148"/>
            <a:ext cx="5319252" cy="2009888"/>
          </a:xfrm>
        </p:spPr>
        <p:txBody>
          <a:bodyPr>
            <a:normAutofit/>
          </a:bodyPr>
          <a:lstStyle/>
          <a:p>
            <a:pPr algn="l"/>
            <a:r>
              <a:rPr lang="en-GB" sz="4800" dirty="0"/>
              <a:t>Best Practices </a:t>
            </a:r>
            <a:br>
              <a:rPr lang="en-GB" sz="4800" dirty="0"/>
            </a:br>
            <a:r>
              <a:rPr lang="en-GB" sz="4800" dirty="0"/>
              <a:t>and  Resources</a:t>
            </a:r>
          </a:p>
        </p:txBody>
      </p:sp>
    </p:spTree>
    <p:extLst>
      <p:ext uri="{BB962C8B-B14F-4D97-AF65-F5344CB8AC3E}">
        <p14:creationId xmlns:p14="http://schemas.microsoft.com/office/powerpoint/2010/main" val="3309874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51FFA7C-1E2D-38A2-586C-11413F782E5A}"/>
            </a:ext>
          </a:extLst>
        </p:cNvPr>
        <p:cNvGrpSpPr/>
        <p:nvPr/>
      </p:nvGrpSpPr>
      <p:grpSpPr>
        <a:xfrm>
          <a:off x="0" y="0"/>
          <a:ext cx="0" cy="0"/>
          <a:chOff x="0" y="0"/>
          <a:chExt cx="0" cy="0"/>
        </a:xfrm>
      </p:grpSpPr>
      <p:sp>
        <p:nvSpPr>
          <p:cNvPr id="3" name="Subtitle 3">
            <a:extLst>
              <a:ext uri="{FF2B5EF4-FFF2-40B4-BE49-F238E27FC236}">
                <a16:creationId xmlns:a16="http://schemas.microsoft.com/office/drawing/2014/main" id="{E41FE3DB-9707-2830-2442-DBA9B9F1782D}"/>
              </a:ext>
            </a:extLst>
          </p:cNvPr>
          <p:cNvSpPr txBox="1">
            <a:spLocks/>
          </p:cNvSpPr>
          <p:nvPr/>
        </p:nvSpPr>
        <p:spPr>
          <a:xfrm>
            <a:off x="672457" y="2400585"/>
            <a:ext cx="4525736" cy="3467344"/>
          </a:xfrm>
          <a:prstGeom prst="rect">
            <a:avLst/>
          </a:prstGeom>
          <a:solidFill>
            <a:srgbClr val="FFFFFF">
              <a:alpha val="7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600" b="1" i="0" u="none" strike="noStrike" kern="1200" cap="none" spc="0" normalizeH="0" baseline="0" noProof="0" dirty="0">
                <a:ln>
                  <a:noFill/>
                </a:ln>
                <a:solidFill>
                  <a:srgbClr val="004165"/>
                </a:solidFill>
                <a:effectLst/>
                <a:uLnTx/>
                <a:uFillTx/>
                <a:latin typeface="Arial" panose="020B0604020202020204"/>
                <a:ea typeface="+mn-ea"/>
                <a:cs typeface="+mn-cs"/>
              </a:rPr>
              <a:t>Planning Ahead</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endPar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endParaRP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rPr>
              <a:t>Regular Club Meetings</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rPr>
              <a:t>Contest Dates</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rPr>
              <a:t>Open Houses</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rPr>
              <a:t>Onboarding Training</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rPr>
              <a:t>Club Success Plan</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rPr>
              <a:t>Moments of Truth</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10149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50CEA4C-FE75-08A6-E732-EA3FAE2FD7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AF9BAC-F25C-2BA4-F26A-793EB33FBAD4}"/>
              </a:ext>
            </a:extLst>
          </p:cNvPr>
          <p:cNvSpPr>
            <a:spLocks noGrp="1"/>
          </p:cNvSpPr>
          <p:nvPr>
            <p:ph type="title"/>
          </p:nvPr>
        </p:nvSpPr>
        <p:spPr>
          <a:xfrm>
            <a:off x="500064" y="620079"/>
            <a:ext cx="7914732" cy="699653"/>
          </a:xfrm>
          <a:solidFill>
            <a:schemeClr val="tx1">
              <a:alpha val="60000"/>
            </a:schemeClr>
          </a:solidFill>
        </p:spPr>
        <p:txBody>
          <a:bodyPr>
            <a:normAutofit/>
          </a:bodyPr>
          <a:lstStyle/>
          <a:p>
            <a:r>
              <a:rPr lang="en-US" dirty="0">
                <a:solidFill>
                  <a:srgbClr val="004165"/>
                </a:solidFill>
              </a:rPr>
              <a:t>Member and Meeting Management</a:t>
            </a:r>
            <a:endParaRPr lang="en-GB" dirty="0">
              <a:solidFill>
                <a:srgbClr val="004165"/>
              </a:solidFill>
            </a:endParaRPr>
          </a:p>
        </p:txBody>
      </p:sp>
      <p:sp>
        <p:nvSpPr>
          <p:cNvPr id="6" name="Subtitle 3">
            <a:extLst>
              <a:ext uri="{FF2B5EF4-FFF2-40B4-BE49-F238E27FC236}">
                <a16:creationId xmlns:a16="http://schemas.microsoft.com/office/drawing/2014/main" id="{0AE69C92-9204-6910-486C-0591260471E8}"/>
              </a:ext>
            </a:extLst>
          </p:cNvPr>
          <p:cNvSpPr txBox="1">
            <a:spLocks/>
          </p:cNvSpPr>
          <p:nvPr/>
        </p:nvSpPr>
        <p:spPr>
          <a:xfrm>
            <a:off x="500063" y="4239591"/>
            <a:ext cx="10619693" cy="1654174"/>
          </a:xfrm>
          <a:prstGeom prst="rect">
            <a:avLst/>
          </a:prstGeom>
          <a:solidFill>
            <a:srgbClr val="FFFFFF">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004165"/>
                </a:solidFill>
                <a:effectLst/>
                <a:uLnTx/>
                <a:uFillTx/>
                <a:latin typeface="Arial" panose="020B0604020202020204"/>
                <a:ea typeface="+mn-ea"/>
                <a:cs typeface="+mn-cs"/>
              </a:rPr>
              <a:t>Easy-Speak, FreeToastHost or other platforms for Meeting Management</a:t>
            </a:r>
          </a:p>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004165"/>
                </a:solidFill>
                <a:effectLst/>
                <a:uLnTx/>
                <a:uFillTx/>
                <a:latin typeface="Arial" panose="020B0604020202020204"/>
                <a:ea typeface="+mn-ea"/>
                <a:cs typeface="+mn-cs"/>
              </a:rPr>
              <a:t>Pathways Base Camp – for Tracking Progress</a:t>
            </a:r>
          </a:p>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004165"/>
                </a:solidFill>
                <a:effectLst/>
                <a:uLnTx/>
                <a:uFillTx/>
                <a:latin typeface="Arial" panose="020B0604020202020204"/>
                <a:ea typeface="+mn-ea"/>
                <a:cs typeface="+mn-cs"/>
              </a:rPr>
              <a:t>WhatsApp or Teams – for Communication</a:t>
            </a:r>
            <a:endParaRPr kumimoji="0" lang="en-GB" sz="2800" b="0" i="0" u="none" strike="noStrike" kern="1200" cap="none" spc="0" normalizeH="0" baseline="0" noProof="0" dirty="0">
              <a:ln>
                <a:noFill/>
              </a:ln>
              <a:solidFill>
                <a:srgbClr val="004165"/>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65567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6F066A11-C418-0C08-1794-90D9DFEB4C57}"/>
              </a:ext>
            </a:extLst>
          </p:cNvPr>
          <p:cNvSpPr>
            <a:spLocks noGrp="1"/>
          </p:cNvSpPr>
          <p:nvPr>
            <p:ph type="ctrTitle"/>
          </p:nvPr>
        </p:nvSpPr>
        <p:spPr>
          <a:xfrm>
            <a:off x="1524000" y="2782957"/>
            <a:ext cx="9144000" cy="1642085"/>
          </a:xfrm>
        </p:spPr>
        <p:txBody>
          <a:bodyPr>
            <a:normAutofit/>
          </a:bodyPr>
          <a:lstStyle/>
          <a:p>
            <a:pPr>
              <a:lnSpc>
                <a:spcPct val="100000"/>
              </a:lnSpc>
            </a:pPr>
            <a:r>
              <a:rPr lang="en-US" sz="4400" dirty="0"/>
              <a:t>Vice President Education </a:t>
            </a:r>
            <a:r>
              <a:rPr lang="en-US" sz="3600" dirty="0"/>
              <a:t>(VPE)</a:t>
            </a:r>
            <a:br>
              <a:rPr lang="en-US" sz="3600" dirty="0"/>
            </a:br>
            <a:r>
              <a:rPr lang="en-US" sz="3600" dirty="0"/>
              <a:t>Club Officer Training (COT)</a:t>
            </a:r>
            <a:endParaRPr lang="en-GB" sz="3600" dirty="0"/>
          </a:p>
        </p:txBody>
      </p:sp>
      <p:sp>
        <p:nvSpPr>
          <p:cNvPr id="8" name="Subtitle 2">
            <a:extLst>
              <a:ext uri="{FF2B5EF4-FFF2-40B4-BE49-F238E27FC236}">
                <a16:creationId xmlns:a16="http://schemas.microsoft.com/office/drawing/2014/main" id="{AD7186B0-F9C0-9626-9E8A-4CFBA058F738}"/>
              </a:ext>
            </a:extLst>
          </p:cNvPr>
          <p:cNvSpPr txBox="1">
            <a:spLocks/>
          </p:cNvSpPr>
          <p:nvPr/>
        </p:nvSpPr>
        <p:spPr>
          <a:xfrm>
            <a:off x="1524000" y="4506686"/>
            <a:ext cx="9144000" cy="6032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 dirty="0"/>
              <a:t>Round 1: New Year Training</a:t>
            </a:r>
          </a:p>
        </p:txBody>
      </p:sp>
    </p:spTree>
    <p:extLst>
      <p:ext uri="{BB962C8B-B14F-4D97-AF65-F5344CB8AC3E}">
        <p14:creationId xmlns:p14="http://schemas.microsoft.com/office/powerpoint/2010/main" val="253181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3B2B9-6AC9-7A30-EA88-92314686E61F}"/>
              </a:ext>
            </a:extLst>
          </p:cNvPr>
          <p:cNvSpPr>
            <a:spLocks noGrp="1"/>
          </p:cNvSpPr>
          <p:nvPr>
            <p:ph type="title"/>
          </p:nvPr>
        </p:nvSpPr>
        <p:spPr>
          <a:xfrm>
            <a:off x="277934" y="295773"/>
            <a:ext cx="3438660" cy="884098"/>
          </a:xfrm>
          <a:solidFill>
            <a:schemeClr val="bg1">
              <a:alpha val="50000"/>
            </a:schemeClr>
          </a:solidFill>
        </p:spPr>
        <p:txBody>
          <a:bodyPr anchor="t">
            <a:normAutofit fontScale="90000"/>
          </a:bodyPr>
          <a:lstStyle/>
          <a:p>
            <a:r>
              <a:rPr lang="en-US" dirty="0">
                <a:solidFill>
                  <a:srgbClr val="004165"/>
                </a:solidFill>
              </a:rPr>
              <a:t>Dealing with the </a:t>
            </a:r>
            <a:br>
              <a:rPr lang="en-US" dirty="0">
                <a:solidFill>
                  <a:srgbClr val="004165"/>
                </a:solidFill>
              </a:rPr>
            </a:br>
            <a:r>
              <a:rPr lang="en-US" dirty="0">
                <a:solidFill>
                  <a:srgbClr val="004165"/>
                </a:solidFill>
              </a:rPr>
              <a:t>unexpected</a:t>
            </a:r>
          </a:p>
        </p:txBody>
      </p:sp>
      <p:sp>
        <p:nvSpPr>
          <p:cNvPr id="3" name="Content Placeholder 2">
            <a:extLst>
              <a:ext uri="{FF2B5EF4-FFF2-40B4-BE49-F238E27FC236}">
                <a16:creationId xmlns:a16="http://schemas.microsoft.com/office/drawing/2014/main" id="{BC8CA864-3A84-874C-38B6-FF10B8733B49}"/>
              </a:ext>
            </a:extLst>
          </p:cNvPr>
          <p:cNvSpPr>
            <a:spLocks noGrp="1"/>
          </p:cNvSpPr>
          <p:nvPr>
            <p:ph idx="1"/>
          </p:nvPr>
        </p:nvSpPr>
        <p:spPr>
          <a:xfrm>
            <a:off x="277933" y="1520042"/>
            <a:ext cx="3438661" cy="2373532"/>
          </a:xfrm>
          <a:solidFill>
            <a:schemeClr val="bg1">
              <a:alpha val="50000"/>
            </a:schemeClr>
          </a:solidFill>
        </p:spPr>
        <p:txBody>
          <a:bodyPr>
            <a:normAutofit/>
          </a:bodyPr>
          <a:lstStyle/>
          <a:p>
            <a:r>
              <a:rPr lang="en-US" dirty="0">
                <a:solidFill>
                  <a:srgbClr val="004165"/>
                </a:solidFill>
              </a:rPr>
              <a:t>Member Responsibility</a:t>
            </a:r>
          </a:p>
          <a:p>
            <a:r>
              <a:rPr lang="en-US" dirty="0">
                <a:solidFill>
                  <a:srgbClr val="004165"/>
                </a:solidFill>
              </a:rPr>
              <a:t>Contingency Planning</a:t>
            </a:r>
          </a:p>
          <a:p>
            <a:r>
              <a:rPr lang="en-US" dirty="0">
                <a:solidFill>
                  <a:srgbClr val="004165"/>
                </a:solidFill>
              </a:rPr>
              <a:t>Culture of A.R.T.S.</a:t>
            </a:r>
          </a:p>
          <a:p>
            <a:endParaRPr lang="en-US" dirty="0">
              <a:solidFill>
                <a:srgbClr val="004165"/>
              </a:solidFill>
            </a:endParaRPr>
          </a:p>
          <a:p>
            <a:endParaRPr lang="en-US" dirty="0"/>
          </a:p>
        </p:txBody>
      </p:sp>
    </p:spTree>
    <p:extLst>
      <p:ext uri="{BB962C8B-B14F-4D97-AF65-F5344CB8AC3E}">
        <p14:creationId xmlns:p14="http://schemas.microsoft.com/office/powerpoint/2010/main" val="1766584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9E911-3DCE-C1AC-D2A4-EE960990AB2A}"/>
              </a:ext>
            </a:extLst>
          </p:cNvPr>
          <p:cNvSpPr>
            <a:spLocks noGrp="1"/>
          </p:cNvSpPr>
          <p:nvPr>
            <p:ph type="title"/>
          </p:nvPr>
        </p:nvSpPr>
        <p:spPr>
          <a:xfrm>
            <a:off x="7226710" y="295773"/>
            <a:ext cx="4698590" cy="649224"/>
          </a:xfrm>
        </p:spPr>
        <p:txBody>
          <a:bodyPr/>
          <a:lstStyle/>
          <a:p>
            <a:r>
              <a:rPr lang="en-US" dirty="0">
                <a:solidFill>
                  <a:srgbClr val="FFFFFF"/>
                </a:solidFill>
              </a:rPr>
              <a:t>Time Management</a:t>
            </a:r>
          </a:p>
        </p:txBody>
      </p:sp>
      <p:sp>
        <p:nvSpPr>
          <p:cNvPr id="3" name="Content Placeholder 2">
            <a:extLst>
              <a:ext uri="{FF2B5EF4-FFF2-40B4-BE49-F238E27FC236}">
                <a16:creationId xmlns:a16="http://schemas.microsoft.com/office/drawing/2014/main" id="{C30EB304-68FD-9C5C-5A3F-5499DE31ABFA}"/>
              </a:ext>
            </a:extLst>
          </p:cNvPr>
          <p:cNvSpPr>
            <a:spLocks noGrp="1"/>
          </p:cNvSpPr>
          <p:nvPr>
            <p:ph idx="1"/>
          </p:nvPr>
        </p:nvSpPr>
        <p:spPr>
          <a:xfrm>
            <a:off x="7226710" y="2684205"/>
            <a:ext cx="4570771" cy="1030983"/>
          </a:xfrm>
        </p:spPr>
        <p:txBody>
          <a:bodyPr/>
          <a:lstStyle/>
          <a:p>
            <a:r>
              <a:rPr lang="en-US" b="1" dirty="0">
                <a:solidFill>
                  <a:srgbClr val="FFFFFF"/>
                </a:solidFill>
              </a:rPr>
              <a:t>Timed Meeting Agendas</a:t>
            </a:r>
          </a:p>
          <a:p>
            <a:r>
              <a:rPr lang="en-US" b="1" dirty="0">
                <a:solidFill>
                  <a:srgbClr val="FFFFFF"/>
                </a:solidFill>
              </a:rPr>
              <a:t>Adjust Meeting Roles</a:t>
            </a:r>
          </a:p>
        </p:txBody>
      </p:sp>
    </p:spTree>
    <p:extLst>
      <p:ext uri="{BB962C8B-B14F-4D97-AF65-F5344CB8AC3E}">
        <p14:creationId xmlns:p14="http://schemas.microsoft.com/office/powerpoint/2010/main" val="2982153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1B205E2-133D-6939-3172-F5AFEC065E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E08F6A-ED01-7BC9-0636-A1957381E67C}"/>
              </a:ext>
            </a:extLst>
          </p:cNvPr>
          <p:cNvSpPr>
            <a:spLocks noGrp="1"/>
          </p:cNvSpPr>
          <p:nvPr>
            <p:ph type="title"/>
          </p:nvPr>
        </p:nvSpPr>
        <p:spPr>
          <a:xfrm>
            <a:off x="277934" y="295773"/>
            <a:ext cx="11670226" cy="937282"/>
          </a:xfrm>
          <a:solidFill>
            <a:srgbClr val="080808">
              <a:alpha val="40000"/>
            </a:srgbClr>
          </a:solidFill>
        </p:spPr>
        <p:txBody>
          <a:bodyPr>
            <a:normAutofit/>
          </a:bodyPr>
          <a:lstStyle/>
          <a:p>
            <a:pPr algn="ctr"/>
            <a:r>
              <a:rPr lang="en-US" sz="4400" dirty="0">
                <a:solidFill>
                  <a:schemeClr val="tx1"/>
                </a:solidFill>
              </a:rPr>
              <a:t>VPE Recipe for Success</a:t>
            </a:r>
            <a:endParaRPr lang="en-GB" sz="4400" dirty="0"/>
          </a:p>
        </p:txBody>
      </p:sp>
      <p:sp>
        <p:nvSpPr>
          <p:cNvPr id="10" name="Subtitle 3">
            <a:extLst>
              <a:ext uri="{FF2B5EF4-FFF2-40B4-BE49-F238E27FC236}">
                <a16:creationId xmlns:a16="http://schemas.microsoft.com/office/drawing/2014/main" id="{9682CEDF-7F42-2E11-94AF-A38B662A6B83}"/>
              </a:ext>
            </a:extLst>
          </p:cNvPr>
          <p:cNvSpPr txBox="1">
            <a:spLocks/>
          </p:cNvSpPr>
          <p:nvPr/>
        </p:nvSpPr>
        <p:spPr>
          <a:xfrm>
            <a:off x="277935" y="2946400"/>
            <a:ext cx="4076351" cy="2962787"/>
          </a:xfrm>
          <a:prstGeom prst="rect">
            <a:avLst/>
          </a:prstGeom>
          <a:solidFill>
            <a:srgbClr val="080808">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buFont typeface="Wingdings" panose="05000000000000000000" pitchFamily="2" charset="2"/>
              <a:buChar char="§"/>
            </a:pPr>
            <a:r>
              <a:rPr lang="en-GB" sz="2400" b="1" dirty="0">
                <a:solidFill>
                  <a:schemeClr val="tx2">
                    <a:lumMod val="90000"/>
                  </a:schemeClr>
                </a:solidFill>
              </a:rPr>
              <a:t>Know</a:t>
            </a:r>
            <a:r>
              <a:rPr lang="en-GB" sz="2400" dirty="0">
                <a:solidFill>
                  <a:schemeClr val="tx2">
                    <a:lumMod val="90000"/>
                  </a:schemeClr>
                </a:solidFill>
              </a:rPr>
              <a:t> your members and their goals</a:t>
            </a:r>
          </a:p>
          <a:p>
            <a:pPr>
              <a:buFont typeface="Wingdings" panose="05000000000000000000" pitchFamily="2" charset="2"/>
              <a:buChar char="§"/>
            </a:pPr>
            <a:r>
              <a:rPr lang="en-GB" sz="2400" b="1" dirty="0">
                <a:solidFill>
                  <a:schemeClr val="tx2">
                    <a:lumMod val="90000"/>
                  </a:schemeClr>
                </a:solidFill>
              </a:rPr>
              <a:t>Plan</a:t>
            </a:r>
            <a:r>
              <a:rPr lang="en-GB" sz="2400" dirty="0">
                <a:solidFill>
                  <a:schemeClr val="tx2">
                    <a:lumMod val="90000"/>
                  </a:schemeClr>
                </a:solidFill>
              </a:rPr>
              <a:t> club meetings well in advance</a:t>
            </a:r>
          </a:p>
          <a:p>
            <a:pPr>
              <a:buFont typeface="Wingdings" panose="05000000000000000000" pitchFamily="2" charset="2"/>
              <a:buChar char="§"/>
            </a:pPr>
            <a:r>
              <a:rPr lang="en-GB" sz="2400" b="1" dirty="0">
                <a:solidFill>
                  <a:schemeClr val="tx2">
                    <a:lumMod val="90000"/>
                  </a:schemeClr>
                </a:solidFill>
              </a:rPr>
              <a:t>Communicate</a:t>
            </a:r>
            <a:r>
              <a:rPr lang="en-GB" sz="2400" dirty="0">
                <a:solidFill>
                  <a:schemeClr val="tx2">
                    <a:lumMod val="90000"/>
                  </a:schemeClr>
                </a:solidFill>
              </a:rPr>
              <a:t> clearly, concisely, and often</a:t>
            </a:r>
          </a:p>
          <a:p>
            <a:pPr>
              <a:buFont typeface="Wingdings" panose="05000000000000000000" pitchFamily="2" charset="2"/>
              <a:buChar char="§"/>
            </a:pPr>
            <a:r>
              <a:rPr lang="en-GB" sz="2400" b="1" dirty="0">
                <a:solidFill>
                  <a:schemeClr val="tx2">
                    <a:lumMod val="90000"/>
                  </a:schemeClr>
                </a:solidFill>
              </a:rPr>
              <a:t>Encourage</a:t>
            </a:r>
            <a:r>
              <a:rPr lang="en-GB" sz="2400" dirty="0">
                <a:solidFill>
                  <a:schemeClr val="tx2">
                    <a:lumMod val="90000"/>
                  </a:schemeClr>
                </a:solidFill>
              </a:rPr>
              <a:t> proactively</a:t>
            </a:r>
          </a:p>
          <a:p>
            <a:endParaRPr lang="en-GB" dirty="0">
              <a:solidFill>
                <a:schemeClr val="tx1"/>
              </a:solidFill>
            </a:endParaRPr>
          </a:p>
          <a:p>
            <a:endParaRPr lang="en-GB" dirty="0">
              <a:solidFill>
                <a:schemeClr val="tx1"/>
              </a:solidFill>
            </a:endParaRPr>
          </a:p>
          <a:p>
            <a:endParaRPr lang="en-GB" dirty="0">
              <a:solidFill>
                <a:schemeClr val="tx1"/>
              </a:solidFill>
            </a:endParaRPr>
          </a:p>
          <a:p>
            <a:endParaRPr lang="en-GB" dirty="0">
              <a:solidFill>
                <a:schemeClr val="tx1"/>
              </a:solidFill>
            </a:endParaRPr>
          </a:p>
        </p:txBody>
      </p:sp>
    </p:spTree>
    <p:extLst>
      <p:ext uri="{BB962C8B-B14F-4D97-AF65-F5344CB8AC3E}">
        <p14:creationId xmlns:p14="http://schemas.microsoft.com/office/powerpoint/2010/main" val="1875922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7576C74-C92F-F08E-346E-3AEF98FEBEBF}"/>
            </a:ext>
          </a:extLst>
        </p:cNvPr>
        <p:cNvGrpSpPr/>
        <p:nvPr/>
      </p:nvGrpSpPr>
      <p:grpSpPr>
        <a:xfrm>
          <a:off x="0" y="0"/>
          <a:ext cx="0" cy="0"/>
          <a:chOff x="0" y="0"/>
          <a:chExt cx="0" cy="0"/>
        </a:xfrm>
      </p:grpSpPr>
      <p:sp>
        <p:nvSpPr>
          <p:cNvPr id="8" name="Subtitle 3">
            <a:extLst>
              <a:ext uri="{FF2B5EF4-FFF2-40B4-BE49-F238E27FC236}">
                <a16:creationId xmlns:a16="http://schemas.microsoft.com/office/drawing/2014/main" id="{7E136A30-DACA-E2A3-6D0A-90B63978B3F3}"/>
              </a:ext>
            </a:extLst>
          </p:cNvPr>
          <p:cNvSpPr txBox="1">
            <a:spLocks/>
          </p:cNvSpPr>
          <p:nvPr/>
        </p:nvSpPr>
        <p:spPr>
          <a:xfrm>
            <a:off x="6615954" y="758769"/>
            <a:ext cx="4807784" cy="4611974"/>
          </a:xfrm>
          <a:prstGeom prst="rect">
            <a:avLst/>
          </a:prstGeom>
          <a:solidFill>
            <a:schemeClr val="tx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lvl="0" indent="0">
              <a:buNone/>
              <a:defRPr/>
            </a:pPr>
            <a:r>
              <a:rPr lang="en-GB" sz="4000" b="1" dirty="0">
                <a:solidFill>
                  <a:srgbClr val="333333"/>
                </a:solidFill>
                <a:ea typeface="+mj-ea"/>
                <a:cs typeface="+mj-cs"/>
              </a:rPr>
              <a:t>Resources</a:t>
            </a:r>
          </a:p>
          <a:p>
            <a:pPr marL="354013" lvl="0" indent="-354013">
              <a:buFont typeface="Wingdings" panose="05000000000000000000" pitchFamily="2" charset="2"/>
              <a:buChar char="§"/>
              <a:defRPr/>
            </a:pPr>
            <a:r>
              <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rPr>
              <a:t>Meeting Management links</a:t>
            </a:r>
            <a:endPar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hlinkClick r:id="rId4"/>
            </a:endParaRPr>
          </a:p>
          <a:p>
            <a:pPr marL="811213" marR="0" lvl="1"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b="0" i="0" u="none" strike="noStrike" kern="1200" cap="none" spc="0" normalizeH="0" baseline="0" noProof="0" dirty="0">
                <a:ln>
                  <a:noFill/>
                </a:ln>
                <a:solidFill>
                  <a:srgbClr val="080808"/>
                </a:solidFill>
                <a:effectLst/>
                <a:uLnTx/>
                <a:uFillTx/>
                <a:latin typeface="Arial" panose="020B0604020202020204"/>
                <a:ea typeface="+mn-ea"/>
                <a:cs typeface="+mn-cs"/>
                <a:hlinkClick r:id="rId4"/>
              </a:rPr>
              <a:t>FTH Link</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811213" marR="0" lvl="1"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b="0" i="0" u="none" strike="noStrike" kern="1200" cap="none" spc="0" normalizeH="0" baseline="0" noProof="0" dirty="0">
                <a:ln>
                  <a:noFill/>
                </a:ln>
                <a:solidFill>
                  <a:srgbClr val="080808"/>
                </a:solidFill>
                <a:effectLst/>
                <a:uLnTx/>
                <a:uFillTx/>
                <a:latin typeface="Arial" panose="020B0604020202020204"/>
                <a:ea typeface="+mn-ea"/>
                <a:cs typeface="+mn-cs"/>
                <a:hlinkClick r:id="rId5"/>
              </a:rPr>
              <a:t>Easy-Speak FAQ</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354013" marR="0" lvl="0"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rPr>
              <a:t>Pathways links</a:t>
            </a:r>
          </a:p>
          <a:p>
            <a:pPr marL="811213" marR="0" lvl="1"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b="0" i="0" u="none" strike="noStrike" kern="1200" cap="none" spc="0" normalizeH="0" baseline="0" noProof="0" dirty="0">
                <a:ln>
                  <a:noFill/>
                </a:ln>
                <a:solidFill>
                  <a:srgbClr val="080808"/>
                </a:solidFill>
                <a:effectLst/>
                <a:uLnTx/>
                <a:uFillTx/>
                <a:latin typeface="Arial" panose="020B0604020202020204"/>
                <a:ea typeface="+mn-ea"/>
                <a:cs typeface="+mn-cs"/>
                <a:hlinkClick r:id="rId6" tooltip="Overview with additional links for more information"/>
              </a:rPr>
              <a:t>Pathways Overview</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811213" marR="0" lvl="1"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b="0" i="0" u="none" strike="noStrike" kern="1200" cap="none" spc="0" normalizeH="0" baseline="0" noProof="0" dirty="0">
                <a:ln>
                  <a:noFill/>
                </a:ln>
                <a:solidFill>
                  <a:srgbClr val="080808"/>
                </a:solidFill>
                <a:effectLst/>
                <a:uLnTx/>
                <a:uFillTx/>
                <a:latin typeface="Arial" panose="020B0604020202020204"/>
                <a:ea typeface="+mn-ea"/>
                <a:cs typeface="+mn-cs"/>
                <a:hlinkClick r:id="rId7"/>
              </a:rPr>
              <a:t>Basecamp Videos </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811213" marR="0" lvl="1"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b="0" i="0" u="none" strike="noStrike" kern="1200" cap="none" spc="0" normalizeH="0" baseline="0" noProof="0" dirty="0">
                <a:ln>
                  <a:noFill/>
                </a:ln>
                <a:solidFill>
                  <a:srgbClr val="080808"/>
                </a:solidFill>
                <a:effectLst/>
                <a:uLnTx/>
                <a:uFillTx/>
                <a:latin typeface="Arial" panose="020B0604020202020204"/>
                <a:ea typeface="+mn-ea"/>
                <a:cs typeface="+mn-cs"/>
                <a:hlinkClick r:id="rId8"/>
              </a:rPr>
              <a:t>Updates Page</a:t>
            </a:r>
            <a:endParaRPr kumimoji="0" lang="en-GB"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354013" marR="0" lvl="0"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hlinkClick r:id="rId9" tooltip="Manual on Toastmasters.org"/>
              </a:rPr>
              <a:t>Effective Club Practices</a:t>
            </a:r>
            <a:endPar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354013" marR="0" lvl="0"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hlinkClick r:id="rId10" tooltip="Comprehensive List of Club Links"/>
              </a:rPr>
              <a:t>Club Excellence Curriculum</a:t>
            </a:r>
            <a:endParaRPr kumimoji="0" lang="en-GB" sz="2600"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354013" marR="0" lvl="0"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endParaRPr kumimoji="0" lang="en-GB" sz="3200" b="0" i="0" u="none" strike="noStrike" kern="1200" cap="none" spc="0" normalizeH="0" baseline="0" noProof="0" dirty="0">
              <a:ln>
                <a:noFill/>
              </a:ln>
              <a:solidFill>
                <a:srgbClr val="080808"/>
              </a:solidFill>
              <a:effectLst/>
              <a:uLnTx/>
              <a:uFillTx/>
              <a:latin typeface="Arial" panose="020B0604020202020204"/>
              <a:ea typeface="+mn-ea"/>
              <a:cs typeface="+mn-cs"/>
            </a:endParaRPr>
          </a:p>
          <a:p>
            <a:pPr marL="354013" marR="0" lvl="0" indent="-35401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endParaRPr kumimoji="0" lang="en-GB" sz="3200" b="0" i="0" u="none" strike="noStrike" kern="1200" cap="none" spc="0" normalizeH="0" baseline="0" noProof="0" dirty="0">
              <a:ln>
                <a:noFill/>
              </a:ln>
              <a:solidFill>
                <a:srgbClr val="080808"/>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6098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3050C69-5FA5-D42A-3FE6-A7B62D8989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FD1164-C940-91DE-1C6B-B6E18BFCE09F}"/>
              </a:ext>
            </a:extLst>
          </p:cNvPr>
          <p:cNvSpPr>
            <a:spLocks noGrp="1"/>
          </p:cNvSpPr>
          <p:nvPr>
            <p:ph type="title"/>
          </p:nvPr>
        </p:nvSpPr>
        <p:spPr>
          <a:xfrm>
            <a:off x="2667000" y="1524000"/>
            <a:ext cx="6503866" cy="1258824"/>
          </a:xfrm>
        </p:spPr>
        <p:txBody>
          <a:bodyPr>
            <a:noAutofit/>
          </a:bodyPr>
          <a:lstStyle/>
          <a:p>
            <a:r>
              <a:rPr lang="en-US" sz="4400" dirty="0">
                <a:solidFill>
                  <a:schemeClr val="tx1"/>
                </a:solidFill>
              </a:rPr>
              <a:t>Questions &amp; </a:t>
            </a:r>
            <a:br>
              <a:rPr lang="en-US" sz="4400" dirty="0">
                <a:solidFill>
                  <a:schemeClr val="tx1"/>
                </a:solidFill>
              </a:rPr>
            </a:br>
            <a:r>
              <a:rPr lang="en-US" sz="4400" dirty="0">
                <a:solidFill>
                  <a:schemeClr val="tx1"/>
                </a:solidFill>
              </a:rPr>
              <a:t>Answers</a:t>
            </a:r>
          </a:p>
        </p:txBody>
      </p:sp>
    </p:spTree>
    <p:extLst>
      <p:ext uri="{BB962C8B-B14F-4D97-AF65-F5344CB8AC3E}">
        <p14:creationId xmlns:p14="http://schemas.microsoft.com/office/powerpoint/2010/main" val="2440133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C12A756-8EB3-4319-63BB-880D804E0A5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CD0A7A7-D226-6DD1-3574-8C5AB6081B9E}"/>
              </a:ext>
            </a:extLst>
          </p:cNvPr>
          <p:cNvSpPr>
            <a:spLocks noGrp="1"/>
          </p:cNvSpPr>
          <p:nvPr>
            <p:ph type="title"/>
          </p:nvPr>
        </p:nvSpPr>
        <p:spPr>
          <a:xfrm>
            <a:off x="7178406" y="710325"/>
            <a:ext cx="4659633" cy="649224"/>
          </a:xfrm>
          <a:solidFill>
            <a:schemeClr val="tx1">
              <a:alpha val="65000"/>
            </a:schemeClr>
          </a:solidFill>
        </p:spPr>
        <p:txBody>
          <a:bodyPr/>
          <a:lstStyle/>
          <a:p>
            <a:r>
              <a:rPr lang="en-US" dirty="0">
                <a:solidFill>
                  <a:srgbClr val="080808"/>
                </a:solidFill>
              </a:rPr>
              <a:t>Next Steps</a:t>
            </a:r>
          </a:p>
        </p:txBody>
      </p:sp>
      <p:sp>
        <p:nvSpPr>
          <p:cNvPr id="6" name="Content Placeholder 1">
            <a:extLst>
              <a:ext uri="{FF2B5EF4-FFF2-40B4-BE49-F238E27FC236}">
                <a16:creationId xmlns:a16="http://schemas.microsoft.com/office/drawing/2014/main" id="{4CC80F85-D8F1-736F-7689-503D36F67D3B}"/>
              </a:ext>
            </a:extLst>
          </p:cNvPr>
          <p:cNvSpPr>
            <a:spLocks noGrp="1"/>
          </p:cNvSpPr>
          <p:nvPr>
            <p:ph idx="1"/>
          </p:nvPr>
        </p:nvSpPr>
        <p:spPr>
          <a:xfrm>
            <a:off x="7229340" y="1980950"/>
            <a:ext cx="4608699" cy="3959546"/>
          </a:xfrm>
          <a:solidFill>
            <a:schemeClr val="tx1">
              <a:alpha val="65000"/>
            </a:schemeClr>
          </a:solidFill>
        </p:spPr>
        <p:txBody>
          <a:bodyPr>
            <a:noAutofit/>
          </a:bodyPr>
          <a:lstStyle/>
          <a:p>
            <a:pPr marL="324000" indent="-324000">
              <a:lnSpc>
                <a:spcPct val="100000"/>
              </a:lnSpc>
              <a:spcBef>
                <a:spcPts val="600"/>
              </a:spcBef>
              <a:spcAft>
                <a:spcPts val="600"/>
              </a:spcAft>
              <a:buClr>
                <a:schemeClr val="bg2"/>
              </a:buClr>
              <a:buFont typeface="Wingdings" panose="05000000000000000000" pitchFamily="2" charset="2"/>
              <a:buChar char="§"/>
            </a:pPr>
            <a:r>
              <a:rPr lang="en-US" sz="2400" kern="1200" dirty="0">
                <a:solidFill>
                  <a:schemeClr val="bg2"/>
                </a:solidFill>
              </a:rPr>
              <a:t>What club management software will you/do you use?</a:t>
            </a:r>
          </a:p>
          <a:p>
            <a:pPr marL="324000" indent="-324000">
              <a:lnSpc>
                <a:spcPct val="100000"/>
              </a:lnSpc>
              <a:spcBef>
                <a:spcPts val="600"/>
              </a:spcBef>
              <a:spcAft>
                <a:spcPts val="600"/>
              </a:spcAft>
              <a:buClr>
                <a:schemeClr val="bg2"/>
              </a:buClr>
              <a:buFont typeface="Wingdings" panose="05000000000000000000" pitchFamily="2" charset="2"/>
              <a:buChar char="§"/>
            </a:pPr>
            <a:r>
              <a:rPr lang="en-US" sz="2400" kern="1200" dirty="0">
                <a:solidFill>
                  <a:schemeClr val="bg2"/>
                </a:solidFill>
              </a:rPr>
              <a:t>When </a:t>
            </a:r>
            <a:r>
              <a:rPr lang="en-US" sz="2400" dirty="0">
                <a:solidFill>
                  <a:schemeClr val="bg2"/>
                </a:solidFill>
              </a:rPr>
              <a:t>will you hold your club meetings and </a:t>
            </a:r>
            <a:r>
              <a:rPr lang="en-US" sz="2400" kern="1200" dirty="0">
                <a:solidFill>
                  <a:schemeClr val="bg2"/>
                </a:solidFill>
              </a:rPr>
              <a:t>club contests?</a:t>
            </a:r>
          </a:p>
          <a:p>
            <a:pPr marL="324000" indent="-324000">
              <a:lnSpc>
                <a:spcPct val="100000"/>
              </a:lnSpc>
              <a:spcBef>
                <a:spcPts val="600"/>
              </a:spcBef>
              <a:spcAft>
                <a:spcPts val="600"/>
              </a:spcAft>
              <a:buClr>
                <a:schemeClr val="bg2"/>
              </a:buClr>
              <a:buFont typeface="Wingdings" panose="05000000000000000000" pitchFamily="2" charset="2"/>
              <a:buChar char="§"/>
            </a:pPr>
            <a:r>
              <a:rPr lang="en-US" sz="2400" dirty="0">
                <a:solidFill>
                  <a:schemeClr val="bg2"/>
                </a:solidFill>
              </a:rPr>
              <a:t>Who will serve on your Education Committee/Team?</a:t>
            </a:r>
            <a:endParaRPr lang="en-US" sz="2400" kern="1200" dirty="0">
              <a:solidFill>
                <a:schemeClr val="bg2"/>
              </a:solidFill>
            </a:endParaRPr>
          </a:p>
          <a:p>
            <a:pPr marL="324000" indent="-324000">
              <a:lnSpc>
                <a:spcPct val="100000"/>
              </a:lnSpc>
              <a:spcBef>
                <a:spcPts val="600"/>
              </a:spcBef>
              <a:spcAft>
                <a:spcPts val="600"/>
              </a:spcAft>
              <a:buClr>
                <a:schemeClr val="bg2"/>
              </a:buClr>
              <a:buFont typeface="Wingdings" panose="05000000000000000000" pitchFamily="2" charset="2"/>
              <a:buChar char="§"/>
            </a:pPr>
            <a:r>
              <a:rPr lang="en-US" sz="2400" kern="1200" dirty="0">
                <a:solidFill>
                  <a:schemeClr val="bg2"/>
                </a:solidFill>
              </a:rPr>
              <a:t>What are </a:t>
            </a:r>
            <a:r>
              <a:rPr lang="en-US" sz="2400" dirty="0">
                <a:solidFill>
                  <a:schemeClr val="bg2"/>
                </a:solidFill>
              </a:rPr>
              <a:t>the goals of your members to achieve through Pathways?</a:t>
            </a:r>
          </a:p>
        </p:txBody>
      </p:sp>
    </p:spTree>
    <p:extLst>
      <p:ext uri="{BB962C8B-B14F-4D97-AF65-F5344CB8AC3E}">
        <p14:creationId xmlns:p14="http://schemas.microsoft.com/office/powerpoint/2010/main" val="226647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6D00CD2-3DCE-477D-DDA4-44C2D7FFE9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FCED89-7043-5048-1470-0435FB29447E}"/>
              </a:ext>
            </a:extLst>
          </p:cNvPr>
          <p:cNvSpPr>
            <a:spLocks noGrp="1"/>
          </p:cNvSpPr>
          <p:nvPr>
            <p:ph type="title"/>
          </p:nvPr>
        </p:nvSpPr>
        <p:spPr>
          <a:xfrm>
            <a:off x="403487" y="309101"/>
            <a:ext cx="5692513" cy="764932"/>
          </a:xfrm>
          <a:solidFill>
            <a:srgbClr val="FFFFFF">
              <a:alpha val="50000"/>
            </a:srgbClr>
          </a:solidFill>
        </p:spPr>
        <p:txBody>
          <a:bodyPr>
            <a:normAutofit fontScale="90000"/>
          </a:bodyPr>
          <a:lstStyle/>
          <a:p>
            <a:r>
              <a:rPr lang="en-US" dirty="0">
                <a:solidFill>
                  <a:schemeClr val="accent6"/>
                </a:solidFill>
              </a:rPr>
              <a:t>First 90 Days – Quick Wins</a:t>
            </a:r>
            <a:endParaRPr lang="en-GB" dirty="0">
              <a:solidFill>
                <a:schemeClr val="accent6"/>
              </a:solidFill>
            </a:endParaRPr>
          </a:p>
        </p:txBody>
      </p:sp>
      <p:sp>
        <p:nvSpPr>
          <p:cNvPr id="6" name="Subtitle 3">
            <a:extLst>
              <a:ext uri="{FF2B5EF4-FFF2-40B4-BE49-F238E27FC236}">
                <a16:creationId xmlns:a16="http://schemas.microsoft.com/office/drawing/2014/main" id="{812A9C54-85A2-78C0-BA41-411A20E7E967}"/>
              </a:ext>
            </a:extLst>
          </p:cNvPr>
          <p:cNvSpPr txBox="1">
            <a:spLocks/>
          </p:cNvSpPr>
          <p:nvPr/>
        </p:nvSpPr>
        <p:spPr>
          <a:xfrm>
            <a:off x="403487" y="1497553"/>
            <a:ext cx="5692514" cy="4348611"/>
          </a:xfrm>
          <a:prstGeom prst="rect">
            <a:avLst/>
          </a:prstGeom>
          <a:solidFill>
            <a:srgbClr val="FFFFFF">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4165"/>
                </a:solidFill>
                <a:effectLst/>
                <a:uLnTx/>
                <a:uFillTx/>
                <a:latin typeface="Arial" panose="020B0604020202020204"/>
                <a:ea typeface="+mn-ea"/>
                <a:cs typeface="+mn-cs"/>
              </a:rPr>
              <a:t>Contribute to the Club Success Plan  </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4165"/>
                </a:solidFill>
                <a:effectLst/>
                <a:uLnTx/>
                <a:uFillTx/>
                <a:latin typeface="Arial" panose="020B0604020202020204"/>
                <a:ea typeface="+mn-ea"/>
                <a:cs typeface="+mn-cs"/>
              </a:rPr>
              <a:t>Schedule all club meetings and special events for the year</a:t>
            </a:r>
          </a:p>
          <a:p>
            <a:pPr marL="347663" indent="-347663">
              <a:lnSpc>
                <a:spcPct val="100000"/>
              </a:lnSpc>
              <a:buFont typeface="Wingdings" panose="05000000000000000000" pitchFamily="2" charset="2"/>
              <a:buChar char="§"/>
              <a:defRPr/>
            </a:pPr>
            <a:r>
              <a:rPr lang="en-US" sz="2400" dirty="0">
                <a:solidFill>
                  <a:srgbClr val="004165"/>
                </a:solidFill>
              </a:rPr>
              <a:t>Become familiar with your club’s educational tracking tools</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4165"/>
                </a:solidFill>
                <a:effectLst/>
                <a:uLnTx/>
                <a:uFillTx/>
                <a:latin typeface="Arial" panose="020B0604020202020204"/>
                <a:ea typeface="+mn-ea"/>
                <a:cs typeface="+mn-cs"/>
              </a:rPr>
              <a:t>Review member status in Pathways</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4165"/>
                </a:solidFill>
                <a:effectLst/>
                <a:uLnTx/>
                <a:uFillTx/>
                <a:latin typeface="Arial" panose="020B0604020202020204"/>
                <a:ea typeface="+mn-ea"/>
                <a:cs typeface="+mn-cs"/>
              </a:rPr>
              <a:t>Connect personally with members</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4165"/>
                </a:solidFill>
                <a:effectLst/>
                <a:uLnTx/>
                <a:uFillTx/>
                <a:latin typeface="Arial" panose="020B0604020202020204"/>
                <a:ea typeface="+mn-ea"/>
                <a:cs typeface="+mn-cs"/>
              </a:rPr>
              <a:t>Find the best communication tool</a:t>
            </a:r>
          </a:p>
          <a:p>
            <a:pPr marL="347663" marR="0" lvl="0" indent="-347663" algn="l" defTabSz="914400" rtl="0" eaLnBrk="1" fontAlgn="auto" latinLnBrk="0" hangingPunct="1">
              <a:lnSpc>
                <a:spcPct val="100000"/>
              </a:lnSpc>
              <a:spcBef>
                <a:spcPts val="1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srgbClr val="004165"/>
                </a:solidFill>
                <a:effectLst/>
                <a:uLnTx/>
                <a:uFillTx/>
                <a:latin typeface="Arial" panose="020B0604020202020204"/>
                <a:ea typeface="+mn-ea"/>
                <a:cs typeface="+mn-cs"/>
              </a:rPr>
              <a:t>Recruit your Education Team</a:t>
            </a:r>
          </a:p>
        </p:txBody>
      </p:sp>
    </p:spTree>
    <p:extLst>
      <p:ext uri="{BB962C8B-B14F-4D97-AF65-F5344CB8AC3E}">
        <p14:creationId xmlns:p14="http://schemas.microsoft.com/office/powerpoint/2010/main" val="140410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4" end="4"/>
                                            </p:txEl>
                                          </p:spTgt>
                                        </p:tgtEl>
                                        <p:attrNameLst>
                                          <p:attrName>style.visibility</p:attrName>
                                        </p:attrNameLst>
                                      </p:cBhvr>
                                      <p:to>
                                        <p:strVal val="visible"/>
                                      </p:to>
                                    </p:set>
                                    <p:animEffect transition="in" filter="fade">
                                      <p:cBhvr>
                                        <p:cTn id="10" dur="500"/>
                                        <p:tgtEl>
                                          <p:spTgt spid="6">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animEffect transition="in" filter="fade">
                                      <p:cBhvr>
                                        <p:cTn id="13" dur="500"/>
                                        <p:tgtEl>
                                          <p:spTgt spid="6">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6" end="6"/>
                                            </p:txEl>
                                          </p:spTgt>
                                        </p:tgtEl>
                                        <p:attrNameLst>
                                          <p:attrName>style.visibility</p:attrName>
                                        </p:attrNameLst>
                                      </p:cBhvr>
                                      <p:to>
                                        <p:strVal val="visible"/>
                                      </p:to>
                                    </p:set>
                                    <p:animEffect transition="in" filter="fade">
                                      <p:cBhvr>
                                        <p:cTn id="16"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D2C8E6B-FC31-AF66-03E6-E4909F1F6A14}"/>
              </a:ext>
            </a:extLst>
          </p:cNvPr>
          <p:cNvSpPr txBox="1"/>
          <p:nvPr/>
        </p:nvSpPr>
        <p:spPr>
          <a:xfrm>
            <a:off x="1471612" y="3218306"/>
            <a:ext cx="9329737"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FFFFFF"/>
                </a:solidFill>
                <a:effectLst/>
                <a:uLnTx/>
                <a:uFillTx/>
                <a:latin typeface="Arial" panose="020B0604020202020204"/>
                <a:ea typeface="+mn-ea"/>
                <a:cs typeface="+mn-cs"/>
              </a:rPr>
              <a:t>Build Momentum in Your Club—Act Now!</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rPr>
              <a:t>Thank you for serving as a club officer!</a:t>
            </a:r>
          </a:p>
        </p:txBody>
      </p:sp>
    </p:spTree>
    <p:extLst>
      <p:ext uri="{BB962C8B-B14F-4D97-AF65-F5344CB8AC3E}">
        <p14:creationId xmlns:p14="http://schemas.microsoft.com/office/powerpoint/2010/main" val="3421642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7B38F5-828D-B8C8-AADE-E46A542A93DD}"/>
              </a:ext>
            </a:extLst>
          </p:cNvPr>
          <p:cNvSpPr>
            <a:spLocks noGrp="1"/>
          </p:cNvSpPr>
          <p:nvPr>
            <p:ph type="ctrTitle"/>
          </p:nvPr>
        </p:nvSpPr>
        <p:spPr>
          <a:xfrm>
            <a:off x="1051367" y="1562350"/>
            <a:ext cx="9144000" cy="731520"/>
          </a:xfrm>
        </p:spPr>
        <p:txBody>
          <a:bodyPr>
            <a:normAutofit fontScale="90000"/>
          </a:bodyPr>
          <a:lstStyle/>
          <a:p>
            <a:pPr algn="l"/>
            <a:r>
              <a:rPr lang="en-GB" dirty="0">
                <a:solidFill>
                  <a:srgbClr val="182E34"/>
                </a:solidFill>
              </a:rPr>
              <a:t>Agenda</a:t>
            </a:r>
          </a:p>
        </p:txBody>
      </p:sp>
    </p:spTree>
    <p:extLst>
      <p:ext uri="{BB962C8B-B14F-4D97-AF65-F5344CB8AC3E}">
        <p14:creationId xmlns:p14="http://schemas.microsoft.com/office/powerpoint/2010/main" val="3226274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22" name="Google Shape;293;p38"/>
          <p:cNvSpPr txBox="1"/>
          <p:nvPr/>
        </p:nvSpPr>
        <p:spPr>
          <a:xfrm>
            <a:off x="6410300" y="1443862"/>
            <a:ext cx="4095710" cy="39702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699" tIns="45699" rIns="45699" bIns="45699">
            <a:spAutoFit/>
          </a:bodyPr>
          <a:lstStyle/>
          <a:p>
            <a:pPr marL="285750" marR="0" lvl="0" indent="-285750" algn="l" defTabSz="914400" rtl="0" eaLnBrk="1" fontAlgn="auto" latinLnBrk="0" hangingPunct="0">
              <a:lnSpc>
                <a:spcPct val="100000"/>
              </a:lnSpc>
              <a:spcBef>
                <a:spcPts val="0"/>
              </a:spcBef>
              <a:spcAft>
                <a:spcPts val="0"/>
              </a:spcAft>
              <a:buClr>
                <a:srgbClr val="FFFFFF"/>
              </a:buClr>
              <a:buSzPts val="2800"/>
              <a:buFont typeface="Arial"/>
              <a:buChar char="•"/>
              <a:tabLst/>
              <a:defRPr sz="2800">
                <a:solidFill>
                  <a:srgbClr val="FFFFFF"/>
                </a:solidFill>
                <a:latin typeface="Arial"/>
                <a:ea typeface="Arial"/>
                <a:cs typeface="Arial"/>
                <a:sym typeface="Arial"/>
              </a:defRPr>
            </a:pPr>
            <a:endParaRPr kumimoji="0" sz="2800" b="0" i="0" u="none" strike="noStrike" kern="0" cap="none" spc="0" normalizeH="0" baseline="0" noProof="0" dirty="0">
              <a:ln>
                <a:noFill/>
              </a:ln>
              <a:solidFill>
                <a:srgbClr val="FFFFFF"/>
              </a:solidFill>
              <a:effectLst/>
              <a:uLnTx/>
              <a:uFillTx/>
              <a:latin typeface="Arial"/>
              <a:cs typeface="Arial"/>
              <a:sym typeface="Arial"/>
            </a:endParaRPr>
          </a:p>
          <a:p>
            <a:pPr marL="360000" lvl="0" indent="-360000">
              <a:buFont typeface="Arial" panose="020B0604020202020204" pitchFamily="34" charset="0"/>
              <a:buChar char="•"/>
              <a:defRPr/>
            </a:pPr>
            <a:r>
              <a:rPr lang="en-GB" sz="2800" dirty="0"/>
              <a:t>Club Success Cycle</a:t>
            </a:r>
          </a:p>
          <a:p>
            <a:pPr marL="360000" indent="-360000">
              <a:buFont typeface="Arial" panose="020B0604020202020204" pitchFamily="34" charset="0"/>
              <a:buChar char="•"/>
            </a:pPr>
            <a:r>
              <a:rPr lang="en-GB" sz="2800" dirty="0"/>
              <a:t>Transferable Skills</a:t>
            </a:r>
          </a:p>
          <a:p>
            <a:pPr marL="360000" indent="-360000">
              <a:buFont typeface="Arial" panose="020B0604020202020204" pitchFamily="34" charset="0"/>
              <a:buChar char="•"/>
            </a:pPr>
            <a:r>
              <a:rPr lang="en-GB" sz="2800" dirty="0"/>
              <a:t>Responsibilities</a:t>
            </a:r>
          </a:p>
          <a:p>
            <a:pPr marL="360000" indent="-360000">
              <a:buFont typeface="Arial" panose="020B0604020202020204" pitchFamily="34" charset="0"/>
              <a:buChar char="•"/>
            </a:pPr>
            <a:r>
              <a:rPr lang="en-GB" sz="2800" dirty="0"/>
              <a:t>Best Practices</a:t>
            </a:r>
          </a:p>
          <a:p>
            <a:pPr marL="360000" indent="-360000">
              <a:buFont typeface="Arial" panose="020B0604020202020204" pitchFamily="34" charset="0"/>
              <a:buChar char="•"/>
            </a:pPr>
            <a:r>
              <a:rPr lang="en-GB" sz="2800" dirty="0"/>
              <a:t>Resources</a:t>
            </a:r>
          </a:p>
          <a:p>
            <a:pPr marL="360000" indent="-360000">
              <a:buFont typeface="Arial" panose="020B0604020202020204" pitchFamily="34" charset="0"/>
              <a:buChar char="•"/>
            </a:pPr>
            <a:r>
              <a:rPr lang="en-GB" sz="2800" dirty="0"/>
              <a:t>Q&amp;A</a:t>
            </a:r>
          </a:p>
          <a:p>
            <a:pPr marL="360000" indent="-360000">
              <a:buFont typeface="Arial" panose="020B0604020202020204" pitchFamily="34" charset="0"/>
              <a:buChar char="•"/>
            </a:pPr>
            <a:r>
              <a:rPr lang="en-GB" sz="2800" dirty="0"/>
              <a:t>Next Steps</a:t>
            </a:r>
            <a:br>
              <a:rPr kumimoji="0" sz="2800" b="0" i="0" u="none" strike="noStrike" kern="0" cap="none" spc="0" normalizeH="0" baseline="0" noProof="0" dirty="0">
                <a:ln>
                  <a:noFill/>
                </a:ln>
                <a:solidFill>
                  <a:srgbClr val="00374A"/>
                </a:solidFill>
                <a:effectLst/>
                <a:uLnTx/>
                <a:uFillTx/>
                <a:latin typeface="Arial"/>
                <a:cs typeface="Arial"/>
                <a:sym typeface="Arial"/>
              </a:rPr>
            </a:br>
            <a:endParaRPr kumimoji="0" sz="2800" b="0" i="0" u="none" strike="noStrike" kern="0" cap="none" spc="0" normalizeH="0" baseline="0" noProof="0" dirty="0">
              <a:ln>
                <a:noFill/>
              </a:ln>
              <a:solidFill>
                <a:srgbClr val="00374A"/>
              </a:solidFill>
              <a:effectLst/>
              <a:uLnTx/>
              <a:uFillTx/>
              <a:latin typeface="Arial"/>
              <a:cs typeface="Arial"/>
              <a:sym typeface="Arial"/>
            </a:endParaRPr>
          </a:p>
        </p:txBody>
      </p:sp>
      <p:sp>
        <p:nvSpPr>
          <p:cNvPr id="723" name="Title 3"/>
          <p:cNvSpPr txBox="1">
            <a:spLocks noGrp="1"/>
          </p:cNvSpPr>
          <p:nvPr>
            <p:ph type="title"/>
          </p:nvPr>
        </p:nvSpPr>
        <p:spPr>
          <a:xfrm>
            <a:off x="1981200" y="1965960"/>
            <a:ext cx="3276600" cy="731521"/>
          </a:xfrm>
          <a:prstGeom prst="rect">
            <a:avLst/>
          </a:prstGeom>
        </p:spPr>
        <p:txBody>
          <a:bodyPr/>
          <a:lstStyle>
            <a:lvl1pPr algn="l" defTabSz="868680">
              <a:defRPr sz="4560">
                <a:solidFill>
                  <a:srgbClr val="00374A"/>
                </a:solidFill>
              </a:defRPr>
            </a:lvl1pPr>
          </a:lstStyle>
          <a:p>
            <a:pPr algn="ctr"/>
            <a:r>
              <a:rPr dirty="0"/>
              <a:t>Agenda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6E8AFE1-E2A6-ECA9-CC18-FD8F7199C0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9E9505-4F68-BFBC-0BFF-CBB36BE65E41}"/>
              </a:ext>
            </a:extLst>
          </p:cNvPr>
          <p:cNvSpPr>
            <a:spLocks noGrp="1"/>
          </p:cNvSpPr>
          <p:nvPr>
            <p:ph type="title"/>
          </p:nvPr>
        </p:nvSpPr>
        <p:spPr>
          <a:xfrm>
            <a:off x="4593772" y="2618509"/>
            <a:ext cx="7598228" cy="1620982"/>
          </a:xfrm>
        </p:spPr>
        <p:txBody>
          <a:bodyPr>
            <a:normAutofit/>
          </a:bodyPr>
          <a:lstStyle/>
          <a:p>
            <a:r>
              <a:rPr lang="en-GB" sz="4400" dirty="0">
                <a:solidFill>
                  <a:schemeClr val="tx1"/>
                </a:solidFill>
              </a:rPr>
              <a:t>Vice President Education</a:t>
            </a:r>
            <a:br>
              <a:rPr lang="en-GB" sz="4400" dirty="0">
                <a:solidFill>
                  <a:schemeClr val="tx1"/>
                </a:solidFill>
              </a:rPr>
            </a:br>
            <a:r>
              <a:rPr lang="en-GB" sz="4400" dirty="0">
                <a:solidFill>
                  <a:schemeClr val="tx1"/>
                </a:solidFill>
              </a:rPr>
              <a:t>Responsibilities</a:t>
            </a:r>
          </a:p>
        </p:txBody>
      </p:sp>
      <p:sp>
        <p:nvSpPr>
          <p:cNvPr id="6" name="Text Placeholder 5">
            <a:extLst>
              <a:ext uri="{FF2B5EF4-FFF2-40B4-BE49-F238E27FC236}">
                <a16:creationId xmlns:a16="http://schemas.microsoft.com/office/drawing/2014/main" id="{7A4A7C9B-9547-F16F-664F-2145AD8F7661}"/>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3807485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227D-1BE4-A834-4F22-484AA9A5670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0BC0C58-5879-9A48-8361-E63BF4E0E555}"/>
              </a:ext>
            </a:extLst>
          </p:cNvPr>
          <p:cNvSpPr txBox="1">
            <a:spLocks/>
          </p:cNvSpPr>
          <p:nvPr/>
        </p:nvSpPr>
        <p:spPr>
          <a:xfrm>
            <a:off x="298716" y="1424577"/>
            <a:ext cx="4881692"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marL="346075" indent="-346075">
              <a:lnSpc>
                <a:spcPct val="100000"/>
              </a:lnSpc>
              <a:spcBef>
                <a:spcPts val="600"/>
              </a:spcBef>
              <a:spcAft>
                <a:spcPts val="600"/>
              </a:spcAft>
              <a:defRPr/>
            </a:pPr>
            <a:r>
              <a:rPr lang="en-US" b="1" dirty="0">
                <a:solidFill>
                  <a:srgbClr val="3E3A2D"/>
                </a:solidFill>
                <a:latin typeface="Arial" panose="020B0604020202020204" pitchFamily="34" charset="0"/>
              </a:rPr>
              <a:t>Sergeant at Arms</a:t>
            </a:r>
          </a:p>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b="1" dirty="0">
                <a:solidFill>
                  <a:srgbClr val="3E3A2D"/>
                </a:solidFill>
                <a:latin typeface="Arial" panose="020B0604020202020204" pitchFamily="34" charset="0"/>
              </a:rPr>
              <a:t>Secretary</a:t>
            </a:r>
          </a:p>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L="346075" marR="0" lvl="0" indent="-346075"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
        <p:nvSpPr>
          <p:cNvPr id="23" name="Freeform: Shape 22">
            <a:extLst>
              <a:ext uri="{FF2B5EF4-FFF2-40B4-BE49-F238E27FC236}">
                <a16:creationId xmlns:a16="http://schemas.microsoft.com/office/drawing/2014/main" id="{3804DE91-DB30-42C1-A156-0B8BD5A459F5}"/>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nvGrpSpPr>
          <p:cNvPr id="2" name="Group 1">
            <a:extLst>
              <a:ext uri="{FF2B5EF4-FFF2-40B4-BE49-F238E27FC236}">
                <a16:creationId xmlns:a16="http://schemas.microsoft.com/office/drawing/2014/main" id="{8F297DEA-34A1-E490-EEB1-7FC8C6E23534}"/>
              </a:ext>
            </a:extLst>
          </p:cNvPr>
          <p:cNvGrpSpPr/>
          <p:nvPr/>
        </p:nvGrpSpPr>
        <p:grpSpPr>
          <a:xfrm>
            <a:off x="5276796" y="186275"/>
            <a:ext cx="6450663" cy="5935694"/>
            <a:chOff x="5276796" y="191152"/>
            <a:chExt cx="6450663" cy="6371075"/>
          </a:xfrm>
        </p:grpSpPr>
        <p:sp>
          <p:nvSpPr>
            <p:cNvPr id="6" name="Freeform: Shape 5">
              <a:extLst>
                <a:ext uri="{FF2B5EF4-FFF2-40B4-BE49-F238E27FC236}">
                  <a16:creationId xmlns:a16="http://schemas.microsoft.com/office/drawing/2014/main" id="{8E8BB114-9055-D371-3549-6C844E0E4703}"/>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8E484A22-A4AA-5D07-2A5D-A91DDC925523}"/>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70AA1A9C-73D0-B03A-137F-C842E3A08D36}"/>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79447DCE-1A97-9F6B-6DA8-6A0A986A0807}"/>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A5027359-3040-F97E-E3FB-201DD5863056}"/>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25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1C37E29-3572-A67D-D007-21CC6675B1D5}"/>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55C3B731-AEC3-ADB1-B3D7-BCC2C147ACD5}"/>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961FC52F-9EE0-6C7A-63D3-946B4A00939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C71EA54A-704C-1EAC-A317-7285FB7684F8}"/>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E692DE3E-6466-248F-E08A-C4372D48269E}"/>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8F32D515-92C9-F614-F773-E03930E9E476}"/>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E1E28A6A-CFAC-9356-131A-9320313EBC26}"/>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CECF79B6-B8FA-CCA4-F455-8D04E248564F}"/>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3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BF4C7253-8A7D-D0EA-9260-C777E9EDE6F3}"/>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2C37A39D-72E3-4791-197D-9BA160E0A043}"/>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6709459F-40A8-10B7-E792-18702DE3E931}"/>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955D098D-3D62-CF6B-02A3-19F623CCF273}"/>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4" name="Freeform: Shape 23">
              <a:extLst>
                <a:ext uri="{FF2B5EF4-FFF2-40B4-BE49-F238E27FC236}">
                  <a16:creationId xmlns:a16="http://schemas.microsoft.com/office/drawing/2014/main" id="{F5FEE072-0ED5-CAE3-34DF-43C2E4F41F20}"/>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grpSp>
      <p:sp>
        <p:nvSpPr>
          <p:cNvPr id="25" name="Title 23">
            <a:extLst>
              <a:ext uri="{FF2B5EF4-FFF2-40B4-BE49-F238E27FC236}">
                <a16:creationId xmlns:a16="http://schemas.microsoft.com/office/drawing/2014/main" id="{FFE01209-2F0F-BA38-58BF-A3D5F2BA6C81}"/>
              </a:ext>
            </a:extLst>
          </p:cNvPr>
          <p:cNvSpPr>
            <a:spLocks noGrp="1"/>
          </p:cNvSpPr>
          <p:nvPr>
            <p:ph type="title"/>
          </p:nvPr>
        </p:nvSpPr>
        <p:spPr>
          <a:xfrm>
            <a:off x="298716" y="503593"/>
            <a:ext cx="11647366" cy="649224"/>
          </a:xfrm>
        </p:spPr>
        <p:txBody>
          <a:bodyPr>
            <a:normAutofit/>
          </a:bodyPr>
          <a:lstStyle/>
          <a:p>
            <a:r>
              <a:rPr lang="en-US" sz="3600" dirty="0">
                <a:solidFill>
                  <a:schemeClr val="tx2"/>
                </a:solidFill>
              </a:rPr>
              <a:t>Club Success Cycle</a:t>
            </a:r>
            <a:endParaRPr lang="en-GB" dirty="0">
              <a:solidFill>
                <a:schemeClr val="tx2"/>
              </a:solidFill>
            </a:endParaRPr>
          </a:p>
        </p:txBody>
      </p:sp>
    </p:spTree>
    <p:extLst>
      <p:ext uri="{BB962C8B-B14F-4D97-AF65-F5344CB8AC3E}">
        <p14:creationId xmlns:p14="http://schemas.microsoft.com/office/powerpoint/2010/main" val="350741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CFE01-AEEE-3392-07A3-BD156E213DEC}"/>
              </a:ext>
            </a:extLst>
          </p:cNvPr>
          <p:cNvSpPr>
            <a:spLocks noGrp="1"/>
          </p:cNvSpPr>
          <p:nvPr>
            <p:ph type="title"/>
          </p:nvPr>
        </p:nvSpPr>
        <p:spPr>
          <a:xfrm>
            <a:off x="309030" y="520251"/>
            <a:ext cx="11484000" cy="645075"/>
          </a:xfrm>
        </p:spPr>
        <p:txBody>
          <a:bodyPr/>
          <a:lstStyle/>
          <a:p>
            <a:r>
              <a:rPr lang="en-GB" dirty="0">
                <a:solidFill>
                  <a:schemeClr val="tx2"/>
                </a:solidFill>
              </a:rPr>
              <a:t>Club Success Cycle – Vice President Education</a:t>
            </a:r>
          </a:p>
        </p:txBody>
      </p:sp>
      <p:sp>
        <p:nvSpPr>
          <p:cNvPr id="3" name="Text Placeholder 3">
            <a:extLst>
              <a:ext uri="{FF2B5EF4-FFF2-40B4-BE49-F238E27FC236}">
                <a16:creationId xmlns:a16="http://schemas.microsoft.com/office/drawing/2014/main" id="{75D07CDE-1DB2-6B64-F9F3-B2E22B5AE2B0}"/>
              </a:ext>
            </a:extLst>
          </p:cNvPr>
          <p:cNvSpPr txBox="1">
            <a:spLocks/>
          </p:cNvSpPr>
          <p:nvPr/>
        </p:nvSpPr>
        <p:spPr>
          <a:xfrm>
            <a:off x="-5157377" y="6400800"/>
            <a:ext cx="4320000" cy="288000"/>
          </a:xfrm>
          <a:prstGeom prst="rect">
            <a:avLst/>
          </a:prstGeom>
        </p:spPr>
        <p:txBody>
          <a:bodyPr anchor="ctr"/>
          <a:lstStyle>
            <a:lvl1pPr marL="0" indent="0" algn="r" rtl="0" eaLnBrk="1" fontAlgn="base" hangingPunct="1">
              <a:spcBef>
                <a:spcPct val="20000"/>
              </a:spcBef>
              <a:spcAft>
                <a:spcPct val="0"/>
              </a:spcAft>
              <a:buClr>
                <a:srgbClr val="800000"/>
              </a:buClr>
              <a:buSzPct val="87000"/>
              <a:buFont typeface="ArialUnicodeMS" charset="0"/>
              <a:buNone/>
              <a:defRPr sz="1200">
                <a:solidFill>
                  <a:schemeClr val="bg1"/>
                </a:solidFill>
                <a:latin typeface="Arial" panose="020B0604020202020204" pitchFamily="34" charset="0"/>
                <a:ea typeface="Myriad Pro" charset="0"/>
                <a:cs typeface="Arial" panose="020B0604020202020204" pitchFamily="34" charset="0"/>
              </a:defRPr>
            </a:lvl1pPr>
            <a:lvl2pPr marL="742950" indent="-285750" algn="l" rtl="0" eaLnBrk="1" fontAlgn="base" hangingPunct="1">
              <a:spcBef>
                <a:spcPct val="20000"/>
              </a:spcBef>
              <a:spcAft>
                <a:spcPct val="0"/>
              </a:spcAft>
              <a:buClr>
                <a:srgbClr val="063052"/>
              </a:buClr>
              <a:buSzPct val="80000"/>
              <a:buFont typeface="Wingdings" charset="0"/>
              <a:buChar char="§"/>
              <a:defRPr sz="1200">
                <a:solidFill>
                  <a:schemeClr val="tx1"/>
                </a:solidFill>
                <a:latin typeface="Myriad Pro" panose="020B0503030403020204" pitchFamily="34"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200">
                <a:solidFill>
                  <a:schemeClr val="tx1"/>
                </a:solidFill>
                <a:latin typeface="Myriad Pro" panose="020B0503030403020204" pitchFamily="34"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200">
                <a:solidFill>
                  <a:schemeClr val="tx1"/>
                </a:solidFill>
                <a:latin typeface="Myriad Pro" panose="020B0503030403020204" pitchFamily="34"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200">
                <a:solidFill>
                  <a:srgbClr val="063052"/>
                </a:solidFill>
                <a:latin typeface="Myriad Pro" panose="020B0503030403020204" pitchFamily="34" charset="0"/>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endParaRPr lang="en-GB" kern="0" dirty="0"/>
          </a:p>
        </p:txBody>
      </p:sp>
      <p:grpSp>
        <p:nvGrpSpPr>
          <p:cNvPr id="6" name="Group 5">
            <a:extLst>
              <a:ext uri="{FF2B5EF4-FFF2-40B4-BE49-F238E27FC236}">
                <a16:creationId xmlns:a16="http://schemas.microsoft.com/office/drawing/2014/main" id="{C908D7C7-53AA-6A73-9C8E-8E1E0DACF720}"/>
              </a:ext>
            </a:extLst>
          </p:cNvPr>
          <p:cNvGrpSpPr/>
          <p:nvPr/>
        </p:nvGrpSpPr>
        <p:grpSpPr>
          <a:xfrm>
            <a:off x="7330734" y="1192582"/>
            <a:ext cx="4221194" cy="4863066"/>
            <a:chOff x="7330734" y="1192582"/>
            <a:chExt cx="4221194" cy="4863066"/>
          </a:xfrm>
        </p:grpSpPr>
        <p:sp>
          <p:nvSpPr>
            <p:cNvPr id="18" name="Freeform: Shape 17">
              <a:extLst>
                <a:ext uri="{FF2B5EF4-FFF2-40B4-BE49-F238E27FC236}">
                  <a16:creationId xmlns:a16="http://schemas.microsoft.com/office/drawing/2014/main" id="{548FB7E4-1DD8-88A3-5B1E-19DCB26AEC5B}"/>
                </a:ext>
              </a:extLst>
            </p:cNvPr>
            <p:cNvSpPr/>
            <p:nvPr/>
          </p:nvSpPr>
          <p:spPr>
            <a:xfrm>
              <a:off x="11151732" y="5111134"/>
              <a:ext cx="400196" cy="47667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9" name="Freeform: Shape 18">
              <a:extLst>
                <a:ext uri="{FF2B5EF4-FFF2-40B4-BE49-F238E27FC236}">
                  <a16:creationId xmlns:a16="http://schemas.microsoft.com/office/drawing/2014/main" id="{B5686FF1-121A-66E3-6356-36F1BD4742BE}"/>
                </a:ext>
              </a:extLst>
            </p:cNvPr>
            <p:cNvSpPr/>
            <p:nvPr/>
          </p:nvSpPr>
          <p:spPr>
            <a:xfrm>
              <a:off x="9456187" y="4643292"/>
              <a:ext cx="1506773" cy="1412356"/>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20" name="Freeform: Shape 19">
              <a:extLst>
                <a:ext uri="{FF2B5EF4-FFF2-40B4-BE49-F238E27FC236}">
                  <a16:creationId xmlns:a16="http://schemas.microsoft.com/office/drawing/2014/main" id="{286888F3-FDE2-2DAE-9824-738B696C2446}"/>
                </a:ext>
              </a:extLst>
            </p:cNvPr>
            <p:cNvSpPr/>
            <p:nvPr/>
          </p:nvSpPr>
          <p:spPr>
            <a:xfrm rot="2400000">
              <a:off x="9151809" y="4436563"/>
              <a:ext cx="400197" cy="47666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1" name="Freeform: Shape 20">
              <a:extLst>
                <a:ext uri="{FF2B5EF4-FFF2-40B4-BE49-F238E27FC236}">
                  <a16:creationId xmlns:a16="http://schemas.microsoft.com/office/drawing/2014/main" id="{11F41DCC-9791-D7FD-2DCD-5BA917264E98}"/>
                </a:ext>
              </a:extLst>
            </p:cNvPr>
            <p:cNvSpPr/>
            <p:nvPr/>
          </p:nvSpPr>
          <p:spPr>
            <a:xfrm>
              <a:off x="7723503" y="3280501"/>
              <a:ext cx="1506773" cy="1412356"/>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22" name="Freeform: Shape 21">
              <a:extLst>
                <a:ext uri="{FF2B5EF4-FFF2-40B4-BE49-F238E27FC236}">
                  <a16:creationId xmlns:a16="http://schemas.microsoft.com/office/drawing/2014/main" id="{22DC16E5-9D37-C08D-D6D9-DBCDB1208400}"/>
                </a:ext>
              </a:extLst>
            </p:cNvPr>
            <p:cNvSpPr/>
            <p:nvPr/>
          </p:nvSpPr>
          <p:spPr>
            <a:xfrm rot="4800000">
              <a:off x="8094912" y="2698907"/>
              <a:ext cx="375119" cy="508535"/>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3" name="Freeform: Shape 22">
              <a:extLst>
                <a:ext uri="{FF2B5EF4-FFF2-40B4-BE49-F238E27FC236}">
                  <a16:creationId xmlns:a16="http://schemas.microsoft.com/office/drawing/2014/main" id="{0E586452-0488-5BCB-8363-DD0C899DEDA6}"/>
                </a:ext>
              </a:extLst>
            </p:cNvPr>
            <p:cNvSpPr/>
            <p:nvPr/>
          </p:nvSpPr>
          <p:spPr>
            <a:xfrm>
              <a:off x="7330734" y="1192582"/>
              <a:ext cx="1506773" cy="1412356"/>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grpSp>
      <p:sp>
        <p:nvSpPr>
          <p:cNvPr id="4" name="Content Placeholder 2">
            <a:extLst>
              <a:ext uri="{FF2B5EF4-FFF2-40B4-BE49-F238E27FC236}">
                <a16:creationId xmlns:a16="http://schemas.microsoft.com/office/drawing/2014/main" id="{F44D778E-CBA1-ECDC-7CB6-AF84108F2CD3}"/>
              </a:ext>
            </a:extLst>
          </p:cNvPr>
          <p:cNvSpPr txBox="1">
            <a:spLocks/>
          </p:cNvSpPr>
          <p:nvPr/>
        </p:nvSpPr>
        <p:spPr>
          <a:xfrm>
            <a:off x="354000" y="1354010"/>
            <a:ext cx="6046492" cy="46950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7988" marR="0" lvl="0" indent="-407988"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rPr>
              <a:t>With the help</a:t>
            </a:r>
            <a:r>
              <a:rPr kumimoji="0" lang="en-US" b="0" i="0" u="none" strike="noStrike" kern="1200" cap="none" spc="0" normalizeH="0" noProof="0" dirty="0">
                <a:ln>
                  <a:noFill/>
                </a:ln>
                <a:solidFill>
                  <a:prstClr val="black"/>
                </a:solidFill>
                <a:effectLst/>
                <a:uLnTx/>
                <a:uFillTx/>
                <a:latin typeface="Arial" panose="020B0604020202020204" pitchFamily="34" charset="0"/>
              </a:rPr>
              <a:t> of the VPM, assigns a mentor to each new member</a:t>
            </a:r>
          </a:p>
          <a:p>
            <a:pPr marL="407988" marR="0" lvl="0" indent="-407988"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prstClr val="black"/>
                </a:solidFill>
                <a:latin typeface="Arial" panose="020B0604020202020204" pitchFamily="34" charset="0"/>
              </a:rPr>
              <a:t>Explains Pathways to members</a:t>
            </a:r>
          </a:p>
          <a:p>
            <a:pPr marL="407988" marR="0" lvl="0" indent="-407988"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prstClr val="black"/>
                </a:solidFill>
                <a:latin typeface="Arial" panose="020B0604020202020204" pitchFamily="34" charset="0"/>
              </a:rPr>
              <a:t>Enrolls members in Pathways</a:t>
            </a:r>
          </a:p>
          <a:p>
            <a:pPr marL="407988" marR="0" lvl="0" indent="-407988"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prstClr val="black"/>
                </a:solidFill>
                <a:latin typeface="Arial" panose="020B0604020202020204" pitchFamily="34" charset="0"/>
              </a:rPr>
              <a:t>Schedules members to fill meeting roles and speech projects</a:t>
            </a:r>
          </a:p>
          <a:p>
            <a:pPr marL="407988" marR="0" lvl="0" indent="-407988"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prstClr val="black"/>
                </a:solidFill>
                <a:latin typeface="Arial" panose="020B0604020202020204" pitchFamily="34" charset="0"/>
              </a:rPr>
              <a:t>Coordinates club contests</a:t>
            </a:r>
          </a:p>
          <a:p>
            <a:pPr marL="407988" marR="0" lvl="0" indent="-407988"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prstClr val="black"/>
                </a:solidFill>
                <a:latin typeface="Arial" panose="020B0604020202020204" pitchFamily="34" charset="0"/>
              </a:rPr>
              <a:t>Ensures member engagement by member participation</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en-US" dirty="0">
              <a:solidFill>
                <a:prstClr val="black"/>
              </a:solidFill>
              <a:latin typeface="Arial" panose="020B0604020202020204" pitchFamily="34" charset="0"/>
            </a:endParaRP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en-US" dirty="0">
              <a:solidFill>
                <a:prstClr val="black"/>
              </a:solidFill>
              <a:latin typeface="Arial" panose="020B0604020202020204" pitchFamily="34" charset="0"/>
            </a:endParaRPr>
          </a:p>
        </p:txBody>
      </p:sp>
    </p:spTree>
    <p:extLst>
      <p:ext uri="{BB962C8B-B14F-4D97-AF65-F5344CB8AC3E}">
        <p14:creationId xmlns:p14="http://schemas.microsoft.com/office/powerpoint/2010/main" val="3411469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8090F-A595-B599-CEC0-C11AB201027C}"/>
              </a:ext>
            </a:extLst>
          </p:cNvPr>
          <p:cNvSpPr>
            <a:spLocks noGrp="1"/>
          </p:cNvSpPr>
          <p:nvPr>
            <p:ph type="title"/>
          </p:nvPr>
        </p:nvSpPr>
        <p:spPr>
          <a:xfrm>
            <a:off x="304799" y="405858"/>
            <a:ext cx="11687331" cy="645075"/>
          </a:xfrm>
        </p:spPr>
        <p:txBody>
          <a:bodyPr/>
          <a:lstStyle/>
          <a:p>
            <a:pPr algn="ctr"/>
            <a:r>
              <a:rPr lang="en-GB" dirty="0">
                <a:solidFill>
                  <a:schemeClr val="bg1"/>
                </a:solidFill>
              </a:rPr>
              <a:t>Vice President Education Transferable Skills</a:t>
            </a:r>
          </a:p>
        </p:txBody>
      </p:sp>
      <p:sp>
        <p:nvSpPr>
          <p:cNvPr id="7" name="Text Placeholder 6">
            <a:extLst>
              <a:ext uri="{FF2B5EF4-FFF2-40B4-BE49-F238E27FC236}">
                <a16:creationId xmlns:a16="http://schemas.microsoft.com/office/drawing/2014/main" id="{4FD41171-B465-4B31-7738-B3B2607DDF80}"/>
              </a:ext>
            </a:extLst>
          </p:cNvPr>
          <p:cNvSpPr>
            <a:spLocks noGrp="1"/>
          </p:cNvSpPr>
          <p:nvPr>
            <p:ph type="body" sz="quarter" idx="10"/>
          </p:nvPr>
        </p:nvSpPr>
        <p:spPr/>
        <p:txBody>
          <a:bodyPr/>
          <a:lstStyle/>
          <a:p>
            <a:endParaRPr lang="en-GB" dirty="0"/>
          </a:p>
        </p:txBody>
      </p:sp>
      <p:sp>
        <p:nvSpPr>
          <p:cNvPr id="4" name="Subtitle 3">
            <a:extLst>
              <a:ext uri="{FF2B5EF4-FFF2-40B4-BE49-F238E27FC236}">
                <a16:creationId xmlns:a16="http://schemas.microsoft.com/office/drawing/2014/main" id="{FC6A6DF5-0BB6-AE47-AFA3-785D03358DAE}"/>
              </a:ext>
            </a:extLst>
          </p:cNvPr>
          <p:cNvSpPr txBox="1">
            <a:spLocks/>
          </p:cNvSpPr>
          <p:nvPr/>
        </p:nvSpPr>
        <p:spPr>
          <a:xfrm>
            <a:off x="6153917" y="1352393"/>
            <a:ext cx="5416284" cy="4579275"/>
          </a:xfrm>
          <a:prstGeom prst="rect">
            <a:avLst/>
          </a:prstGeom>
          <a:solidFill>
            <a:srgbClr val="182E34">
              <a:alpha val="50000"/>
            </a:srgbClr>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4013" indent="-354013">
              <a:lnSpc>
                <a:spcPct val="100000"/>
              </a:lnSpc>
              <a:buFont typeface="Wingdings" panose="05000000000000000000" pitchFamily="2" charset="2"/>
              <a:buChar char="§"/>
            </a:pPr>
            <a:r>
              <a:rPr lang="en-GB" dirty="0">
                <a:solidFill>
                  <a:schemeClr val="bg1"/>
                </a:solidFill>
              </a:rPr>
              <a:t>Strategic planning</a:t>
            </a:r>
          </a:p>
          <a:p>
            <a:pPr marL="354013" indent="-354013">
              <a:lnSpc>
                <a:spcPct val="100000"/>
              </a:lnSpc>
              <a:buFont typeface="Wingdings" panose="05000000000000000000" pitchFamily="2" charset="2"/>
              <a:buChar char="§"/>
            </a:pPr>
            <a:r>
              <a:rPr lang="en-US" dirty="0">
                <a:solidFill>
                  <a:schemeClr val="bg1"/>
                </a:solidFill>
              </a:rPr>
              <a:t>Relationship building</a:t>
            </a:r>
          </a:p>
          <a:p>
            <a:pPr marL="354013" indent="-354013">
              <a:lnSpc>
                <a:spcPct val="100000"/>
              </a:lnSpc>
              <a:buFont typeface="Wingdings" panose="05000000000000000000" pitchFamily="2" charset="2"/>
              <a:buChar char="§"/>
            </a:pPr>
            <a:r>
              <a:rPr lang="en-GB" dirty="0">
                <a:solidFill>
                  <a:schemeClr val="bg1"/>
                </a:solidFill>
              </a:rPr>
              <a:t>Motivational techniques</a:t>
            </a:r>
          </a:p>
          <a:p>
            <a:pPr marL="354013" indent="-354013">
              <a:lnSpc>
                <a:spcPct val="100000"/>
              </a:lnSpc>
              <a:buFont typeface="Wingdings" panose="05000000000000000000" pitchFamily="2" charset="2"/>
              <a:buChar char="§"/>
            </a:pPr>
            <a:r>
              <a:rPr lang="en-GB" dirty="0">
                <a:solidFill>
                  <a:schemeClr val="bg1"/>
                </a:solidFill>
              </a:rPr>
              <a:t>Process and compliance</a:t>
            </a:r>
          </a:p>
          <a:p>
            <a:pPr marL="354013" indent="-354013" algn="l">
              <a:lnSpc>
                <a:spcPct val="100000"/>
              </a:lnSpc>
              <a:buFont typeface="Wingdings" panose="05000000000000000000" pitchFamily="2" charset="2"/>
              <a:buChar char="§"/>
            </a:pPr>
            <a:r>
              <a:rPr lang="en-US" sz="2800" dirty="0">
                <a:solidFill>
                  <a:schemeClr val="bg1"/>
                </a:solidFill>
              </a:rPr>
              <a:t>Mentoring and coaching</a:t>
            </a:r>
          </a:p>
          <a:p>
            <a:pPr marL="354013" indent="-354013" algn="l">
              <a:lnSpc>
                <a:spcPct val="100000"/>
              </a:lnSpc>
              <a:buFont typeface="Wingdings" panose="05000000000000000000" pitchFamily="2" charset="2"/>
              <a:buChar char="§"/>
            </a:pPr>
            <a:r>
              <a:rPr lang="en-US" sz="2800" dirty="0">
                <a:solidFill>
                  <a:schemeClr val="bg1"/>
                </a:solidFill>
              </a:rPr>
              <a:t>Interpersonal communication</a:t>
            </a:r>
          </a:p>
          <a:p>
            <a:pPr marL="354013" indent="-354013" algn="l">
              <a:lnSpc>
                <a:spcPct val="100000"/>
              </a:lnSpc>
              <a:buFont typeface="Wingdings" panose="05000000000000000000" pitchFamily="2" charset="2"/>
              <a:buChar char="§"/>
            </a:pPr>
            <a:r>
              <a:rPr lang="en-US" sz="2800" dirty="0">
                <a:solidFill>
                  <a:schemeClr val="bg1"/>
                </a:solidFill>
              </a:rPr>
              <a:t>Technology expertise</a:t>
            </a:r>
          </a:p>
          <a:p>
            <a:pPr marL="354013" indent="-354013" algn="l">
              <a:lnSpc>
                <a:spcPct val="100000"/>
              </a:lnSpc>
              <a:buFont typeface="Wingdings" panose="05000000000000000000" pitchFamily="2" charset="2"/>
              <a:buChar char="§"/>
            </a:pPr>
            <a:r>
              <a:rPr lang="en-US" dirty="0">
                <a:solidFill>
                  <a:schemeClr val="bg1"/>
                </a:solidFill>
              </a:rPr>
              <a:t>Succession planning</a:t>
            </a:r>
            <a:endParaRPr lang="en-US" sz="2800" dirty="0">
              <a:solidFill>
                <a:schemeClr val="bg1"/>
              </a:solidFill>
            </a:endParaRPr>
          </a:p>
        </p:txBody>
      </p:sp>
    </p:spTree>
    <p:extLst>
      <p:ext uri="{BB962C8B-B14F-4D97-AF65-F5344CB8AC3E}">
        <p14:creationId xmlns:p14="http://schemas.microsoft.com/office/powerpoint/2010/main" val="540014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animEffect transition="in" filter="fade">
                                      <p:cBhvr>
                                        <p:cTn id="15" dur="500"/>
                                        <p:tgtEl>
                                          <p:spTgt spid="4">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fade">
                                      <p:cBhvr>
                                        <p:cTn id="18" dur="500"/>
                                        <p:tgtEl>
                                          <p:spTgt spid="4">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animEffect transition="in" filter="fade">
                                      <p:cBhvr>
                                        <p:cTn id="21"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B7436B8-A4B9-AB1A-B450-BC03D69B149E}"/>
            </a:ext>
          </a:extLst>
        </p:cNvPr>
        <p:cNvGrpSpPr/>
        <p:nvPr/>
      </p:nvGrpSpPr>
      <p:grpSpPr>
        <a:xfrm>
          <a:off x="0" y="0"/>
          <a:ext cx="0" cy="0"/>
          <a:chOff x="0" y="0"/>
          <a:chExt cx="0" cy="0"/>
        </a:xfrm>
      </p:grpSpPr>
      <p:sp>
        <p:nvSpPr>
          <p:cNvPr id="8" name="Subtitle 3">
            <a:extLst>
              <a:ext uri="{FF2B5EF4-FFF2-40B4-BE49-F238E27FC236}">
                <a16:creationId xmlns:a16="http://schemas.microsoft.com/office/drawing/2014/main" id="{9E349C21-5035-2F0F-038A-9E673C99E1A0}"/>
              </a:ext>
            </a:extLst>
          </p:cNvPr>
          <p:cNvSpPr txBox="1">
            <a:spLocks/>
          </p:cNvSpPr>
          <p:nvPr/>
        </p:nvSpPr>
        <p:spPr>
          <a:xfrm>
            <a:off x="329501" y="1276636"/>
            <a:ext cx="7348682" cy="285581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Onboard new </a:t>
            </a:r>
            <a:r>
              <a:rPr lang="en-GB" dirty="0">
                <a:solidFill>
                  <a:srgbClr val="FFFFFF"/>
                </a:solidFill>
                <a:latin typeface="Arial" panose="020B0604020202020204"/>
              </a:rPr>
              <a:t>m</a:t>
            </a: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embers to Pathways</a:t>
            </a:r>
          </a:p>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Track educational </a:t>
            </a:r>
            <a:r>
              <a:rPr lang="en-GB" dirty="0">
                <a:solidFill>
                  <a:srgbClr val="FFFFFF"/>
                </a:solidFill>
                <a:latin typeface="Arial" panose="020B0604020202020204"/>
              </a:rPr>
              <a:t>achievements</a:t>
            </a:r>
            <a:endPar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Provide motivation and accountability</a:t>
            </a:r>
          </a:p>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Coordinate with other </a:t>
            </a:r>
            <a:r>
              <a:rPr lang="en-GB" dirty="0">
                <a:solidFill>
                  <a:srgbClr val="FFFFFF"/>
                </a:solidFill>
                <a:latin typeface="Arial" panose="020B0604020202020204"/>
              </a:rPr>
              <a:t>officers</a:t>
            </a:r>
            <a:endPar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347663" marR="0" lvl="0" indent="-347663"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rPr>
              <a:t>Leverage tools for tracking </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E2E9649D-7D37-EEF2-C9A0-C5F3E3513B2C}"/>
              </a:ext>
            </a:extLst>
          </p:cNvPr>
          <p:cNvSpPr>
            <a:spLocks noGrp="1"/>
          </p:cNvSpPr>
          <p:nvPr>
            <p:ph type="title"/>
          </p:nvPr>
        </p:nvSpPr>
        <p:spPr>
          <a:xfrm>
            <a:off x="329500" y="52188"/>
            <a:ext cx="11595799" cy="1198368"/>
          </a:xfrm>
        </p:spPr>
        <p:txBody>
          <a:bodyPr>
            <a:normAutofit/>
          </a:bodyPr>
          <a:lstStyle/>
          <a:p>
            <a:r>
              <a:rPr lang="en-GB" dirty="0">
                <a:solidFill>
                  <a:schemeClr val="tx1"/>
                </a:solidFill>
              </a:rPr>
              <a:t>Supporting Members</a:t>
            </a:r>
            <a:endParaRPr lang="en-GB" dirty="0"/>
          </a:p>
        </p:txBody>
      </p:sp>
    </p:spTree>
    <p:extLst>
      <p:ext uri="{BB962C8B-B14F-4D97-AF65-F5344CB8AC3E}">
        <p14:creationId xmlns:p14="http://schemas.microsoft.com/office/powerpoint/2010/main" val="407346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animEffect transition="in" filter="fade">
                                      <p:cBhvr>
                                        <p:cTn id="15" dur="500"/>
                                        <p:tgtEl>
                                          <p:spTgt spid="8">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xEl>
                                              <p:pRg st="4" end="4"/>
                                            </p:txEl>
                                          </p:spTgt>
                                        </p:tgtEl>
                                        <p:attrNameLst>
                                          <p:attrName>style.visibility</p:attrName>
                                        </p:attrNameLst>
                                      </p:cBhvr>
                                      <p:to>
                                        <p:strVal val="visible"/>
                                      </p:to>
                                    </p:set>
                                    <p:animEffect transition="in" filter="fade">
                                      <p:cBhvr>
                                        <p:cTn id="18"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10.xml><?xml version="1.0" encoding="utf-8"?>
<a:theme xmlns:a="http://schemas.openxmlformats.org/drawingml/2006/main" name="3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11.xml><?xml version="1.0" encoding="utf-8"?>
<a:theme xmlns:a="http://schemas.openxmlformats.org/drawingml/2006/main" name="4_Toastmasters Theme Light Mode">
  <a:themeElements>
    <a:clrScheme name="Toastmasters Theme Light Mode">
      <a:dk1>
        <a:srgbClr val="333333"/>
      </a:dk1>
      <a:lt1>
        <a:srgbClr val="F5F5F5"/>
      </a:lt1>
      <a:dk2>
        <a:srgbClr val="A7A7A7"/>
      </a:dk2>
      <a:lt2>
        <a:srgbClr val="535353"/>
      </a:lt2>
      <a:accent1>
        <a:srgbClr val="B3C3D3"/>
      </a:accent1>
      <a:accent2>
        <a:srgbClr val="7B98B2"/>
      </a:accent2>
      <a:accent3>
        <a:srgbClr val="497593"/>
      </a:accent3>
      <a:accent4>
        <a:srgbClr val="0B5879"/>
      </a:accent4>
      <a:accent5>
        <a:srgbClr val="004061"/>
      </a:accent5>
      <a:accent6>
        <a:srgbClr val="004165"/>
      </a:accent6>
      <a:hlink>
        <a:srgbClr val="0000FF"/>
      </a:hlink>
      <a:folHlink>
        <a:srgbClr val="FF00FF"/>
      </a:folHlink>
    </a:clrScheme>
    <a:fontScheme name="Toastmasters Theme Light Mode">
      <a:majorFont>
        <a:latin typeface="Calibri"/>
        <a:ea typeface="Calibri"/>
        <a:cs typeface="Calibri"/>
      </a:majorFont>
      <a:minorFont>
        <a:latin typeface="Helvetica"/>
        <a:ea typeface="Helvetica"/>
        <a:cs typeface="Helvetica"/>
      </a:minorFont>
    </a:fontScheme>
    <a:fmtScheme name="Toastmasters Theme Light Mo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F5F5"/>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CC40347E-D97B-47D4-A473-C772A2F21B85}"/>
    </a:ext>
  </a:extLst>
</a:theme>
</file>

<file path=ppt/theme/theme5.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35F897F5-8D08-4843-AE4C-F217B9DC9DE1}"/>
    </a:ext>
  </a:extLst>
</a:theme>
</file>

<file path=ppt/theme/theme6.xml><?xml version="1.0" encoding="utf-8"?>
<a:theme xmlns:a="http://schemas.openxmlformats.org/drawingml/2006/main" name="1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F5DE56E3-90FA-43AB-A2CC-A86045F004DD}"/>
    </a:ext>
  </a:extLst>
</a:theme>
</file>

<file path=ppt/theme/theme7.xml><?xml version="1.0" encoding="utf-8"?>
<a:theme xmlns:a="http://schemas.openxmlformats.org/drawingml/2006/main" name="2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ppt/theme/theme8.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9.xml><?xml version="1.0" encoding="utf-8"?>
<a:theme xmlns:a="http://schemas.openxmlformats.org/drawingml/2006/main" name="4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DE8951-E7E7-4FC0-A113-676CA2D3F0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D1FE9B-D3F8-4A4A-9A18-0817D0631257}">
  <ds:schemaRefs>
    <ds:schemaRef ds:uri="http://purl.org/dc/elements/1.1/"/>
    <ds:schemaRef ds:uri="http://schemas.microsoft.com/sharepoint/v3"/>
    <ds:schemaRef ds:uri="http://www.w3.org/XML/1998/namespace"/>
    <ds:schemaRef ds:uri="http://purl.org/dc/terms/"/>
    <ds:schemaRef ds:uri="9c93c90d-a6f4-4187-b649-c8cb3e3ea158"/>
    <ds:schemaRef ds:uri="b1887aa4-2e30-4916-87eb-fe297e40e717"/>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dcmitype/"/>
    <ds:schemaRef ds:uri="8c6a0a72-e6e7-4f8b-a353-b7c727c5dcd0"/>
    <ds:schemaRef ds:uri="e10df609-bac7-454a-91f6-876e95fb37e2"/>
  </ds:schemaRefs>
</ds:datastoreItem>
</file>

<file path=customXml/itemProps3.xml><?xml version="1.0" encoding="utf-8"?>
<ds:datastoreItem xmlns:ds="http://schemas.openxmlformats.org/officeDocument/2006/customXml" ds:itemID="{261B3597-0E62-4B9C-A68F-4F07DAE872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230</TotalTime>
  <Words>6212</Words>
  <Application>Microsoft Office PowerPoint</Application>
  <PresentationFormat>Widescreen</PresentationFormat>
  <Paragraphs>626</Paragraphs>
  <Slides>27</Slides>
  <Notes>27</Notes>
  <HiddenSlides>1</HiddenSlides>
  <MMClips>0</MMClips>
  <ScaleCrop>false</ScaleCrop>
  <HeadingPairs>
    <vt:vector size="6" baseType="variant">
      <vt:variant>
        <vt:lpstr>Fonts Used</vt:lpstr>
      </vt:variant>
      <vt:variant>
        <vt:i4>8</vt:i4>
      </vt:variant>
      <vt:variant>
        <vt:lpstr>Theme</vt:lpstr>
      </vt:variant>
      <vt:variant>
        <vt:i4>11</vt:i4>
      </vt:variant>
      <vt:variant>
        <vt:lpstr>Slide Titles</vt:lpstr>
      </vt:variant>
      <vt:variant>
        <vt:i4>27</vt:i4>
      </vt:variant>
    </vt:vector>
  </HeadingPairs>
  <TitlesOfParts>
    <vt:vector size="46" baseType="lpstr">
      <vt:lpstr>Arial Unicode MS</vt:lpstr>
      <vt:lpstr>Arial Black</vt:lpstr>
      <vt:lpstr>ArialUnicodeMS</vt:lpstr>
      <vt:lpstr>Helvetica</vt:lpstr>
      <vt:lpstr>Myriad Pro</vt:lpstr>
      <vt:lpstr>Myriad Pro Light</vt:lpstr>
      <vt:lpstr>Roboto</vt:lpstr>
      <vt:lpstr>Segoe UI</vt:lpstr>
      <vt:lpstr>Toastmasters Theme Dark Mode</vt:lpstr>
      <vt:lpstr>TI Corporate: 4x3 – Title &amp; Content</vt:lpstr>
      <vt:lpstr>1_TI Corporate: 4x3 – Title &amp; Content</vt:lpstr>
      <vt:lpstr>2_Toastmasters Theme Dark Mode</vt:lpstr>
      <vt:lpstr>1_Toastmasters Theme Light Mode</vt:lpstr>
      <vt:lpstr>1_Toastmasters Theme Dark Mode</vt:lpstr>
      <vt:lpstr>2_Toastmasters Theme Light Mode</vt:lpstr>
      <vt:lpstr>3_Toastmasters Theme Dark Mode</vt:lpstr>
      <vt:lpstr>4_Toastmasters Theme Dark Mode</vt:lpstr>
      <vt:lpstr>3_Toastmasters Theme Light Mode</vt:lpstr>
      <vt:lpstr>4_Toastmasters Theme Light Mode</vt:lpstr>
      <vt:lpstr>Facilitator Instructions (not for presentation)</vt:lpstr>
      <vt:lpstr>Vice President Education (VPE) Club Officer Training (COT)</vt:lpstr>
      <vt:lpstr>Agenda</vt:lpstr>
      <vt:lpstr>Agenda</vt:lpstr>
      <vt:lpstr>Vice President Education Responsibilities</vt:lpstr>
      <vt:lpstr>Club Success Cycle</vt:lpstr>
      <vt:lpstr>Club Success Cycle – Vice President Education</vt:lpstr>
      <vt:lpstr>Vice President Education Transferable Skills</vt:lpstr>
      <vt:lpstr>Supporting Members</vt:lpstr>
      <vt:lpstr>Mentoring and Engagement</vt:lpstr>
      <vt:lpstr>PowerPoint Presentation</vt:lpstr>
      <vt:lpstr>Plan and Manage Meetings</vt:lpstr>
      <vt:lpstr>Special Meetings  &amp; Events</vt:lpstr>
      <vt:lpstr>Pathways Base Camp</vt:lpstr>
      <vt:lpstr>Pathways Level Approvals and Submissions</vt:lpstr>
      <vt:lpstr>Area and District Council Meetings</vt:lpstr>
      <vt:lpstr>Best Practices  and  Resources</vt:lpstr>
      <vt:lpstr>PowerPoint Presentation</vt:lpstr>
      <vt:lpstr>Member and Meeting Management</vt:lpstr>
      <vt:lpstr>Dealing with the  unexpected</vt:lpstr>
      <vt:lpstr>Time Management</vt:lpstr>
      <vt:lpstr>VPE Recipe for Success</vt:lpstr>
      <vt:lpstr>PowerPoint Presentation</vt:lpstr>
      <vt:lpstr>Questions &amp;  Answers</vt:lpstr>
      <vt:lpstr>Next Steps</vt:lpstr>
      <vt:lpstr>First 90 Days – Quick Wins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Nelson</dc:creator>
  <cp:lastModifiedBy>Sierra Gonzales</cp:lastModifiedBy>
  <cp:revision>422</cp:revision>
  <dcterms:created xsi:type="dcterms:W3CDTF">2020-03-20T21:36:38Z</dcterms:created>
  <dcterms:modified xsi:type="dcterms:W3CDTF">2026-06-26T16:23:56Z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ies>
</file>