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3.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4.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5.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6.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7.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8.xml" ContentType="application/vnd.openxmlformats-officedocument.theme+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720" r:id="rId5"/>
    <p:sldMasterId id="2147483671" r:id="rId6"/>
    <p:sldMasterId id="2147483693" r:id="rId7"/>
    <p:sldMasterId id="2147483703" r:id="rId8"/>
    <p:sldMasterId id="2147483739" r:id="rId9"/>
    <p:sldMasterId id="2147483759" r:id="rId10"/>
    <p:sldMasterId id="2147483776" r:id="rId11"/>
    <p:sldMasterId id="2147483802" r:id="rId12"/>
  </p:sldMasterIdLst>
  <p:notesMasterIdLst>
    <p:notesMasterId r:id="rId55"/>
  </p:notesMasterIdLst>
  <p:sldIdLst>
    <p:sldId id="698" r:id="rId13"/>
    <p:sldId id="647" r:id="rId14"/>
    <p:sldId id="648" r:id="rId15"/>
    <p:sldId id="258" r:id="rId16"/>
    <p:sldId id="646" r:id="rId17"/>
    <p:sldId id="700" r:id="rId18"/>
    <p:sldId id="650" r:id="rId19"/>
    <p:sldId id="686" r:id="rId20"/>
    <p:sldId id="652" r:id="rId21"/>
    <p:sldId id="693" r:id="rId22"/>
    <p:sldId id="654" r:id="rId23"/>
    <p:sldId id="666" r:id="rId24"/>
    <p:sldId id="665" r:id="rId25"/>
    <p:sldId id="655" r:id="rId26"/>
    <p:sldId id="656" r:id="rId27"/>
    <p:sldId id="306" r:id="rId28"/>
    <p:sldId id="657" r:id="rId29"/>
    <p:sldId id="273" r:id="rId30"/>
    <p:sldId id="658" r:id="rId31"/>
    <p:sldId id="309" r:id="rId32"/>
    <p:sldId id="274" r:id="rId33"/>
    <p:sldId id="659" r:id="rId34"/>
    <p:sldId id="272" r:id="rId35"/>
    <p:sldId id="303" r:id="rId36"/>
    <p:sldId id="668" r:id="rId37"/>
    <p:sldId id="293" r:id="rId38"/>
    <p:sldId id="292" r:id="rId39"/>
    <p:sldId id="294" r:id="rId40"/>
    <p:sldId id="275" r:id="rId41"/>
    <p:sldId id="296" r:id="rId42"/>
    <p:sldId id="300" r:id="rId43"/>
    <p:sldId id="301" r:id="rId44"/>
    <p:sldId id="702" r:id="rId45"/>
    <p:sldId id="703" r:id="rId46"/>
    <p:sldId id="695" r:id="rId47"/>
    <p:sldId id="694" r:id="rId48"/>
    <p:sldId id="298" r:id="rId49"/>
    <p:sldId id="304" r:id="rId50"/>
    <p:sldId id="302" r:id="rId51"/>
    <p:sldId id="310" r:id="rId52"/>
    <p:sldId id="701" r:id="rId53"/>
    <p:sldId id="697"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A8FA588-C844-1C7D-F858-F22A611F345E}" name="Lark Doley" initials="LD" userId="S::ldoley@toastmasters.org::3d2c292d-ac12-4ea4-9afc-58466ba56703" providerId="AD"/>
  <p188:author id="{C74630A5-13FE-A518-35A0-E81384111944}" name="Pamela McCown" initials="PM" userId="7e4aed9c38ad7d73" providerId="Windows Live"/>
  <p188:author id="{91E36FC0-5E87-5573-9B2F-B489E2EB54EE}" name="Diane Richardson" initials="DR" userId="8edbcf7cefa010b2"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0202"/>
    <a:srgbClr val="FEEE9F"/>
    <a:srgbClr val="000000"/>
    <a:srgbClr val="022938"/>
    <a:srgbClr val="4D1720"/>
    <a:srgbClr val="132625"/>
    <a:srgbClr val="004165"/>
    <a:srgbClr val="A9B281"/>
    <a:srgbClr val="FF66FF"/>
    <a:srgbClr val="7724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038" autoAdjust="0"/>
    <p:restoredTop sz="69149" autoAdjust="0"/>
  </p:normalViewPr>
  <p:slideViewPr>
    <p:cSldViewPr snapToGrid="0">
      <p:cViewPr varScale="1">
        <p:scale>
          <a:sx n="78" d="100"/>
          <a:sy n="78" d="100"/>
        </p:scale>
        <p:origin x="1452" y="42"/>
      </p:cViewPr>
      <p:guideLst/>
    </p:cSldViewPr>
  </p:slideViewPr>
  <p:outlineViewPr>
    <p:cViewPr>
      <p:scale>
        <a:sx n="33" d="100"/>
        <a:sy n="33" d="100"/>
      </p:scale>
      <p:origin x="0" y="-1258"/>
    </p:cViewPr>
  </p:outlineViewPr>
  <p:notesTextViewPr>
    <p:cViewPr>
      <p:scale>
        <a:sx n="200" d="100"/>
        <a:sy n="200" d="100"/>
      </p:scale>
      <p:origin x="0" y="0"/>
    </p:cViewPr>
  </p:notesTextViewPr>
  <p:sorterViewPr>
    <p:cViewPr varScale="1">
      <p:scale>
        <a:sx n="100" d="100"/>
        <a:sy n="100" d="100"/>
      </p:scale>
      <p:origin x="0" y="-137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notesMaster" Target="notesMasters/notesMaster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theme" Target="theme/theme1.xml"/><Relationship Id="rId5" Type="http://schemas.openxmlformats.org/officeDocument/2006/relationships/slideMaster" Target="slideMasters/slideMaster2.xml"/><Relationship Id="rId19" Type="http://schemas.openxmlformats.org/officeDocument/2006/relationships/slide" Target="slides/slide7.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39.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tableStyles" Target="tableStyles.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viewProps" Target="viewProps.xml"/><Relationship Id="rId10" Type="http://schemas.openxmlformats.org/officeDocument/2006/relationships/slideMaster" Target="slideMasters/slideMaster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6ACEEB-96A6-BE4B-AD4A-D8B0035CB14C}" type="datetimeFigureOut">
              <a:rPr lang="en-US" smtClean="0"/>
              <a:t>6/26/2026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847FC4-CAF1-6741-875A-C83F3721E6B6}" type="slidenum">
              <a:rPr lang="en-US" smtClean="0"/>
              <a:t>‹#›</a:t>
            </a:fld>
            <a:endParaRPr lang="en-US" dirty="0"/>
          </a:p>
        </p:txBody>
      </p:sp>
    </p:spTree>
    <p:extLst>
      <p:ext uri="{BB962C8B-B14F-4D97-AF65-F5344CB8AC3E}">
        <p14:creationId xmlns:p14="http://schemas.microsoft.com/office/powerpoint/2010/main" val="3660870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txBody>
          <a:bodyPr/>
          <a:lstStyle/>
          <a:p>
            <a:endParaRPr lang="en-US"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00" dirty="0">
                <a:effectLst/>
                <a:latin typeface="Arial" panose="020B0604020202020204" pitchFamily="34" charset="0"/>
                <a:ea typeface="Aptos" panose="020B0004020202020204" pitchFamily="34" charset="0"/>
                <a:cs typeface="Times New Roman" panose="02020603050405020304" pitchFamily="18" charset="0"/>
              </a:rPr>
              <a:t>A duration of 4 hours is recommended for Club Officer Training, allowing for comprehensive review and discussion of topics, like the Club Success Plan, the Distinguished Club Program, and leadership development. The full Club Officer Training is composed of three 1-hour sessions, but we recommend breaks between each session. This leaves approximately 30 to 45 minutes for another session or keynote presentation focused on the needs of the clubs in your District. </a:t>
            </a: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charset="0"/>
            </a:endParaRPr>
          </a:p>
        </p:txBody>
      </p:sp>
    </p:spTree>
    <p:extLst>
      <p:ext uri="{BB962C8B-B14F-4D97-AF65-F5344CB8AC3E}">
        <p14:creationId xmlns:p14="http://schemas.microsoft.com/office/powerpoint/2010/main" val="3723516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A239B-0434-20A0-8E2E-B2A7CAEEE3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BBD1C8-D473-A7EF-0435-BEEB20CD3409}"/>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82F4EDCE-941E-E9C8-F333-A353664BDE07}"/>
              </a:ext>
            </a:extLst>
          </p:cNvPr>
          <p:cNvSpPr>
            <a:spLocks noGrp="1"/>
          </p:cNvSpPr>
          <p:nvPr>
            <p:ph type="body" idx="1"/>
          </p:nvPr>
        </p:nvSpPr>
        <p:spPr/>
        <p:txBody>
          <a:bodyPr/>
          <a:lstStyle/>
          <a:p>
            <a:r>
              <a:rPr lang="en-GB" sz="1200" b="1" dirty="0"/>
              <a:t>Time on slide: 2 minutes</a:t>
            </a:r>
          </a:p>
          <a:p>
            <a:r>
              <a:rPr lang="en-GB" sz="1200" b="1" dirty="0"/>
              <a:t>Elapsed time: 12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Times New Roman" panose="02020603050405020304" pitchFamily="18"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b="1" dirty="0"/>
              <a:t>Emphasize</a:t>
            </a:r>
            <a:r>
              <a:rPr lang="en-US" dirty="0"/>
              <a:t> the internal/external distinction as the key strategic concept on this slide.)</a:t>
            </a:r>
          </a:p>
          <a:p>
            <a:endParaRPr lang="en-GB" dirty="0"/>
          </a:p>
          <a:p>
            <a:r>
              <a:rPr lang="en-US" dirty="0"/>
              <a:t>What </a:t>
            </a:r>
            <a:r>
              <a:rPr lang="en-US" b="1" dirty="0"/>
              <a:t>types of audiences</a:t>
            </a:r>
            <a:r>
              <a:rPr lang="en-US" dirty="0"/>
              <a:t> do you communicate with as VPPR? </a:t>
            </a:r>
            <a:r>
              <a:rPr lang="en-US" i="0" dirty="0"/>
              <a:t>(Take several quick responses in the Zoom chat or in-person.)</a:t>
            </a:r>
          </a:p>
          <a:p>
            <a:r>
              <a:rPr lang="en-US" dirty="0"/>
              <a:t>Excellent! There are </a:t>
            </a:r>
            <a:r>
              <a:rPr lang="en-US" b="1" dirty="0"/>
              <a:t>two main types</a:t>
            </a:r>
            <a:r>
              <a:rPr lang="en-US" dirty="0"/>
              <a:t>: </a:t>
            </a:r>
            <a:r>
              <a:rPr lang="en-US" b="1" dirty="0"/>
              <a:t>Internal audiences</a:t>
            </a:r>
            <a:r>
              <a:rPr lang="en-US" dirty="0"/>
              <a:t> and </a:t>
            </a:r>
            <a:r>
              <a:rPr lang="en-US" b="1" dirty="0"/>
              <a:t>External audiences</a:t>
            </a:r>
            <a:r>
              <a:rPr lang="en-US" dirty="0"/>
              <a:t>.</a:t>
            </a:r>
          </a:p>
          <a:p>
            <a:r>
              <a:rPr lang="en-US" b="1" dirty="0"/>
              <a:t>Internal</a:t>
            </a:r>
            <a:r>
              <a:rPr lang="en-US" dirty="0"/>
              <a:t> means current members, recent alumni (unless they have unsubscribed) and officers. </a:t>
            </a:r>
            <a:br>
              <a:rPr lang="en-US" dirty="0"/>
            </a:br>
            <a:r>
              <a:rPr lang="en-US" b="1" dirty="0"/>
              <a:t>External</a:t>
            </a:r>
            <a:r>
              <a:rPr lang="en-US" dirty="0"/>
              <a:t> means potential members and community.</a:t>
            </a:r>
          </a:p>
          <a:p>
            <a:endParaRPr lang="en-US" dirty="0"/>
          </a:p>
          <a:p>
            <a:r>
              <a:rPr lang="en-US" dirty="0"/>
              <a:t>This matters because your </a:t>
            </a:r>
            <a:r>
              <a:rPr lang="en-US" b="1" dirty="0"/>
              <a:t>messages and channels are completely different</a:t>
            </a:r>
            <a:r>
              <a:rPr lang="en-US" dirty="0"/>
              <a:t>. The Internal audience receives club news and updates. The External audience learns about Toastmasters and the benefits of membership through external communication channels.</a:t>
            </a:r>
          </a:p>
          <a:p>
            <a:endParaRPr lang="en-US" dirty="0"/>
          </a:p>
          <a:p>
            <a:r>
              <a:rPr lang="en-US" dirty="0"/>
              <a:t>This difference drives your entire communication strategy.</a:t>
            </a:r>
          </a:p>
          <a:p>
            <a:endParaRPr lang="en-US" dirty="0"/>
          </a:p>
        </p:txBody>
      </p:sp>
      <p:sp>
        <p:nvSpPr>
          <p:cNvPr id="4" name="Slide Number Placeholder 3">
            <a:extLst>
              <a:ext uri="{FF2B5EF4-FFF2-40B4-BE49-F238E27FC236}">
                <a16:creationId xmlns:a16="http://schemas.microsoft.com/office/drawing/2014/main" id="{91358850-1972-909E-3232-E7BA20FEB419}"/>
              </a:ext>
            </a:extLst>
          </p:cNvPr>
          <p:cNvSpPr>
            <a:spLocks noGrp="1"/>
          </p:cNvSpPr>
          <p:nvPr>
            <p:ph type="sldNum" sz="quarter" idx="5"/>
          </p:nvPr>
        </p:nvSpPr>
        <p:spPr/>
        <p:txBody>
          <a:bodyPr/>
          <a:lstStyle/>
          <a:p>
            <a:fld id="{B6847FC4-CAF1-6741-875A-C83F3721E6B6}" type="slidenum">
              <a:rPr lang="en-US" smtClean="0"/>
              <a:t>10</a:t>
            </a:fld>
            <a:endParaRPr lang="en-US" dirty="0"/>
          </a:p>
        </p:txBody>
      </p:sp>
    </p:spTree>
    <p:extLst>
      <p:ext uri="{BB962C8B-B14F-4D97-AF65-F5344CB8AC3E}">
        <p14:creationId xmlns:p14="http://schemas.microsoft.com/office/powerpoint/2010/main" val="999612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GB" sz="1200" b="1" dirty="0"/>
              <a:t>Time on slide: 2 minutes</a:t>
            </a:r>
          </a:p>
          <a:p>
            <a:r>
              <a:rPr lang="en-GB" sz="1200" b="1" dirty="0"/>
              <a:t>Elapsed time: 14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Times New Roman" panose="02020603050405020304" pitchFamily="18"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a:t>
            </a:r>
            <a:r>
              <a:rPr lang="en-US" b="1" dirty="0">
                <a:effectLst/>
              </a:rPr>
              <a:t>Emphasize</a:t>
            </a:r>
            <a:r>
              <a:rPr lang="en-US" dirty="0">
                <a:effectLst/>
              </a:rPr>
              <a:t> the partnership with VPM on renewals. Stress that internal communication is about keeping members engaged and informed.)</a:t>
            </a:r>
          </a:p>
          <a:p>
            <a:endParaRPr lang="en-GB" dirty="0"/>
          </a:p>
          <a:p>
            <a:r>
              <a:rPr lang="en-US" b="1" dirty="0">
                <a:effectLst/>
              </a:rPr>
              <a:t>Internal audiences</a:t>
            </a:r>
            <a:r>
              <a:rPr lang="en-US" dirty="0">
                <a:effectLst/>
              </a:rPr>
              <a:t> include:</a:t>
            </a:r>
          </a:p>
          <a:p>
            <a:r>
              <a:rPr lang="en-US" b="0" dirty="0">
                <a:effectLst/>
              </a:rPr>
              <a:t>Club Members</a:t>
            </a:r>
          </a:p>
          <a:p>
            <a:r>
              <a:rPr lang="en-US" b="0" dirty="0">
                <a:effectLst/>
              </a:rPr>
              <a:t>Other Clubs</a:t>
            </a:r>
          </a:p>
          <a:p>
            <a:r>
              <a:rPr lang="en-US" b="0" dirty="0">
                <a:effectLst/>
              </a:rPr>
              <a:t>District Leaders</a:t>
            </a:r>
          </a:p>
          <a:p>
            <a:r>
              <a:rPr lang="en-US" b="0" dirty="0">
                <a:effectLst/>
              </a:rPr>
              <a:t>Club Alumni</a:t>
            </a:r>
          </a:p>
          <a:p>
            <a:endParaRPr lang="en-US" dirty="0">
              <a:effectLst/>
            </a:endParaRPr>
          </a:p>
          <a:p>
            <a:r>
              <a:rPr lang="en-US" dirty="0">
                <a:effectLst/>
              </a:rPr>
              <a:t>These members already understand Toastmasters benefits, so focus on club-specific </a:t>
            </a:r>
            <a:r>
              <a:rPr lang="en-US" b="1" dirty="0">
                <a:effectLst/>
              </a:rPr>
              <a:t>activities</a:t>
            </a:r>
            <a:r>
              <a:rPr lang="en-US" dirty="0">
                <a:effectLst/>
              </a:rPr>
              <a:t>. Internal audiences want </a:t>
            </a:r>
            <a:r>
              <a:rPr lang="en-US" b="1" dirty="0">
                <a:effectLst/>
              </a:rPr>
              <a:t>club news</a:t>
            </a:r>
            <a:r>
              <a:rPr lang="en-US" dirty="0">
                <a:effectLst/>
              </a:rPr>
              <a:t>: who was best speaker, evaluator, Table Topics winner, meeting dates, renewal reminders.</a:t>
            </a:r>
          </a:p>
          <a:p>
            <a:endParaRPr lang="en-US" dirty="0">
              <a:effectLst/>
            </a:endParaRPr>
          </a:p>
          <a:p>
            <a:r>
              <a:rPr lang="en-US" dirty="0">
                <a:effectLst/>
              </a:rPr>
              <a:t>Key communication points throughout the year:</a:t>
            </a:r>
          </a:p>
          <a:p>
            <a:endParaRPr lang="en-US" dirty="0">
              <a:effectLst/>
            </a:endParaRPr>
          </a:p>
          <a:p>
            <a:pPr marL="228600" indent="-228600">
              <a:buFont typeface="+mj-lt"/>
              <a:buAutoNum type="arabicPeriod"/>
            </a:pPr>
            <a:r>
              <a:rPr lang="en-US" dirty="0">
                <a:effectLst/>
              </a:rPr>
              <a:t>Coordinate with the </a:t>
            </a:r>
            <a:r>
              <a:rPr lang="en-US" b="1" dirty="0">
                <a:effectLst/>
              </a:rPr>
              <a:t>VPM</a:t>
            </a:r>
            <a:r>
              <a:rPr lang="en-US" dirty="0">
                <a:effectLst/>
              </a:rPr>
              <a:t> on </a:t>
            </a:r>
            <a:r>
              <a:rPr lang="en-US" b="1" dirty="0">
                <a:effectLst/>
              </a:rPr>
              <a:t>Membership Renewal Campaigns</a:t>
            </a:r>
            <a:r>
              <a:rPr lang="en-US" dirty="0">
                <a:effectLst/>
              </a:rPr>
              <a:t> starting in August and February. Give members plenty of time before September 30th and March 31st to renew their membership.  Send “we miss you"  or “we want you back” emails to prompt forgotten renewals.</a:t>
            </a:r>
          </a:p>
          <a:p>
            <a:pPr marL="228600" indent="-228600">
              <a:buFont typeface="+mj-lt"/>
              <a:buAutoNum type="arabicPeriod"/>
            </a:pPr>
            <a:endParaRPr lang="en-US" dirty="0">
              <a:effectLst/>
            </a:endParaRPr>
          </a:p>
          <a:p>
            <a:pPr marL="228600" indent="-228600">
              <a:buFont typeface="+mj-lt"/>
              <a:buAutoNum type="arabicPeriod"/>
            </a:pPr>
            <a:r>
              <a:rPr lang="en-US" b="1" dirty="0">
                <a:effectLst/>
              </a:rPr>
              <a:t>Member Recognition</a:t>
            </a:r>
            <a:r>
              <a:rPr lang="en-US" dirty="0">
                <a:effectLst/>
              </a:rPr>
              <a:t> and achievements. Take </a:t>
            </a:r>
            <a:r>
              <a:rPr lang="en-US" b="1" dirty="0">
                <a:effectLst/>
              </a:rPr>
              <a:t>photos</a:t>
            </a:r>
            <a:r>
              <a:rPr lang="en-US" dirty="0">
                <a:effectLst/>
              </a:rPr>
              <a:t> and publish in WhatsApp, Facebook, Instagram, etc.</a:t>
            </a:r>
          </a:p>
          <a:p>
            <a:pPr marL="228600" indent="-228600">
              <a:buFont typeface="+mj-lt"/>
              <a:buAutoNum type="arabicPeriod"/>
            </a:pPr>
            <a:endParaRPr lang="en-US" dirty="0">
              <a:effectLst/>
            </a:endParaRPr>
          </a:p>
          <a:p>
            <a:pPr marL="228600" indent="-228600">
              <a:buFont typeface="+mj-lt"/>
              <a:buAutoNum type="arabicPeriod"/>
            </a:pPr>
            <a:r>
              <a:rPr lang="en-US" b="1" dirty="0">
                <a:effectLst/>
              </a:rPr>
              <a:t>Notify members about meetings and events</a:t>
            </a:r>
            <a:r>
              <a:rPr lang="en-US" dirty="0">
                <a:effectLst/>
              </a:rPr>
              <a:t> including competitions. Promote </a:t>
            </a:r>
            <a:r>
              <a:rPr lang="en-US" b="1" dirty="0">
                <a:effectLst/>
              </a:rPr>
              <a:t>joint meetings</a:t>
            </a:r>
            <a:r>
              <a:rPr lang="en-US" dirty="0">
                <a:effectLst/>
              </a:rPr>
              <a:t> and educational events with other clubs.</a:t>
            </a:r>
          </a:p>
          <a:p>
            <a:pPr marL="228600" indent="-228600">
              <a:buFont typeface="+mj-lt"/>
              <a:buAutoNum type="arabicPeriod"/>
            </a:pPr>
            <a:endParaRPr lang="en-US" dirty="0">
              <a:effectLst/>
            </a:endParaRPr>
          </a:p>
          <a:p>
            <a:pPr marL="228600" indent="-228600">
              <a:buFont typeface="+mj-lt"/>
              <a:buAutoNum type="arabicPeriod"/>
            </a:pPr>
            <a:r>
              <a:rPr lang="en-US" dirty="0">
                <a:effectLst/>
              </a:rPr>
              <a:t>Share </a:t>
            </a:r>
            <a:r>
              <a:rPr lang="en-US" b="1" dirty="0">
                <a:effectLst/>
              </a:rPr>
              <a:t>contest dates and social events</a:t>
            </a:r>
            <a:r>
              <a:rPr lang="en-US" dirty="0">
                <a:effectLst/>
              </a:rPr>
              <a:t>. </a:t>
            </a:r>
          </a:p>
          <a:p>
            <a:endParaRPr lang="en-US" dirty="0">
              <a:effectLst/>
            </a:endParaRPr>
          </a:p>
        </p:txBody>
      </p:sp>
      <p:sp>
        <p:nvSpPr>
          <p:cNvPr id="4" name="Slide Number Placeholder 3"/>
          <p:cNvSpPr>
            <a:spLocks noGrp="1"/>
          </p:cNvSpPr>
          <p:nvPr>
            <p:ph type="sldNum" sz="quarter" idx="5"/>
          </p:nvPr>
        </p:nvSpPr>
        <p:spPr/>
        <p:txBody>
          <a:bodyPr/>
          <a:lstStyle/>
          <a:p>
            <a:fld id="{B6847FC4-CAF1-6741-875A-C83F3721E6B6}" type="slidenum">
              <a:rPr lang="en-US" smtClean="0"/>
              <a:t>11</a:t>
            </a:fld>
            <a:endParaRPr lang="en-US" dirty="0"/>
          </a:p>
        </p:txBody>
      </p:sp>
    </p:spTree>
    <p:extLst>
      <p:ext uri="{BB962C8B-B14F-4D97-AF65-F5344CB8AC3E}">
        <p14:creationId xmlns:p14="http://schemas.microsoft.com/office/powerpoint/2010/main" val="36677079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GB" sz="1200" b="1" dirty="0"/>
              <a:t>Time on slide: 1 minute</a:t>
            </a:r>
          </a:p>
          <a:p>
            <a:r>
              <a:rPr lang="en-GB" sz="1200" b="1" dirty="0"/>
              <a:t>Elapsed time: 15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Times New Roman" panose="02020603050405020304" pitchFamily="18"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b="1" dirty="0"/>
              <a:t>Emphasize</a:t>
            </a:r>
            <a:r>
              <a:rPr lang="en-US" dirty="0"/>
              <a:t> checking current platform usage rather than assuming. Highlight the Facebook Group vs. Facebook Page distinction quickly.)</a:t>
            </a:r>
          </a:p>
          <a:p>
            <a:endParaRPr lang="en-GB" dirty="0"/>
          </a:p>
          <a:p>
            <a:r>
              <a:rPr lang="en-US" b="1" dirty="0"/>
              <a:t>Quick exercise</a:t>
            </a:r>
            <a:r>
              <a:rPr lang="en-US" dirty="0"/>
              <a:t>: How do you reach your </a:t>
            </a:r>
            <a:r>
              <a:rPr lang="en-US" b="1" dirty="0"/>
              <a:t>internal audience</a:t>
            </a:r>
            <a:r>
              <a:rPr lang="en-US" dirty="0"/>
              <a:t>? </a:t>
            </a:r>
            <a:r>
              <a:rPr lang="en-US" i="0" dirty="0"/>
              <a:t>(Take a few quick responses.)</a:t>
            </a:r>
          </a:p>
          <a:p>
            <a:endParaRPr lang="en-US" dirty="0"/>
          </a:p>
          <a:p>
            <a:r>
              <a:rPr lang="en-US" dirty="0"/>
              <a:t>Main channels for internal communication:</a:t>
            </a:r>
          </a:p>
          <a:p>
            <a:pPr marL="171450" indent="-171450">
              <a:buFont typeface="Arial" panose="020B0604020202020204" pitchFamily="34" charset="0"/>
              <a:buChar char="•"/>
            </a:pPr>
            <a:r>
              <a:rPr lang="en-US" b="1" dirty="0"/>
              <a:t>Facebook Group</a:t>
            </a:r>
            <a:r>
              <a:rPr lang="en-US" dirty="0"/>
              <a:t> (not page) for member discussions and engagement. </a:t>
            </a:r>
          </a:p>
          <a:p>
            <a:pPr marL="171450" indent="-171450">
              <a:buFont typeface="Arial" panose="020B0604020202020204" pitchFamily="34" charset="0"/>
              <a:buChar char="•"/>
            </a:pPr>
            <a:r>
              <a:rPr lang="en-US" b="1" dirty="0"/>
              <a:t>WhatsApp</a:t>
            </a:r>
            <a:r>
              <a:rPr lang="en-US" dirty="0"/>
              <a:t> or other messaging services like Telegram, WeChat, Facebook Messenger. </a:t>
            </a:r>
          </a:p>
          <a:p>
            <a:pPr marL="171450" indent="-171450">
              <a:buFont typeface="Arial" panose="020B0604020202020204" pitchFamily="34" charset="0"/>
              <a:buChar char="•"/>
            </a:pPr>
            <a:r>
              <a:rPr lang="en-US" b="1" dirty="0"/>
              <a:t>Club Newsletters</a:t>
            </a:r>
            <a:endParaRPr lang="en-US" dirty="0"/>
          </a:p>
          <a:p>
            <a:endParaRPr lang="en-US" dirty="0"/>
          </a:p>
          <a:p>
            <a:r>
              <a:rPr lang="en-US" b="1" dirty="0"/>
              <a:t>Important tip</a:t>
            </a:r>
            <a:r>
              <a:rPr lang="en-US" dirty="0"/>
              <a:t>: Use existing club channels. </a:t>
            </a:r>
            <a:r>
              <a:rPr lang="en-US" b="0" dirty="0"/>
              <a:t>Check to confirm if members still use the same channels or different ones. </a:t>
            </a:r>
          </a:p>
        </p:txBody>
      </p:sp>
      <p:sp>
        <p:nvSpPr>
          <p:cNvPr id="4" name="Slide Number Placeholder 3"/>
          <p:cNvSpPr>
            <a:spLocks noGrp="1"/>
          </p:cNvSpPr>
          <p:nvPr>
            <p:ph type="sldNum" sz="quarter" idx="5"/>
          </p:nvPr>
        </p:nvSpPr>
        <p:spPr/>
        <p:txBody>
          <a:bodyPr/>
          <a:lstStyle/>
          <a:p>
            <a:fld id="{B6847FC4-CAF1-6741-875A-C83F3721E6B6}" type="slidenum">
              <a:rPr lang="en-US" smtClean="0"/>
              <a:t>12</a:t>
            </a:fld>
            <a:endParaRPr lang="en-US" dirty="0"/>
          </a:p>
        </p:txBody>
      </p:sp>
    </p:spTree>
    <p:extLst>
      <p:ext uri="{BB962C8B-B14F-4D97-AF65-F5344CB8AC3E}">
        <p14:creationId xmlns:p14="http://schemas.microsoft.com/office/powerpoint/2010/main" val="23821323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GB" sz="1200" b="1" dirty="0"/>
              <a:t>Time on slide: 2 minutes</a:t>
            </a:r>
          </a:p>
          <a:p>
            <a:r>
              <a:rPr lang="en-GB" sz="1200" b="1" dirty="0"/>
              <a:t>Elapsed time: 17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Times New Roman" panose="02020603050405020304" pitchFamily="18"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(Use “raised hands” or “show of hands” to help them relate these categories to people they actually know. Group similar audiences together to simplify the concept while keeping it relatable and practical.)</a:t>
            </a:r>
          </a:p>
          <a:p>
            <a:endParaRPr lang="en-GB" dirty="0"/>
          </a:p>
          <a:p>
            <a:r>
              <a:rPr lang="en-US" dirty="0"/>
              <a:t>The second audience type is </a:t>
            </a:r>
            <a:r>
              <a:rPr lang="en-US" b="1" dirty="0"/>
              <a:t>External audience</a:t>
            </a:r>
            <a:r>
              <a:rPr lang="en-US" dirty="0"/>
              <a:t>.</a:t>
            </a:r>
          </a:p>
          <a:p>
            <a:endParaRPr lang="en-US" dirty="0"/>
          </a:p>
          <a:p>
            <a:r>
              <a:rPr lang="en-US" dirty="0"/>
              <a:t>Let’s see how many of you know people in these groups:</a:t>
            </a:r>
          </a:p>
          <a:p>
            <a:endParaRPr lang="en-US" dirty="0"/>
          </a:p>
          <a:p>
            <a:pPr marL="228600" indent="-228600">
              <a:buFont typeface="+mj-lt"/>
              <a:buAutoNum type="arabicPeriod"/>
            </a:pPr>
            <a:r>
              <a:rPr lang="en-US" b="1" dirty="0"/>
              <a:t>Career-focused professionals</a:t>
            </a:r>
            <a:r>
              <a:rPr lang="en-US" dirty="0"/>
              <a:t>: Starting out, middle management, graduate students. (</a:t>
            </a:r>
            <a:r>
              <a:rPr lang="en-US" i="1" dirty="0"/>
              <a:t>Raise your hands if you know people like this.)</a:t>
            </a:r>
          </a:p>
          <a:p>
            <a:pPr marL="228600" indent="-228600">
              <a:buFont typeface="+mj-lt"/>
              <a:buAutoNum type="arabicPeriod"/>
            </a:pPr>
            <a:r>
              <a:rPr lang="en-US" b="1" dirty="0"/>
              <a:t>Community groups</a:t>
            </a:r>
            <a:r>
              <a:rPr lang="en-US" dirty="0"/>
              <a:t>: Local organizations, retirees looking to give back. (</a:t>
            </a:r>
            <a:r>
              <a:rPr lang="en-US" i="1" dirty="0"/>
              <a:t>Raise your hands if you know people like this.)</a:t>
            </a:r>
            <a:endParaRPr lang="en-US" dirty="0"/>
          </a:p>
          <a:p>
            <a:pPr marL="228600" indent="-228600">
              <a:buFont typeface="+mj-lt"/>
              <a:buAutoNum type="arabicPeriod"/>
            </a:pPr>
            <a:r>
              <a:rPr lang="en-US" b="1" dirty="0"/>
              <a:t>Skill builders</a:t>
            </a:r>
            <a:r>
              <a:rPr lang="en-US" dirty="0"/>
              <a:t>: English improvers, self-help enthusiasts. (</a:t>
            </a:r>
            <a:r>
              <a:rPr lang="en-US" i="1" dirty="0"/>
              <a:t>Raise your hands if you know people like this.)</a:t>
            </a:r>
            <a:endParaRPr lang="en-US" dirty="0"/>
          </a:p>
          <a:p>
            <a:pPr marL="228600" indent="-228600">
              <a:buFont typeface="+mj-lt"/>
              <a:buAutoNum type="arabicPeriod"/>
            </a:pPr>
            <a:r>
              <a:rPr lang="en-US" b="1" dirty="0"/>
              <a:t>Media contacts</a:t>
            </a:r>
            <a:r>
              <a:rPr lang="en-US" dirty="0"/>
              <a:t>: Local journalists. (</a:t>
            </a:r>
            <a:r>
              <a:rPr lang="en-US" i="1" dirty="0"/>
              <a:t>Raise your hands if you know media contacts.)</a:t>
            </a:r>
            <a:endParaRPr lang="en-US" dirty="0"/>
          </a:p>
          <a:p>
            <a:pPr marL="228600" indent="-228600">
              <a:buFont typeface="+mj-lt"/>
              <a:buAutoNum type="arabicPeriod"/>
            </a:pPr>
            <a:endParaRPr lang="en-US" dirty="0"/>
          </a:p>
          <a:p>
            <a:r>
              <a:rPr lang="en-US" dirty="0"/>
              <a:t>These are your main </a:t>
            </a:r>
            <a:r>
              <a:rPr lang="en-US" b="1" dirty="0"/>
              <a:t>external audience categories</a:t>
            </a:r>
            <a:r>
              <a:rPr lang="en-US" dirty="0"/>
              <a:t>. Each group has different needs.</a:t>
            </a:r>
          </a:p>
          <a:p>
            <a:endParaRPr lang="en-US" dirty="0"/>
          </a:p>
          <a:p>
            <a:r>
              <a:rPr lang="en-US" b="1" dirty="0"/>
              <a:t>Career-focused</a:t>
            </a:r>
            <a:r>
              <a:rPr lang="en-US" dirty="0"/>
              <a:t> people want leadership skills and confidence. </a:t>
            </a:r>
            <a:r>
              <a:rPr lang="en-US" b="1" dirty="0"/>
              <a:t>Community groups</a:t>
            </a:r>
            <a:r>
              <a:rPr lang="en-US" dirty="0"/>
              <a:t> seek involvement and networking. </a:t>
            </a:r>
            <a:r>
              <a:rPr lang="en-US" b="1" dirty="0"/>
              <a:t>Skill builders</a:t>
            </a:r>
            <a:r>
              <a:rPr lang="en-US" dirty="0"/>
              <a:t> need specific improvement areas. </a:t>
            </a:r>
            <a:r>
              <a:rPr lang="en-US" b="1" dirty="0"/>
              <a:t>Media contacts</a:t>
            </a:r>
            <a:r>
              <a:rPr lang="en-US" dirty="0"/>
              <a:t> want newsworthy stories.</a:t>
            </a:r>
          </a:p>
          <a:p>
            <a:endParaRPr lang="en-US" dirty="0"/>
          </a:p>
          <a:p>
            <a:r>
              <a:rPr lang="en-US" b="1" dirty="0"/>
              <a:t>Your message must match their specific needs</a:t>
            </a:r>
            <a:r>
              <a:rPr lang="en-US" dirty="0"/>
              <a:t>, not just promote general Toastmasters benefits. A graduate student's motivation differs completely from a retiree's motivation.</a:t>
            </a:r>
          </a:p>
          <a:p>
            <a:endParaRPr lang="en-GB" dirty="0"/>
          </a:p>
          <a:p>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13</a:t>
            </a:fld>
            <a:endParaRPr lang="en-US" dirty="0"/>
          </a:p>
        </p:txBody>
      </p:sp>
    </p:spTree>
    <p:extLst>
      <p:ext uri="{BB962C8B-B14F-4D97-AF65-F5344CB8AC3E}">
        <p14:creationId xmlns:p14="http://schemas.microsoft.com/office/powerpoint/2010/main" val="6181822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GB" sz="1200" b="1" dirty="0"/>
              <a:t>Time on slide: 2 minutes</a:t>
            </a:r>
          </a:p>
          <a:p>
            <a:r>
              <a:rPr lang="en-GB" sz="1200" b="1" dirty="0"/>
              <a:t>Elapsed time: 19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Times New Roman" panose="02020603050405020304" pitchFamily="18"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b="1" dirty="0"/>
              <a:t>Emphasize </a:t>
            </a:r>
            <a:r>
              <a:rPr lang="en-US" dirty="0"/>
              <a:t>the outreach concept using the market analogy. Emphasize active placement in digital and physical spaces where potential members search for solutions.)</a:t>
            </a:r>
          </a:p>
          <a:p>
            <a:endParaRPr lang="en-GB" dirty="0"/>
          </a:p>
          <a:p>
            <a:r>
              <a:rPr lang="en-US" dirty="0"/>
              <a:t>To reach busy external audiences, we must </a:t>
            </a:r>
            <a:r>
              <a:rPr lang="en-US" b="1" dirty="0"/>
              <a:t>meet people where they are already </a:t>
            </a:r>
            <a:r>
              <a:rPr lang="en-US" dirty="0"/>
              <a:t>looking for communication skills.</a:t>
            </a:r>
          </a:p>
          <a:p>
            <a:endParaRPr lang="en-US" dirty="0"/>
          </a:p>
          <a:p>
            <a:r>
              <a:rPr lang="en-US" dirty="0"/>
              <a:t>If you're selling strawberries, do you wait at home or go to the market?  </a:t>
            </a:r>
            <a:r>
              <a:rPr lang="en-US" b="1" dirty="0"/>
              <a:t>The market, obviously!</a:t>
            </a:r>
            <a:r>
              <a:rPr lang="en-US" dirty="0"/>
              <a:t> You sell faster where people are already shopping.</a:t>
            </a:r>
          </a:p>
          <a:p>
            <a:endParaRPr lang="en-US" dirty="0"/>
          </a:p>
          <a:p>
            <a:r>
              <a:rPr lang="en-US" b="1" dirty="0"/>
              <a:t>This is outreach.</a:t>
            </a:r>
            <a:r>
              <a:rPr lang="en-US" dirty="0"/>
              <a:t> Don't wait for people to find your club. Go where they're already looking for communication solutions.  People don't buy washing machines because they're shiny. They buy them to solve a problem: dirty clothes. </a:t>
            </a:r>
          </a:p>
          <a:p>
            <a:endParaRPr lang="en-US" dirty="0"/>
          </a:p>
          <a:p>
            <a:r>
              <a:rPr lang="en-US" dirty="0"/>
              <a:t>They choose based on features that matter most to them.</a:t>
            </a:r>
          </a:p>
          <a:p>
            <a:endParaRPr lang="en-US" dirty="0"/>
          </a:p>
          <a:p>
            <a:r>
              <a:rPr lang="en-US" b="1" dirty="0"/>
              <a:t>Same with Toastmasters.</a:t>
            </a:r>
            <a:r>
              <a:rPr lang="en-US" dirty="0"/>
              <a:t> Don't say "join because we're friendly." Explain how we solve their problems: confidence, speaking skills, presentation skills, leadership skills, career advancement.</a:t>
            </a:r>
          </a:p>
          <a:p>
            <a:endParaRPr lang="en-US" dirty="0"/>
          </a:p>
          <a:p>
            <a:r>
              <a:rPr lang="en-US" b="1" dirty="0"/>
              <a:t>Your job as VPPR</a:t>
            </a:r>
            <a:r>
              <a:rPr lang="en-US" dirty="0"/>
              <a:t>: Be in the marketplace where people shop for communication improvement, like LinkedIn groups, community centers, professional networks. </a:t>
            </a:r>
          </a:p>
          <a:p>
            <a:r>
              <a:rPr lang="en-US" b="1" dirty="0"/>
              <a:t>Make your club easy to find on Google (or it’s local equivalent)</a:t>
            </a:r>
            <a:r>
              <a:rPr lang="en-US" dirty="0"/>
              <a:t> where people are constantly searching. One way to make your club easy to find on Google is by creating a Google Profile for your club, which we will explain later in the presentation.</a:t>
            </a:r>
          </a:p>
          <a:p>
            <a:endParaRPr lang="en-US" dirty="0"/>
          </a:p>
          <a:p>
            <a:r>
              <a:rPr lang="en-US" b="1" dirty="0"/>
              <a:t>Remember the slogan</a:t>
            </a:r>
            <a:r>
              <a:rPr lang="en-US" dirty="0"/>
              <a:t>: </a:t>
            </a:r>
            <a:r>
              <a:rPr lang="en-US" b="1" dirty="0"/>
              <a:t>"Go where they're shopping, don't wait for them to knock.“</a:t>
            </a:r>
          </a:p>
          <a:p>
            <a:endParaRPr lang="en-US" dirty="0"/>
          </a:p>
        </p:txBody>
      </p:sp>
      <p:sp>
        <p:nvSpPr>
          <p:cNvPr id="4" name="Slide Number Placeholder 3"/>
          <p:cNvSpPr>
            <a:spLocks noGrp="1"/>
          </p:cNvSpPr>
          <p:nvPr>
            <p:ph type="sldNum" sz="quarter" idx="5"/>
          </p:nvPr>
        </p:nvSpPr>
        <p:spPr/>
        <p:txBody>
          <a:bodyPr/>
          <a:lstStyle/>
          <a:p>
            <a:fld id="{B6847FC4-CAF1-6741-875A-C83F3721E6B6}" type="slidenum">
              <a:rPr lang="en-US" smtClean="0"/>
              <a:t>14</a:t>
            </a:fld>
            <a:endParaRPr lang="en-US" dirty="0"/>
          </a:p>
        </p:txBody>
      </p:sp>
    </p:spTree>
    <p:extLst>
      <p:ext uri="{BB962C8B-B14F-4D97-AF65-F5344CB8AC3E}">
        <p14:creationId xmlns:p14="http://schemas.microsoft.com/office/powerpoint/2010/main" val="510417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GB" sz="1200" b="1" dirty="0"/>
              <a:t>Time on slide: 2 minutes</a:t>
            </a:r>
          </a:p>
          <a:p>
            <a:r>
              <a:rPr lang="en-GB" sz="1200" b="1" dirty="0"/>
              <a:t>Elapsed time: 21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Times New Roman" panose="02020603050405020304" pitchFamily="18"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b="1" dirty="0"/>
              <a:t>Emphasize</a:t>
            </a:r>
            <a:r>
              <a:rPr lang="en-US" dirty="0"/>
              <a:t> that benefit-focused messaging converts prospects into guests. Help VPPRs understand they're selling transformation, not club membership.)</a:t>
            </a:r>
          </a:p>
          <a:p>
            <a:endParaRPr lang="en-GB" dirty="0"/>
          </a:p>
          <a:p>
            <a:r>
              <a:rPr lang="en-US" b="1" dirty="0"/>
              <a:t>External audiences </a:t>
            </a:r>
            <a:r>
              <a:rPr lang="en-US" dirty="0"/>
              <a:t>search for solutions to their specific challenges. Your job is to </a:t>
            </a:r>
            <a:r>
              <a:rPr lang="en-US" b="1" dirty="0"/>
              <a:t>sell benefits, not features</a:t>
            </a:r>
            <a:r>
              <a:rPr lang="en-US" dirty="0"/>
              <a:t>.</a:t>
            </a:r>
          </a:p>
          <a:p>
            <a:endParaRPr lang="en-US" dirty="0"/>
          </a:p>
          <a:p>
            <a:r>
              <a:rPr lang="en-US" b="1" dirty="0"/>
              <a:t>Here's the key</a:t>
            </a:r>
            <a:r>
              <a:rPr lang="en-US" dirty="0"/>
              <a:t>: Toastmasters benefits build momentum over time. Each skill strengthens the next, creating a </a:t>
            </a:r>
            <a:r>
              <a:rPr lang="en-US" b="1" dirty="0"/>
              <a:t>powerful ripple effect</a:t>
            </a:r>
            <a:r>
              <a:rPr lang="en-US" dirty="0"/>
              <a:t> in members' lives.</a:t>
            </a:r>
          </a:p>
          <a:p>
            <a:endParaRPr lang="en-US" dirty="0"/>
          </a:p>
          <a:p>
            <a:r>
              <a:rPr lang="en-US" b="1" dirty="0"/>
              <a:t>Beginning benefits</a:t>
            </a:r>
            <a:r>
              <a:rPr lang="en-US" dirty="0"/>
              <a:t> that attract people:</a:t>
            </a:r>
          </a:p>
          <a:p>
            <a:pPr marL="171450" indent="-171450">
              <a:buFont typeface="Arial" panose="020B0604020202020204" pitchFamily="34" charset="0"/>
              <a:buChar char="•"/>
            </a:pPr>
            <a:r>
              <a:rPr lang="en-US" b="1" dirty="0"/>
              <a:t>Self-paced learning</a:t>
            </a:r>
            <a:r>
              <a:rPr lang="en-US" dirty="0"/>
              <a:t> fits any schedule</a:t>
            </a:r>
          </a:p>
          <a:p>
            <a:pPr marL="171450" indent="-171450">
              <a:buFont typeface="Arial" panose="020B0604020202020204" pitchFamily="34" charset="0"/>
              <a:buChar char="•"/>
            </a:pPr>
            <a:r>
              <a:rPr lang="en-US" b="1" dirty="0"/>
              <a:t>Confidence building</a:t>
            </a:r>
            <a:r>
              <a:rPr lang="en-US" dirty="0"/>
              <a:t> for everyday conversations</a:t>
            </a:r>
          </a:p>
          <a:p>
            <a:pPr marL="171450" indent="-171450">
              <a:buFont typeface="Arial" panose="020B0604020202020204" pitchFamily="34" charset="0"/>
              <a:buChar char="•"/>
            </a:pPr>
            <a:r>
              <a:rPr lang="en-US" b="1" dirty="0"/>
              <a:t>Public speaking skills</a:t>
            </a:r>
            <a:r>
              <a:rPr lang="en-US" dirty="0"/>
              <a:t> for presentations</a:t>
            </a:r>
          </a:p>
          <a:p>
            <a:endParaRPr lang="en-US" dirty="0"/>
          </a:p>
          <a:p>
            <a:r>
              <a:rPr lang="en-US" b="1" dirty="0"/>
              <a:t>Growing benefits</a:t>
            </a:r>
            <a:r>
              <a:rPr lang="en-US" dirty="0"/>
              <a:t> that keep them engaged:</a:t>
            </a:r>
          </a:p>
          <a:p>
            <a:pPr marL="171450" indent="-171450">
              <a:buFont typeface="Arial" panose="020B0604020202020204" pitchFamily="34" charset="0"/>
              <a:buChar char="•"/>
            </a:pPr>
            <a:r>
              <a:rPr lang="en-US" b="1" dirty="0"/>
              <a:t>Leadership development</a:t>
            </a:r>
            <a:r>
              <a:rPr lang="en-US" dirty="0"/>
              <a:t> through hands-on roles</a:t>
            </a:r>
          </a:p>
          <a:p>
            <a:pPr marL="171450" indent="-171450">
              <a:buFont typeface="Arial" panose="020B0604020202020204" pitchFamily="34" charset="0"/>
              <a:buChar char="•"/>
            </a:pPr>
            <a:r>
              <a:rPr lang="en-US" b="1" dirty="0"/>
              <a:t>Communication planning</a:t>
            </a:r>
            <a:r>
              <a:rPr lang="en-US" dirty="0"/>
              <a:t> for workplace success</a:t>
            </a:r>
          </a:p>
          <a:p>
            <a:pPr marL="171450" indent="-171450">
              <a:buFont typeface="Arial" panose="020B0604020202020204" pitchFamily="34" charset="0"/>
              <a:buChar char="•"/>
            </a:pPr>
            <a:r>
              <a:rPr lang="en-US" b="1" dirty="0"/>
              <a:t>Presentation mastery</a:t>
            </a:r>
            <a:r>
              <a:rPr lang="en-US" dirty="0"/>
              <a:t> that impresses colleagues</a:t>
            </a:r>
          </a:p>
          <a:p>
            <a:pPr marL="171450" indent="-171450">
              <a:buFont typeface="Arial" panose="020B0604020202020204" pitchFamily="34" charset="0"/>
              <a:buChar char="•"/>
            </a:pPr>
            <a:endParaRPr lang="en-US" dirty="0"/>
          </a:p>
          <a:p>
            <a:r>
              <a:rPr lang="en-US" b="1" dirty="0"/>
              <a:t>Life-changing benefits</a:t>
            </a:r>
            <a:r>
              <a:rPr lang="en-US" dirty="0"/>
              <a:t> that create loyal members:</a:t>
            </a:r>
          </a:p>
          <a:p>
            <a:pPr marL="171450" indent="-171450">
              <a:buFont typeface="Arial" panose="020B0604020202020204" pitchFamily="34" charset="0"/>
              <a:buChar char="•"/>
            </a:pPr>
            <a:r>
              <a:rPr lang="en-US" b="1" dirty="0"/>
              <a:t>Handling difficult questions</a:t>
            </a:r>
            <a:r>
              <a:rPr lang="en-US" dirty="0"/>
              <a:t> with ease</a:t>
            </a:r>
          </a:p>
          <a:p>
            <a:pPr marL="171450" indent="-171450">
              <a:buFont typeface="Arial" panose="020B0604020202020204" pitchFamily="34" charset="0"/>
              <a:buChar char="•"/>
            </a:pPr>
            <a:r>
              <a:rPr lang="en-US" b="1" dirty="0"/>
              <a:t>Negotiation skills</a:t>
            </a:r>
            <a:r>
              <a:rPr lang="en-US" dirty="0"/>
              <a:t> for career advancement</a:t>
            </a:r>
          </a:p>
          <a:p>
            <a:pPr marL="171450" indent="-171450">
              <a:buFont typeface="Arial" panose="020B0604020202020204" pitchFamily="34" charset="0"/>
              <a:buChar char="•"/>
            </a:pPr>
            <a:r>
              <a:rPr lang="en-US" b="1" dirty="0"/>
              <a:t>Networking abilities</a:t>
            </a:r>
            <a:r>
              <a:rPr lang="en-US" dirty="0"/>
              <a:t> that open doors</a:t>
            </a:r>
          </a:p>
          <a:p>
            <a:endParaRPr lang="en-US" dirty="0"/>
          </a:p>
          <a:p>
            <a:r>
              <a:rPr lang="en-US" b="1" dirty="0"/>
              <a:t>The transformation story</a:t>
            </a:r>
            <a:r>
              <a:rPr lang="en-US" dirty="0"/>
              <a:t>: A nervous new member becomes a confident leader. Someone afraid of meetings becomes the person others turn to for guidance. Career advancement follows naturally.</a:t>
            </a:r>
          </a:p>
          <a:p>
            <a:endParaRPr lang="en-US" dirty="0"/>
          </a:p>
          <a:p>
            <a:r>
              <a:rPr lang="en-US" dirty="0"/>
              <a:t>Focus on the </a:t>
            </a:r>
            <a:r>
              <a:rPr lang="en-US" b="1" dirty="0"/>
              <a:t>outcomes they want</a:t>
            </a:r>
            <a:r>
              <a:rPr lang="en-US" dirty="0"/>
              <a:t>, not the </a:t>
            </a:r>
            <a:r>
              <a:rPr lang="en-US" b="0" dirty="0"/>
              <a:t>activities we do</a:t>
            </a:r>
            <a:r>
              <a:rPr lang="en-US" dirty="0"/>
              <a:t>. Sell the destination, not the journey details.</a:t>
            </a:r>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15</a:t>
            </a:fld>
            <a:endParaRPr lang="en-US" dirty="0"/>
          </a:p>
        </p:txBody>
      </p:sp>
    </p:spTree>
    <p:extLst>
      <p:ext uri="{BB962C8B-B14F-4D97-AF65-F5344CB8AC3E}">
        <p14:creationId xmlns:p14="http://schemas.microsoft.com/office/powerpoint/2010/main" val="40170574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b="1" dirty="0"/>
              <a:t>Time on slide: 1 minute</a:t>
            </a:r>
          </a:p>
          <a:p>
            <a:r>
              <a:rPr lang="en-US" b="1" dirty="0"/>
              <a:t>Elapsed time: 22 minutes</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b="1" dirty="0"/>
              <a:t>Point</a:t>
            </a:r>
            <a:r>
              <a:rPr lang="en-US" dirty="0"/>
              <a:t> to specific poster examples while explaining each principle. Emphasize how the simplicity and focus make these advertisements effective at connecting with external audiences' immediate needs.)</a:t>
            </a:r>
          </a:p>
          <a:p>
            <a:endParaRPr lang="en-US" dirty="0"/>
          </a:p>
          <a:p>
            <a:r>
              <a:rPr lang="en-US" dirty="0"/>
              <a:t>Here are sample social media posts from District 91 that demonstrate effective benefit-focused advertising.</a:t>
            </a:r>
          </a:p>
          <a:p>
            <a:endParaRPr lang="en-US" dirty="0"/>
          </a:p>
          <a:p>
            <a:r>
              <a:rPr lang="en-US" dirty="0"/>
              <a:t>Notice each post uses </a:t>
            </a:r>
            <a:r>
              <a:rPr lang="en-US" b="1" dirty="0"/>
              <a:t>simple, direct language</a:t>
            </a:r>
            <a:r>
              <a:rPr lang="en-US" dirty="0"/>
              <a:t> and focuses on </a:t>
            </a:r>
            <a:r>
              <a:rPr lang="en-US" b="1" dirty="0"/>
              <a:t>one benefit only</a:t>
            </a:r>
            <a:r>
              <a:rPr lang="en-US" dirty="0"/>
              <a:t>. This one tackles public speaking fears. This one addresses confidence building. This one addresses negotiation skills. Lastly, this post targets confidence. </a:t>
            </a:r>
          </a:p>
          <a:p>
            <a:endParaRPr lang="en-US" dirty="0"/>
          </a:p>
          <a:p>
            <a:r>
              <a:rPr lang="en-US" b="1" dirty="0"/>
              <a:t>Key principles</a:t>
            </a:r>
            <a:r>
              <a:rPr lang="en-US" dirty="0"/>
              <a:t>: </a:t>
            </a:r>
          </a:p>
          <a:p>
            <a:endParaRPr lang="en-US" dirty="0"/>
          </a:p>
          <a:p>
            <a:pPr marL="228600" indent="-228600">
              <a:buFont typeface="+mj-lt"/>
              <a:buAutoNum type="arabicPeriod"/>
            </a:pPr>
            <a:r>
              <a:rPr lang="en-US" b="1" dirty="0"/>
              <a:t>Simple language</a:t>
            </a:r>
            <a:r>
              <a:rPr lang="en-US" dirty="0"/>
              <a:t> everyone understands. </a:t>
            </a:r>
          </a:p>
          <a:p>
            <a:pPr marL="228600" indent="-228600">
              <a:buFont typeface="+mj-lt"/>
              <a:buAutoNum type="arabicPeriod"/>
            </a:pPr>
            <a:r>
              <a:rPr lang="en-US" b="1" dirty="0"/>
              <a:t>Direct messaging</a:t>
            </a:r>
            <a:r>
              <a:rPr lang="en-US" dirty="0"/>
              <a:t> that gets straight to the point. </a:t>
            </a:r>
          </a:p>
          <a:p>
            <a:pPr marL="228600" indent="-228600">
              <a:buFont typeface="+mj-lt"/>
              <a:buAutoNum type="arabicPeriod"/>
            </a:pPr>
            <a:r>
              <a:rPr lang="en-US" b="1" dirty="0"/>
              <a:t>Relatable situations</a:t>
            </a:r>
            <a:r>
              <a:rPr lang="en-US" dirty="0"/>
              <a:t> that potential members recognize from their own lives.</a:t>
            </a:r>
          </a:p>
          <a:p>
            <a:pPr marL="228600" indent="-228600">
              <a:buFont typeface="+mj-lt"/>
              <a:buAutoNum type="arabicPeriod"/>
            </a:pPr>
            <a:r>
              <a:rPr lang="en-US" b="1" dirty="0"/>
              <a:t>One ad, one message.</a:t>
            </a:r>
            <a:r>
              <a:rPr lang="en-US" dirty="0"/>
              <a:t> Don't overwhelm with multiple messages. Make it easy for people to immediately understand how Toastmasters solves their specific problem.</a:t>
            </a:r>
          </a:p>
          <a:p>
            <a:pPr marL="228600" indent="-228600">
              <a:buFont typeface="+mj-lt"/>
              <a:buAutoNum type="arabicPeriod"/>
            </a:pPr>
            <a:endParaRPr lang="en-US" dirty="0"/>
          </a:p>
          <a:p>
            <a:r>
              <a:rPr lang="en-US" dirty="0"/>
              <a:t>Clear, focused messaging converts prospects into guests by selling the destination.</a:t>
            </a:r>
          </a:p>
          <a:p>
            <a:endParaRPr lang="en-US" dirty="0"/>
          </a:p>
        </p:txBody>
      </p:sp>
      <p:sp>
        <p:nvSpPr>
          <p:cNvPr id="4" name="Slide Number Placeholder 3"/>
          <p:cNvSpPr>
            <a:spLocks noGrp="1"/>
          </p:cNvSpPr>
          <p:nvPr>
            <p:ph type="sldNum" sz="quarter" idx="5"/>
          </p:nvPr>
        </p:nvSpPr>
        <p:spPr/>
        <p:txBody>
          <a:bodyPr/>
          <a:lstStyle/>
          <a:p>
            <a:fld id="{B6847FC4-CAF1-6741-875A-C83F3721E6B6}" type="slidenum">
              <a:rPr lang="en-US" smtClean="0"/>
              <a:t>16</a:t>
            </a:fld>
            <a:endParaRPr lang="en-US" dirty="0"/>
          </a:p>
        </p:txBody>
      </p:sp>
    </p:spTree>
    <p:extLst>
      <p:ext uri="{BB962C8B-B14F-4D97-AF65-F5344CB8AC3E}">
        <p14:creationId xmlns:p14="http://schemas.microsoft.com/office/powerpoint/2010/main" val="16360367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GB" sz="1200" b="1" dirty="0"/>
              <a:t>Time on slide: 1 minute</a:t>
            </a:r>
          </a:p>
          <a:p>
            <a:r>
              <a:rPr lang="en-GB" sz="1200" b="1" dirty="0"/>
              <a:t>Elapsed time: 23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Times New Roman" panose="02020603050405020304" pitchFamily="18"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b="1" dirty="0"/>
              <a:t>Emphasize</a:t>
            </a:r>
            <a:r>
              <a:rPr lang="en-US" dirty="0"/>
              <a:t> the strategic limitation to three channels as essential for sustainable VPPR workload. Highlight how algorithm preferences reward consistency of channel over channel variety.)</a:t>
            </a:r>
          </a:p>
          <a:p>
            <a:endParaRPr lang="en-GB" dirty="0"/>
          </a:p>
          <a:p>
            <a:r>
              <a:rPr lang="en-US" dirty="0"/>
              <a:t>There are many channels available for external communication. However, if you try using </a:t>
            </a:r>
            <a:r>
              <a:rPr lang="en-US" b="1" dirty="0"/>
              <a:t>all available channels</a:t>
            </a:r>
            <a:r>
              <a:rPr lang="en-US" dirty="0"/>
              <a:t>, you'll work full-time on PR and still not cover everything.</a:t>
            </a:r>
          </a:p>
          <a:p>
            <a:endParaRPr lang="en-US" dirty="0"/>
          </a:p>
          <a:p>
            <a:r>
              <a:rPr lang="en-US" b="1" dirty="0"/>
              <a:t>Focus on THREE channels maximum.</a:t>
            </a:r>
            <a:r>
              <a:rPr lang="en-US" dirty="0"/>
              <a:t> This lets you make </a:t>
            </a:r>
            <a:r>
              <a:rPr lang="en-US" b="1" dirty="0"/>
              <a:t>regular posts</a:t>
            </a:r>
            <a:r>
              <a:rPr lang="en-US" dirty="0"/>
              <a:t> on each platform. Regular posting helps gain exposure because </a:t>
            </a:r>
            <a:r>
              <a:rPr lang="en-US" b="1" dirty="0"/>
              <a:t>social media algorithms promote consistent posters</a:t>
            </a:r>
            <a:r>
              <a:rPr lang="en-US" dirty="0"/>
              <a:t>.</a:t>
            </a:r>
          </a:p>
          <a:p>
            <a:endParaRPr lang="en-US" dirty="0"/>
          </a:p>
          <a:p>
            <a:r>
              <a:rPr lang="en-US" dirty="0"/>
              <a:t>Use </a:t>
            </a:r>
            <a:r>
              <a:rPr lang="en-US" b="1" dirty="0"/>
              <a:t>pre-planned posting options</a:t>
            </a:r>
            <a:r>
              <a:rPr lang="en-US" dirty="0"/>
              <a:t> that many platforms offer. You can schedule </a:t>
            </a:r>
            <a:r>
              <a:rPr lang="en-US" b="1" dirty="0"/>
              <a:t>several weeks of content in one session</a:t>
            </a:r>
            <a:r>
              <a:rPr lang="en-US" dirty="0"/>
              <a:t> to save time.</a:t>
            </a:r>
          </a:p>
          <a:p>
            <a:endParaRPr lang="en-US" dirty="0"/>
          </a:p>
        </p:txBody>
      </p:sp>
      <p:sp>
        <p:nvSpPr>
          <p:cNvPr id="4" name="Slide Number Placeholder 3"/>
          <p:cNvSpPr>
            <a:spLocks noGrp="1"/>
          </p:cNvSpPr>
          <p:nvPr>
            <p:ph type="sldNum" sz="quarter" idx="5"/>
          </p:nvPr>
        </p:nvSpPr>
        <p:spPr/>
        <p:txBody>
          <a:bodyPr/>
          <a:lstStyle/>
          <a:p>
            <a:fld id="{B6847FC4-CAF1-6741-875A-C83F3721E6B6}" type="slidenum">
              <a:rPr lang="en-US" smtClean="0"/>
              <a:t>17</a:t>
            </a:fld>
            <a:endParaRPr lang="en-US" dirty="0"/>
          </a:p>
        </p:txBody>
      </p:sp>
    </p:spTree>
    <p:extLst>
      <p:ext uri="{BB962C8B-B14F-4D97-AF65-F5344CB8AC3E}">
        <p14:creationId xmlns:p14="http://schemas.microsoft.com/office/powerpoint/2010/main" val="29361955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GB" sz="1200" b="1" dirty="0"/>
              <a:t>Time on slide: 1 minute</a:t>
            </a:r>
          </a:p>
          <a:p>
            <a:r>
              <a:rPr lang="en-GB" sz="1200" b="1" dirty="0"/>
              <a:t>Elapsed time: 24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Times New Roman" panose="02020603050405020304" pitchFamily="18" charset="0"/>
              </a:rPr>
              <a:t>Facilitator Notes: </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dirty="0"/>
              <a:t>(</a:t>
            </a:r>
            <a:r>
              <a:rPr lang="en-US" b="1" dirty="0"/>
              <a:t>Present</a:t>
            </a:r>
            <a:r>
              <a:rPr lang="en-US" dirty="0"/>
              <a:t> these as proven strategies rather than suggestions. Emphasize testing platforms to find what works best locally, as effectiveness varies by geographic region and demographics.)</a:t>
            </a:r>
          </a:p>
          <a:p>
            <a:pPr>
              <a:lnSpc>
                <a:spcPct val="107000"/>
              </a:lnSpc>
              <a:spcAft>
                <a:spcPts val="800"/>
              </a:spcAft>
            </a:pPr>
            <a:endParaRPr lang="en-GB" sz="1200" b="1" kern="100" dirty="0">
              <a:effectLst/>
              <a:latin typeface="Arial" panose="020B0604020202020204" pitchFamily="34" charset="0"/>
              <a:ea typeface="Aptos" panose="020B0004020202020204" pitchFamily="34" charset="0"/>
              <a:cs typeface="Times New Roman" panose="02020603050405020304" pitchFamily="18" charset="0"/>
            </a:endParaRPr>
          </a:p>
          <a:p>
            <a:r>
              <a:rPr lang="en-US" dirty="0"/>
              <a:t>When communicating with external audiences, these </a:t>
            </a:r>
            <a:r>
              <a:rPr lang="en-US" b="1" dirty="0"/>
              <a:t>channels have proven successful</a:t>
            </a:r>
            <a:r>
              <a:rPr lang="en-US" dirty="0"/>
              <a:t>:</a:t>
            </a:r>
          </a:p>
          <a:p>
            <a:pPr marL="171450" indent="-171450">
              <a:buFont typeface="Arial" panose="020B0604020202020204" pitchFamily="34" charset="0"/>
              <a:buChar char="•"/>
            </a:pPr>
            <a:r>
              <a:rPr lang="en-US" b="1" dirty="0"/>
              <a:t>Eventbrite and Meetup</a:t>
            </a:r>
            <a:r>
              <a:rPr lang="en-US" dirty="0"/>
              <a:t> - try both and see which attracts more inquiries. </a:t>
            </a:r>
          </a:p>
          <a:p>
            <a:pPr marL="171450" indent="-171450">
              <a:buFont typeface="Arial" panose="020B0604020202020204" pitchFamily="34" charset="0"/>
              <a:buChar char="•"/>
            </a:pPr>
            <a:r>
              <a:rPr lang="en-US" b="1" dirty="0"/>
              <a:t>Facebook events</a:t>
            </a:r>
            <a:r>
              <a:rPr lang="en-US" dirty="0"/>
              <a:t> on local community groups work well for Open Houses. </a:t>
            </a:r>
          </a:p>
          <a:p>
            <a:pPr marL="171450" indent="-171450">
              <a:buFont typeface="Arial" panose="020B0604020202020204" pitchFamily="34" charset="0"/>
              <a:buChar char="•"/>
            </a:pPr>
            <a:r>
              <a:rPr lang="en-US" b="1" dirty="0"/>
              <a:t>LinkedIn</a:t>
            </a:r>
            <a:r>
              <a:rPr lang="en-US" dirty="0"/>
              <a:t> </a:t>
            </a:r>
            <a:r>
              <a:rPr lang="en-US" b="1" dirty="0"/>
              <a:t>events </a:t>
            </a:r>
            <a:r>
              <a:rPr lang="en-US" dirty="0"/>
              <a:t>reaches professional demographics who use Facebook limitedly.</a:t>
            </a:r>
          </a:p>
          <a:p>
            <a:pPr marL="171450" indent="-171450">
              <a:buFont typeface="Arial" panose="020B0604020202020204" pitchFamily="34" charset="0"/>
              <a:buChar char="•"/>
            </a:pPr>
            <a:r>
              <a:rPr lang="en-US" b="1" dirty="0"/>
              <a:t>Local listing channels</a:t>
            </a:r>
            <a:r>
              <a:rPr lang="en-US" dirty="0"/>
              <a:t> like Nextdoor vary by location, so research what works in your area.</a:t>
            </a:r>
          </a:p>
          <a:p>
            <a:endParaRPr lang="en-US" dirty="0"/>
          </a:p>
        </p:txBody>
      </p:sp>
      <p:sp>
        <p:nvSpPr>
          <p:cNvPr id="4" name="Slide Number Placeholder 3"/>
          <p:cNvSpPr>
            <a:spLocks noGrp="1"/>
          </p:cNvSpPr>
          <p:nvPr>
            <p:ph type="sldNum" sz="quarter" idx="5"/>
          </p:nvPr>
        </p:nvSpPr>
        <p:spPr/>
        <p:txBody>
          <a:bodyPr/>
          <a:lstStyle/>
          <a:p>
            <a:fld id="{B6847FC4-CAF1-6741-875A-C83F3721E6B6}" type="slidenum">
              <a:rPr lang="en-US" smtClean="0"/>
              <a:t>18</a:t>
            </a:fld>
            <a:endParaRPr lang="en-US" dirty="0"/>
          </a:p>
        </p:txBody>
      </p:sp>
    </p:spTree>
    <p:extLst>
      <p:ext uri="{BB962C8B-B14F-4D97-AF65-F5344CB8AC3E}">
        <p14:creationId xmlns:p14="http://schemas.microsoft.com/office/powerpoint/2010/main" val="7326254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GB" sz="1200" b="1" dirty="0"/>
              <a:t>Time on slide: 1 minute</a:t>
            </a:r>
          </a:p>
          <a:p>
            <a:r>
              <a:rPr lang="en-GB" sz="1200" b="1" dirty="0"/>
              <a:t>Elapsed time: 25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Times New Roman" panose="02020603050405020304" pitchFamily="18" charset="0"/>
              </a:rPr>
              <a:t>Facilitator Notes: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b="1" dirty="0"/>
              <a:t>Focus</a:t>
            </a:r>
            <a:r>
              <a:rPr lang="en-US" dirty="0"/>
              <a:t> purely on social media strategy. Emphasize how different platforms serve different demographic targets and highlight the effectiveness of member testimonial videos.)</a:t>
            </a:r>
          </a:p>
          <a:p>
            <a:endParaRPr lang="en-GB" dirty="0"/>
          </a:p>
          <a:p>
            <a:r>
              <a:rPr lang="en-US" b="1" dirty="0"/>
              <a:t>Social media platforms</a:t>
            </a:r>
            <a:r>
              <a:rPr lang="en-US" dirty="0"/>
              <a:t> for outreach:</a:t>
            </a:r>
          </a:p>
          <a:p>
            <a:endParaRPr lang="en-US" dirty="0"/>
          </a:p>
          <a:p>
            <a:pPr marL="228600" indent="-228600">
              <a:buFont typeface="+mj-lt"/>
              <a:buAutoNum type="arabicPeriod"/>
            </a:pPr>
            <a:r>
              <a:rPr lang="en-US" b="1" dirty="0"/>
              <a:t>Facebook page</a:t>
            </a:r>
            <a:r>
              <a:rPr lang="en-US" dirty="0"/>
              <a:t> - targets local community members and general audiences. </a:t>
            </a:r>
          </a:p>
          <a:p>
            <a:pPr marL="228600" indent="-228600">
              <a:buFont typeface="+mj-lt"/>
              <a:buAutoNum type="arabicPeriod"/>
            </a:pPr>
            <a:r>
              <a:rPr lang="en-US" b="1" dirty="0"/>
              <a:t>LinkedIn page</a:t>
            </a:r>
            <a:r>
              <a:rPr lang="en-US" dirty="0"/>
              <a:t> - reaches professionals and career-focused individuals. </a:t>
            </a:r>
          </a:p>
          <a:p>
            <a:pPr marL="228600" indent="-228600">
              <a:buFont typeface="+mj-lt"/>
              <a:buAutoNum type="arabicPeriod"/>
            </a:pPr>
            <a:r>
              <a:rPr lang="en-US" b="1" dirty="0"/>
              <a:t>Instagram</a:t>
            </a:r>
            <a:r>
              <a:rPr lang="en-US" dirty="0"/>
              <a:t> - appeals to younger demographics and visual storytelling. </a:t>
            </a:r>
          </a:p>
          <a:p>
            <a:pPr marL="228600" indent="-228600">
              <a:buFont typeface="+mj-lt"/>
              <a:buAutoNum type="arabicPeriod"/>
            </a:pPr>
            <a:r>
              <a:rPr lang="en-US" b="1" dirty="0"/>
              <a:t>YouTube and TikTok</a:t>
            </a:r>
            <a:r>
              <a:rPr lang="en-US" dirty="0"/>
              <a:t> - broader reach through </a:t>
            </a:r>
            <a:r>
              <a:rPr lang="en-US" b="1" dirty="0"/>
              <a:t>"My Why" videos</a:t>
            </a:r>
            <a:r>
              <a:rPr lang="en-US" dirty="0"/>
              <a:t> where members explain why they joined Toastmasters and why they stayed.  </a:t>
            </a:r>
            <a:br>
              <a:rPr lang="en-US" dirty="0"/>
            </a:br>
            <a:r>
              <a:rPr lang="en-US" dirty="0"/>
              <a:t>These personal story videos have proven very successful because they're authentic and relatable to potential members.</a:t>
            </a:r>
          </a:p>
          <a:p>
            <a:endParaRPr lang="en-US" dirty="0"/>
          </a:p>
        </p:txBody>
      </p:sp>
      <p:sp>
        <p:nvSpPr>
          <p:cNvPr id="4" name="Slide Number Placeholder 3"/>
          <p:cNvSpPr>
            <a:spLocks noGrp="1"/>
          </p:cNvSpPr>
          <p:nvPr>
            <p:ph type="sldNum" sz="quarter" idx="5"/>
          </p:nvPr>
        </p:nvSpPr>
        <p:spPr/>
        <p:txBody>
          <a:bodyPr/>
          <a:lstStyle/>
          <a:p>
            <a:fld id="{B6847FC4-CAF1-6741-875A-C83F3721E6B6}" type="slidenum">
              <a:rPr lang="en-US" smtClean="0"/>
              <a:t>19</a:t>
            </a:fld>
            <a:endParaRPr lang="en-US" dirty="0"/>
          </a:p>
        </p:txBody>
      </p:sp>
    </p:spTree>
    <p:extLst>
      <p:ext uri="{BB962C8B-B14F-4D97-AF65-F5344CB8AC3E}">
        <p14:creationId xmlns:p14="http://schemas.microsoft.com/office/powerpoint/2010/main" val="34322368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GB" sz="1200" b="1" dirty="0"/>
              <a:t>Time on slide: 30 seconds</a:t>
            </a:r>
          </a:p>
          <a:p>
            <a:r>
              <a:rPr lang="en-GB" sz="1200" b="1" dirty="0"/>
              <a:t>Elapsed time: 0.5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b="1" kern="100" dirty="0">
                <a:effectLst/>
                <a:latin typeface="Arial" panose="020B0604020202020204" pitchFamily="34" charset="0"/>
                <a:ea typeface="Aptos" panose="020B0004020202020204" pitchFamily="34" charset="0"/>
                <a:cs typeface="Times New Roman" panose="02020603050405020304" pitchFamily="18" charset="0"/>
              </a:rPr>
              <a:t>Facilitator Notes:</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b="0" dirty="0"/>
              <a:t>(</a:t>
            </a:r>
            <a:r>
              <a:rPr lang="en-US" dirty="0"/>
              <a:t>Open with energy and enthusiasm. Emphasize that the VPPR role serves as a vital bridge between the club and community.)</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r>
              <a:rPr lang="en-US" dirty="0"/>
              <a:t>Welcome to the Vice President Public Relations Officer training. As VPPR, you are responsible for </a:t>
            </a:r>
            <a:r>
              <a:rPr lang="en-US" b="1" dirty="0"/>
              <a:t>marketing your club to the outside world</a:t>
            </a:r>
            <a:r>
              <a:rPr lang="en-US" dirty="0"/>
              <a:t> or </a:t>
            </a:r>
            <a:r>
              <a:rPr lang="en-US" b="1" dirty="0"/>
              <a:t>inside to your corporation/organization </a:t>
            </a:r>
            <a:r>
              <a:rPr lang="en-US" b="0" dirty="0"/>
              <a:t>to attracts guests to your meetings</a:t>
            </a:r>
            <a:r>
              <a:rPr lang="en-US" dirty="0"/>
              <a:t> and then ensuring that </a:t>
            </a:r>
            <a:r>
              <a:rPr lang="en-US" b="1" dirty="0"/>
              <a:t>members stay fully informed</a:t>
            </a:r>
            <a:r>
              <a:rPr lang="en-US" dirty="0"/>
              <a:t> about meetings, events, and contests.</a:t>
            </a:r>
          </a:p>
          <a:p>
            <a:endParaRPr lang="en-US" dirty="0"/>
          </a:p>
          <a:p>
            <a:pPr>
              <a:lnSpc>
                <a:spcPct val="107000"/>
              </a:lnSpc>
              <a:spcAft>
                <a:spcPts val="800"/>
              </a:spcAft>
            </a:pPr>
            <a:endParaRPr lang="en-GB" sz="1200" b="1" kern="100" dirty="0">
              <a:effectLst/>
              <a:latin typeface="Arial" panose="020B06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B6847FC4-CAF1-6741-875A-C83F3721E6B6}" type="slidenum">
              <a:rPr lang="en-US" smtClean="0"/>
              <a:t>2</a:t>
            </a:fld>
            <a:endParaRPr lang="en-US" dirty="0"/>
          </a:p>
        </p:txBody>
      </p:sp>
    </p:spTree>
    <p:extLst>
      <p:ext uri="{BB962C8B-B14F-4D97-AF65-F5344CB8AC3E}">
        <p14:creationId xmlns:p14="http://schemas.microsoft.com/office/powerpoint/2010/main" val="42903038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pPr>
              <a:spcAft>
                <a:spcPts val="400"/>
              </a:spcAft>
              <a:buNone/>
            </a:pPr>
            <a:r>
              <a:rPr lang="en-US" sz="1800" b="1" kern="1400" spc="-50" dirty="0">
                <a:effectLst/>
                <a:latin typeface="Arial" panose="020B0604020202020204" pitchFamily="34" charset="0"/>
                <a:ea typeface="Times New Roman" panose="02020603050405020304" pitchFamily="18" charset="0"/>
                <a:cs typeface="Arial" panose="020B0604020202020204" pitchFamily="34" charset="0"/>
              </a:rPr>
              <a:t>Time on slide: 1.5 minutes</a:t>
            </a:r>
          </a:p>
          <a:p>
            <a:pPr>
              <a:spcAft>
                <a:spcPts val="400"/>
              </a:spcAft>
              <a:buNone/>
            </a:pPr>
            <a:r>
              <a:rPr lang="en-US" sz="1800" b="1" kern="1400" spc="-50" dirty="0">
                <a:effectLst/>
                <a:latin typeface="Arial" panose="020B0604020202020204" pitchFamily="34" charset="0"/>
                <a:ea typeface="Times New Roman" panose="02020603050405020304" pitchFamily="18" charset="0"/>
                <a:cs typeface="Arial" panose="020B0604020202020204" pitchFamily="34" charset="0"/>
              </a:rPr>
              <a:t>Elapsed time: 26.5 minutes</a:t>
            </a:r>
          </a:p>
          <a:p>
            <a:pPr>
              <a:spcAft>
                <a:spcPts val="400"/>
              </a:spcAft>
              <a:buNone/>
            </a:pPr>
            <a:endParaRPr lang="en-GB" sz="1800" kern="1400" spc="-5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400"/>
              </a:spcAft>
              <a:buClrTx/>
              <a:buSzTx/>
              <a:buFontTx/>
              <a:buNone/>
              <a:tabLst/>
              <a:defRPr/>
            </a:pPr>
            <a:r>
              <a:rPr lang="en-US" sz="1800" b="1" dirty="0">
                <a:solidFill>
                  <a:srgbClr val="004165"/>
                </a:solidFill>
                <a:latin typeface="Arial" panose="020B0604020202020204" pitchFamily="34" charset="0"/>
                <a:cs typeface="Arial" panose="020B0604020202020204" pitchFamily="34" charset="0"/>
              </a:rPr>
              <a:t>Facilitator Notes:</a:t>
            </a:r>
            <a:endParaRPr lang="en-GB" sz="1800" kern="1400" spc="-5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400"/>
              </a:spcAft>
              <a:buClrTx/>
              <a:buSzTx/>
              <a:buFontTx/>
              <a:buNone/>
              <a:tabLst/>
              <a:defRPr/>
            </a:pPr>
            <a:r>
              <a:rPr lang="en-US" sz="1800" dirty="0">
                <a:latin typeface="Arial" panose="020B0604020202020204" pitchFamily="34" charset="0"/>
                <a:cs typeface="Arial" panose="020B0604020202020204" pitchFamily="34" charset="0"/>
              </a:rPr>
              <a:t>(</a:t>
            </a:r>
            <a:r>
              <a:rPr lang="en-US" sz="1800" b="1" dirty="0">
                <a:latin typeface="Arial" panose="020B0604020202020204" pitchFamily="34" charset="0"/>
                <a:cs typeface="Arial" panose="020B0604020202020204" pitchFamily="34" charset="0"/>
              </a:rPr>
              <a:t>Emphasize</a:t>
            </a:r>
            <a:r>
              <a:rPr lang="en-US" sz="1800" dirty="0">
                <a:latin typeface="Arial" panose="020B0604020202020204" pitchFamily="34" charset="0"/>
                <a:cs typeface="Arial" panose="020B0604020202020204" pitchFamily="34" charset="0"/>
              </a:rPr>
              <a:t> the counter-intuitive nature of "fewer hashtags = better results." Stress that this is different from older social media advice. Focus on quality over quantity approach.)</a:t>
            </a:r>
            <a:endParaRPr lang="en-GB" sz="1800" kern="1400" spc="-50" dirty="0">
              <a:effectLst/>
              <a:latin typeface="Arial" panose="020B0604020202020204" pitchFamily="34" charset="0"/>
              <a:ea typeface="Times New Roman" panose="02020603050405020304" pitchFamily="18" charset="0"/>
              <a:cs typeface="Arial" panose="020B0604020202020204" pitchFamily="34" charset="0"/>
            </a:endParaRPr>
          </a:p>
          <a:p>
            <a:pPr>
              <a:spcAft>
                <a:spcPts val="400"/>
              </a:spcAft>
              <a:buNone/>
            </a:pPr>
            <a:endParaRPr lang="en-GB" sz="1800" kern="1400" spc="-50" dirty="0">
              <a:effectLst/>
              <a:latin typeface="Aptos Display" panose="020B0004020202020204" pitchFamily="34" charset="0"/>
              <a:ea typeface="Times New Roman" panose="02020603050405020304" pitchFamily="18" charset="0"/>
              <a:cs typeface="Times New Roman" panose="02020603050405020304" pitchFamily="18" charset="0"/>
            </a:endParaRPr>
          </a:p>
          <a:p>
            <a:r>
              <a:rPr lang="en-US" sz="1800" b="1" dirty="0"/>
              <a:t>Hashtag best practices</a:t>
            </a:r>
            <a:r>
              <a:rPr lang="en-US" sz="1800" dirty="0"/>
              <a:t> for maximizing social media impact:</a:t>
            </a:r>
          </a:p>
          <a:p>
            <a:endParaRPr lang="en-US" sz="1800" dirty="0"/>
          </a:p>
          <a:p>
            <a:pPr marL="342900" indent="-342900">
              <a:buFont typeface="+mj-lt"/>
              <a:buAutoNum type="arabicPeriod"/>
            </a:pPr>
            <a:r>
              <a:rPr lang="en-US" sz="1800" b="1" dirty="0"/>
              <a:t>Research your audience</a:t>
            </a:r>
            <a:r>
              <a:rPr lang="en-US" sz="1800" dirty="0"/>
              <a:t> and trending hashtags in your local area. </a:t>
            </a:r>
          </a:p>
          <a:p>
            <a:pPr marL="342900" indent="-342900">
              <a:buFont typeface="+mj-lt"/>
              <a:buAutoNum type="arabicPeriod"/>
            </a:pPr>
            <a:r>
              <a:rPr lang="en-US" sz="1800" b="1" dirty="0"/>
              <a:t>Balance popular and niche hashtags</a:t>
            </a:r>
            <a:r>
              <a:rPr lang="en-US" sz="1800" dirty="0"/>
              <a:t> - popular ones reach broad audiences, while niche hashtags target more engaged communities interested in specific topics.</a:t>
            </a:r>
          </a:p>
          <a:p>
            <a:pPr marL="342900" indent="-342900">
              <a:buFont typeface="+mj-lt"/>
              <a:buAutoNum type="arabicPeriod"/>
            </a:pPr>
            <a:r>
              <a:rPr lang="en-US" sz="1800" b="1" dirty="0"/>
              <a:t>Critical point</a:t>
            </a:r>
            <a:r>
              <a:rPr lang="en-US" sz="1800" dirty="0"/>
              <a:t>: </a:t>
            </a:r>
            <a:r>
              <a:rPr lang="en-US" sz="1800" b="1" dirty="0"/>
              <a:t>Limit hashtag numbers</a:t>
            </a:r>
            <a:r>
              <a:rPr lang="en-US" sz="1800" dirty="0"/>
              <a:t> to only </a:t>
            </a:r>
            <a:r>
              <a:rPr lang="en-US" sz="1800" b="1" dirty="0"/>
              <a:t>4-5 on Instagram, 2-3 on LinkedIn, X, and Facebook</a:t>
            </a:r>
            <a:r>
              <a:rPr lang="en-US" sz="1800" dirty="0"/>
              <a:t>. Social media algorithms now flag high hashtag counts as spam. Research shows posts with fewer hashtags actually get significantly more views than posts loaded with hashtags.</a:t>
            </a:r>
          </a:p>
          <a:p>
            <a:pPr marL="342900" indent="-342900">
              <a:buFont typeface="+mj-lt"/>
              <a:buAutoNum type="arabicPeriod"/>
            </a:pPr>
            <a:r>
              <a:rPr lang="en-US" sz="1800" b="1" dirty="0"/>
              <a:t>Integrate hashtags naturally</a:t>
            </a:r>
            <a:r>
              <a:rPr lang="en-US" sz="1800" dirty="0"/>
              <a:t> into your captions rather than dumping them at the end. This makes content more readable and engaging.</a:t>
            </a:r>
          </a:p>
          <a:p>
            <a:pPr marL="342900" indent="-342900">
              <a:buFont typeface="+mj-lt"/>
              <a:buAutoNum type="arabicPeriod"/>
            </a:pPr>
            <a:r>
              <a:rPr lang="en-US" sz="1800" b="1" dirty="0"/>
              <a:t>Use hashtags consistently</a:t>
            </a:r>
            <a:r>
              <a:rPr lang="en-US" sz="1800" dirty="0"/>
              <a:t> across posts to build recognizable brand presence. </a:t>
            </a:r>
            <a:r>
              <a:rPr lang="en-US" sz="1800" b="1" dirty="0"/>
              <a:t>Monitor performance</a:t>
            </a:r>
            <a:r>
              <a:rPr lang="en-US" sz="1800" dirty="0"/>
              <a:t> using analytics tools and avoid banned or overused hashtags that could hurt your reach.</a:t>
            </a:r>
          </a:p>
          <a:p>
            <a:pPr marL="342900" indent="-342900">
              <a:buFont typeface="+mj-lt"/>
              <a:buAutoNum type="arabicPeriod"/>
            </a:pPr>
            <a:r>
              <a:rPr lang="en-US" sz="1800" b="1" dirty="0"/>
              <a:t>Create unique club hashtags</a:t>
            </a:r>
            <a:r>
              <a:rPr lang="en-US" sz="1800" dirty="0"/>
              <a:t> like #YourClubNameToastmasters to encourage community engagement and user-generated content.</a:t>
            </a:r>
          </a:p>
          <a:p>
            <a:endParaRPr lang="en-GB" sz="1800" kern="1400" spc="-50" dirty="0">
              <a:effectLst/>
              <a:latin typeface="Aptos Display" panose="020B0004020202020204" pitchFamily="34" charset="0"/>
              <a:ea typeface="Times New Roman" panose="02020603050405020304" pitchFamily="18"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20</a:t>
            </a:fld>
            <a:endParaRPr lang="en-US" dirty="0"/>
          </a:p>
        </p:txBody>
      </p:sp>
    </p:spTree>
    <p:extLst>
      <p:ext uri="{BB962C8B-B14F-4D97-AF65-F5344CB8AC3E}">
        <p14:creationId xmlns:p14="http://schemas.microsoft.com/office/powerpoint/2010/main" val="3237483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004165"/>
                </a:solidFill>
              </a:rPr>
              <a:t>Time on slide: 1.5 minutes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004165"/>
                </a:solidFill>
              </a:rPr>
              <a:t>Elapsed time: 28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rgbClr val="004165"/>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004165"/>
                </a:solidFill>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a:t>
            </a:r>
            <a:r>
              <a:rPr lang="en-US" b="1" dirty="0">
                <a:effectLst/>
              </a:rPr>
              <a:t>Lead</a:t>
            </a:r>
            <a:r>
              <a:rPr lang="en-US" dirty="0">
                <a:effectLst/>
              </a:rPr>
              <a:t> with the compelling 90% statistic, explain the search advantage, detail the benefits, emphasize ease of setup, then close with the consequence of not having 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Earlier in the presentation we recommended that you make your club easy to find on Google. We recommend that your club has a Google Business Profile if it does not already have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rgbClr val="004165"/>
              </a:solidFill>
            </a:endParaRPr>
          </a:p>
          <a:p>
            <a:r>
              <a:rPr lang="en-US" b="1" dirty="0">
                <a:effectLst/>
              </a:rPr>
              <a:t>A Google Business Profile</a:t>
            </a:r>
            <a:r>
              <a:rPr lang="en-US" dirty="0">
                <a:effectLst/>
              </a:rPr>
              <a:t> is essential because </a:t>
            </a:r>
            <a:r>
              <a:rPr lang="en-US" b="1" dirty="0">
                <a:effectLst/>
              </a:rPr>
              <a:t>over 90% of all searches worldwide happen on Google.</a:t>
            </a:r>
            <a:r>
              <a:rPr lang="en-US" dirty="0">
                <a:effectLst/>
              </a:rPr>
              <a:t> When people search "public speaking clubs near me" or "communication skills training," you want your club to appear.</a:t>
            </a:r>
          </a:p>
          <a:p>
            <a:endParaRPr lang="en-US" dirty="0">
              <a:effectLst/>
            </a:endParaRPr>
          </a:p>
          <a:p>
            <a:r>
              <a:rPr lang="en-US" b="1" dirty="0">
                <a:effectLst/>
              </a:rPr>
              <a:t>Search advantage</a:t>
            </a:r>
            <a:r>
              <a:rPr lang="en-US" dirty="0">
                <a:effectLst/>
              </a:rPr>
              <a:t>: Local searches show Google Business listings </a:t>
            </a:r>
            <a:r>
              <a:rPr lang="en-US" b="1" dirty="0">
                <a:effectLst/>
              </a:rPr>
              <a:t>before websites</a:t>
            </a:r>
            <a:r>
              <a:rPr lang="en-US" dirty="0">
                <a:effectLst/>
              </a:rPr>
              <a:t>. People find your meeting location, see reviews, and get directions without leaving Google.</a:t>
            </a:r>
          </a:p>
          <a:p>
            <a:endParaRPr lang="en-US" dirty="0">
              <a:effectLst/>
            </a:endParaRPr>
          </a:p>
          <a:p>
            <a:r>
              <a:rPr lang="en-US" b="1" dirty="0">
                <a:effectLst/>
              </a:rPr>
              <a:t>Key benefits</a:t>
            </a:r>
            <a:r>
              <a:rPr lang="en-US" dirty="0">
                <a:effectLst/>
              </a:rPr>
              <a:t>: Your club appears in </a:t>
            </a:r>
            <a:r>
              <a:rPr lang="en-US" b="1" dirty="0">
                <a:effectLst/>
              </a:rPr>
              <a:t>Google Maps</a:t>
            </a:r>
            <a:r>
              <a:rPr lang="en-US" dirty="0">
                <a:effectLst/>
              </a:rPr>
              <a:t> with location, meeting times, and contact details. You get </a:t>
            </a:r>
            <a:r>
              <a:rPr lang="en-US" b="1" dirty="0">
                <a:effectLst/>
              </a:rPr>
              <a:t>customer reviews</a:t>
            </a:r>
            <a:r>
              <a:rPr lang="en-US" dirty="0">
                <a:effectLst/>
              </a:rPr>
              <a:t> that build credibility. Upload </a:t>
            </a:r>
            <a:r>
              <a:rPr lang="en-US" b="1" dirty="0">
                <a:effectLst/>
              </a:rPr>
              <a:t>photos</a:t>
            </a:r>
            <a:r>
              <a:rPr lang="en-US" dirty="0">
                <a:effectLst/>
              </a:rPr>
              <a:t> to showcase meetings and members. </a:t>
            </a:r>
          </a:p>
          <a:p>
            <a:r>
              <a:rPr lang="en-US" b="1" dirty="0">
                <a:effectLst/>
              </a:rPr>
              <a:t>Direct messaging</a:t>
            </a:r>
            <a:r>
              <a:rPr lang="en-US" dirty="0">
                <a:effectLst/>
              </a:rPr>
              <a:t> lets people contact you instantly.</a:t>
            </a:r>
          </a:p>
          <a:p>
            <a:endParaRPr lang="en-US" dirty="0">
              <a:effectLst/>
            </a:endParaRPr>
          </a:p>
          <a:p>
            <a:r>
              <a:rPr lang="en-US" dirty="0">
                <a:effectLst/>
              </a:rPr>
              <a:t>It's </a:t>
            </a:r>
            <a:r>
              <a:rPr lang="en-US" b="1" dirty="0">
                <a:effectLst/>
              </a:rPr>
              <a:t>completely free</a:t>
            </a:r>
            <a:r>
              <a:rPr lang="en-US" dirty="0">
                <a:effectLst/>
              </a:rPr>
              <a:t> and takes about </a:t>
            </a:r>
            <a:r>
              <a:rPr lang="en-US" b="1" dirty="0">
                <a:effectLst/>
              </a:rPr>
              <a:t>15 minutes</a:t>
            </a:r>
            <a:r>
              <a:rPr lang="en-US" dirty="0">
                <a:effectLst/>
              </a:rPr>
              <a:t> to set up following the instructions on the Google website. Simply verify your location, add meeting times, upload photos, and write a compelling description.</a:t>
            </a:r>
          </a:p>
          <a:p>
            <a:endParaRPr lang="en-US" dirty="0">
              <a:effectLst/>
            </a:endParaRPr>
          </a:p>
          <a:p>
            <a:r>
              <a:rPr lang="en-US" b="1" dirty="0">
                <a:effectLst/>
              </a:rPr>
              <a:t>Bottom line</a:t>
            </a:r>
            <a:r>
              <a:rPr lang="en-US" dirty="0">
                <a:effectLst/>
              </a:rPr>
              <a:t>: If you're not on Google Business, you're invisible to the vast majority of potential members actively searching for what you offer.</a:t>
            </a:r>
          </a:p>
          <a:p>
            <a:endParaRPr lang="en-GB" dirty="0">
              <a:solidFill>
                <a:srgbClr val="004165"/>
              </a:solidFill>
            </a:endParaRPr>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21</a:t>
            </a:fld>
            <a:endParaRPr lang="en-US" dirty="0"/>
          </a:p>
        </p:txBody>
      </p:sp>
    </p:spTree>
    <p:extLst>
      <p:ext uri="{BB962C8B-B14F-4D97-AF65-F5344CB8AC3E}">
        <p14:creationId xmlns:p14="http://schemas.microsoft.com/office/powerpoint/2010/main" val="7394686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b="1" dirty="0"/>
              <a:t>Time on slide: 1.5 minutes</a:t>
            </a:r>
          </a:p>
          <a:p>
            <a:r>
              <a:rPr lang="en-US" b="1" dirty="0"/>
              <a:t>Elapsed time: 29.5 minutes</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b="1" dirty="0"/>
              <a:t>Emphasize</a:t>
            </a:r>
            <a:r>
              <a:rPr lang="en-US" dirty="0"/>
              <a:t> how platform choice and location targeting align with audience behavior. Highlight the strategic thinking behind placing ads where target demographics naturally gather.)</a:t>
            </a:r>
          </a:p>
          <a:p>
            <a:endParaRPr lang="en-US" b="1" dirty="0"/>
          </a:p>
          <a:p>
            <a:r>
              <a:rPr lang="en-US" dirty="0"/>
              <a:t>District 91 took one of these social media ads and turned it into </a:t>
            </a:r>
            <a:r>
              <a:rPr lang="en-US" b="1" dirty="0"/>
              <a:t>Tube poster campaigns</a:t>
            </a:r>
            <a:r>
              <a:rPr lang="en-US" dirty="0"/>
              <a:t>. The strategy was to reach new audiences who </a:t>
            </a:r>
            <a:r>
              <a:rPr lang="en-US" b="1" dirty="0"/>
              <a:t>stand next to posters waiting for trains</a:t>
            </a:r>
            <a:r>
              <a:rPr lang="en-US" dirty="0"/>
              <a:t> instead of scrolling past social media ads in less than a second.</a:t>
            </a:r>
          </a:p>
          <a:p>
            <a:endParaRPr lang="en-US" dirty="0"/>
          </a:p>
          <a:p>
            <a:r>
              <a:rPr lang="en-US" dirty="0"/>
              <a:t>The advertisements were strategically placed at </a:t>
            </a:r>
            <a:r>
              <a:rPr lang="en-US" b="1" dirty="0"/>
              <a:t>stations near London's financial and business districts</a:t>
            </a:r>
            <a:r>
              <a:rPr lang="en-US" dirty="0"/>
              <a:t> to reach their target external audience of working professionals.</a:t>
            </a:r>
          </a:p>
          <a:p>
            <a:endParaRPr lang="en-US" dirty="0"/>
          </a:p>
          <a:p>
            <a:r>
              <a:rPr lang="en-US" dirty="0"/>
              <a:t>This message is particularly strong because of its </a:t>
            </a:r>
            <a:r>
              <a:rPr lang="en-US" b="1" dirty="0"/>
              <a:t>focus</a:t>
            </a:r>
            <a:r>
              <a:rPr lang="en-US" dirty="0"/>
              <a:t> and the simple phrase </a:t>
            </a:r>
            <a:r>
              <a:rPr lang="en-US" b="1" dirty="0"/>
              <a:t>"Thanks Toastmasters."</a:t>
            </a:r>
            <a:r>
              <a:rPr lang="en-US" dirty="0"/>
              <a:t> This raises the immediate question: </a:t>
            </a:r>
            <a:r>
              <a:rPr lang="en-US" b="1" dirty="0"/>
              <a:t>"What is Toastmasters?“</a:t>
            </a:r>
          </a:p>
          <a:p>
            <a:endParaRPr lang="en-US" dirty="0"/>
          </a:p>
          <a:p>
            <a:r>
              <a:rPr lang="en-US" dirty="0"/>
              <a:t>The curiosity created by this simple acknowledgment draws people in. They want to know what organization helped create this transformation.</a:t>
            </a:r>
          </a:p>
          <a:p>
            <a:endParaRPr lang="en-US" dirty="0"/>
          </a:p>
          <a:p>
            <a:r>
              <a:rPr lang="en-US" dirty="0"/>
              <a:t>The </a:t>
            </a:r>
            <a:r>
              <a:rPr lang="en-US" b="1" dirty="0"/>
              <a:t>call-to-action</a:t>
            </a:r>
            <a:r>
              <a:rPr lang="en-US" dirty="0"/>
              <a:t> directing people to visit a landing page to </a:t>
            </a:r>
            <a:r>
              <a:rPr lang="en-US" b="1" dirty="0"/>
              <a:t>learn more</a:t>
            </a:r>
            <a:r>
              <a:rPr lang="en-US" dirty="0"/>
              <a:t> completes the strategy perfectly. It moves interested prospects from curiosity to information gathering in one smooth step.</a:t>
            </a:r>
          </a:p>
          <a:p>
            <a:endParaRPr lang="en-US" dirty="0"/>
          </a:p>
          <a:p>
            <a:r>
              <a:rPr lang="en-US" dirty="0"/>
              <a:t>This demonstrates how the same benefit-focused message can work across different platforms. The key difference is </a:t>
            </a:r>
            <a:r>
              <a:rPr lang="en-US" b="1" dirty="0"/>
              <a:t>dwell time</a:t>
            </a:r>
            <a:r>
              <a:rPr lang="en-US" dirty="0"/>
              <a:t> - commuters have minutes to absorb your message, while social media users have seconds. </a:t>
            </a:r>
            <a:r>
              <a:rPr lang="en-US" b="1" dirty="0"/>
              <a:t>Strategic placement</a:t>
            </a:r>
            <a:r>
              <a:rPr lang="en-US" dirty="0"/>
              <a:t> puts your club's message where your ideal members already spend time.</a:t>
            </a:r>
          </a:p>
          <a:p>
            <a:endParaRPr lang="en-US" dirty="0"/>
          </a:p>
          <a:p>
            <a:r>
              <a:rPr lang="en-US" dirty="0"/>
              <a:t>Clubs can do something similar by placing A4 or Letter sized posters on local community boards, often found in supermarkets, public </a:t>
            </a:r>
            <a:r>
              <a:rPr lang="en-GB" sz="1200" b="0" i="0" kern="1200" dirty="0">
                <a:solidFill>
                  <a:schemeClr val="tx1"/>
                </a:solidFill>
                <a:effectLst/>
                <a:latin typeface="+mn-lt"/>
                <a:ea typeface="+mn-ea"/>
                <a:cs typeface="+mn-cs"/>
              </a:rPr>
              <a:t>libraries and other community venues and placed where people gather pr regularly pass by. This means that a non Toastmaster audience can see a club’s poster for much longer that they would do if they just scrolled using social media.</a:t>
            </a:r>
            <a:r>
              <a:rPr lang="en-US" dirty="0"/>
              <a:t> </a:t>
            </a:r>
          </a:p>
          <a:p>
            <a:endParaRPr lang="en-GB" dirty="0"/>
          </a:p>
          <a:p>
            <a:r>
              <a:rPr lang="en-GB" dirty="0"/>
              <a:t>Some corporate clubs </a:t>
            </a:r>
            <a:r>
              <a:rPr lang="en-GB"/>
              <a:t>arrange through </a:t>
            </a:r>
            <a:r>
              <a:rPr lang="en-GB" dirty="0"/>
              <a:t>their IT department for a club poster to be displayed on staff members’ PC screens or on the big screens in the reception area the day before each meeting to raise awareness.</a:t>
            </a:r>
          </a:p>
          <a:p>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22</a:t>
            </a:fld>
            <a:endParaRPr lang="en-US" dirty="0"/>
          </a:p>
        </p:txBody>
      </p:sp>
    </p:spTree>
    <p:extLst>
      <p:ext uri="{BB962C8B-B14F-4D97-AF65-F5344CB8AC3E}">
        <p14:creationId xmlns:p14="http://schemas.microsoft.com/office/powerpoint/2010/main" val="7720196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b="1" dirty="0"/>
              <a:t>Time on slide: 0.5 minute</a:t>
            </a:r>
          </a:p>
          <a:p>
            <a:r>
              <a:rPr lang="en-US" b="1" dirty="0"/>
              <a:t>Elapsed time: 30 minutes</a:t>
            </a:r>
          </a:p>
          <a:p>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t>
            </a:r>
            <a:r>
              <a:rPr lang="en-US" b="1" dirty="0"/>
              <a:t>Add</a:t>
            </a:r>
            <a:r>
              <a:rPr lang="en-US" b="0" dirty="0"/>
              <a:t> your own local examples that work in your area.)</a:t>
            </a:r>
          </a:p>
          <a:p>
            <a:endParaRPr lang="en-GB" dirty="0"/>
          </a:p>
          <a:p>
            <a:r>
              <a:rPr lang="en-US" dirty="0"/>
              <a:t>Clubs can choose from </a:t>
            </a:r>
            <a:r>
              <a:rPr lang="en-US" b="1" dirty="0"/>
              <a:t>offline channels</a:t>
            </a:r>
            <a:r>
              <a:rPr lang="en-US" dirty="0"/>
              <a:t> including:</a:t>
            </a:r>
          </a:p>
          <a:p>
            <a:r>
              <a:rPr lang="en-US" b="1" dirty="0"/>
              <a:t>Maildrops</a:t>
            </a:r>
            <a:r>
              <a:rPr lang="en-US" dirty="0"/>
              <a:t> of leaflets at homes. </a:t>
            </a:r>
          </a:p>
          <a:p>
            <a:r>
              <a:rPr lang="en-US" b="1" dirty="0"/>
              <a:t>Local community boards</a:t>
            </a:r>
            <a:r>
              <a:rPr lang="en-US" dirty="0"/>
              <a:t> at supermarkets, libraries, town halls, or university rooms. </a:t>
            </a:r>
          </a:p>
          <a:p>
            <a:r>
              <a:rPr lang="en-US" b="1" dirty="0"/>
              <a:t>Stands at job fairs</a:t>
            </a:r>
            <a:r>
              <a:rPr lang="en-US" dirty="0"/>
              <a:t> or market stalls provide opportunities to meet non-members. </a:t>
            </a:r>
          </a:p>
          <a:p>
            <a:r>
              <a:rPr lang="en-US" b="1" dirty="0"/>
              <a:t>Business networking</a:t>
            </a:r>
            <a:r>
              <a:rPr lang="en-US" dirty="0"/>
              <a:t> and </a:t>
            </a:r>
            <a:r>
              <a:rPr lang="en-US" b="1" dirty="0"/>
              <a:t>Rotary meetings</a:t>
            </a:r>
            <a:r>
              <a:rPr lang="en-US" dirty="0"/>
              <a:t> offer professional connections.</a:t>
            </a:r>
          </a:p>
          <a:p>
            <a:pPr marL="0" indent="0">
              <a:buFont typeface="Arial" panose="020B0604020202020204" pitchFamily="34" charset="0"/>
              <a:buNone/>
            </a:pPr>
            <a:endParaRPr lang="en-GB" dirty="0"/>
          </a:p>
          <a:p>
            <a:pPr marL="171450" indent="-171450">
              <a:buFont typeface="Arial" panose="020B0604020202020204" pitchFamily="34" charset="0"/>
              <a:buChar char="•"/>
            </a:pPr>
            <a:endParaRPr lang="en-GB" dirty="0"/>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23</a:t>
            </a:fld>
            <a:endParaRPr lang="en-US" dirty="0"/>
          </a:p>
        </p:txBody>
      </p:sp>
    </p:spTree>
    <p:extLst>
      <p:ext uri="{BB962C8B-B14F-4D97-AF65-F5344CB8AC3E}">
        <p14:creationId xmlns:p14="http://schemas.microsoft.com/office/powerpoint/2010/main" val="5558978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b="1" dirty="0"/>
              <a:t>Time on slide: 0.5 minute</a:t>
            </a:r>
          </a:p>
          <a:p>
            <a:r>
              <a:rPr lang="en-US" b="1" dirty="0"/>
              <a:t>Elapsed time: 30.5 minutes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endParaRPr lang="en-GB" dirty="0"/>
          </a:p>
          <a:p>
            <a:r>
              <a:rPr lang="en-US" dirty="0"/>
              <a:t>Traditional media remains effective in many regions worldwide. Get </a:t>
            </a:r>
            <a:r>
              <a:rPr lang="en-US" b="1" dirty="0"/>
              <a:t>regular mentions</a:t>
            </a:r>
            <a:r>
              <a:rPr lang="en-US" dirty="0"/>
              <a:t> in local "What's On" sections. Write articles </a:t>
            </a:r>
            <a:r>
              <a:rPr lang="en-US" b="1" dirty="0"/>
              <a:t>before and after Open Houses or contests</a:t>
            </a:r>
            <a:r>
              <a:rPr lang="en-US" dirty="0"/>
              <a:t> for both print and online publications.</a:t>
            </a:r>
          </a:p>
          <a:p>
            <a:endParaRPr lang="en-US" dirty="0"/>
          </a:p>
          <a:p>
            <a:r>
              <a:rPr lang="en-US" dirty="0"/>
              <a:t>For Open House events, </a:t>
            </a:r>
            <a:r>
              <a:rPr lang="en-US" b="1" dirty="0"/>
              <a:t>invite local media</a:t>
            </a:r>
            <a:r>
              <a:rPr lang="en-US" dirty="0"/>
              <a:t> or send a </a:t>
            </a:r>
            <a:r>
              <a:rPr lang="en-US" b="1" dirty="0"/>
              <a:t>press release with photos</a:t>
            </a:r>
            <a:r>
              <a:rPr lang="en-US" dirty="0"/>
              <a:t>. Photos significantly increase publication chances.</a:t>
            </a:r>
          </a:p>
          <a:p>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24</a:t>
            </a:fld>
            <a:endParaRPr lang="en-US" dirty="0"/>
          </a:p>
        </p:txBody>
      </p:sp>
    </p:spTree>
    <p:extLst>
      <p:ext uri="{BB962C8B-B14F-4D97-AF65-F5344CB8AC3E}">
        <p14:creationId xmlns:p14="http://schemas.microsoft.com/office/powerpoint/2010/main" val="9798745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54E12-8F9E-EE3F-6543-60BD99470B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09E793-845F-66FB-B67E-30F05EFD4808}"/>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256092C0-230C-E2E2-D06B-0FC3A7073B75}"/>
              </a:ext>
            </a:extLst>
          </p:cNvPr>
          <p:cNvSpPr>
            <a:spLocks noGrp="1"/>
          </p:cNvSpPr>
          <p:nvPr>
            <p:ph type="body" idx="1"/>
          </p:nvPr>
        </p:nvSpPr>
        <p:spPr/>
        <p:txBody>
          <a:bodyPr/>
          <a:lstStyle/>
          <a:p>
            <a:r>
              <a:rPr lang="en-US" b="1" dirty="0"/>
              <a:t>Time on slide: 1.5 minute</a:t>
            </a:r>
          </a:p>
          <a:p>
            <a:r>
              <a:rPr lang="en-US" b="1" dirty="0"/>
              <a:t>Elapsed time: 32 minutes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(Emphasize testimonials as dual-purpose content that simultaneously celebrates current members while attracting new ones through relatable success stories.)</a:t>
            </a:r>
          </a:p>
          <a:p>
            <a:endParaRPr lang="en-GB" dirty="0"/>
          </a:p>
          <a:p>
            <a:r>
              <a:rPr lang="en-US" b="1" dirty="0"/>
              <a:t>Creation of testimonial campaigns</a:t>
            </a:r>
            <a:r>
              <a:rPr lang="en-US" dirty="0"/>
              <a:t> serves both audiences effectively.</a:t>
            </a:r>
          </a:p>
          <a:p>
            <a:r>
              <a:rPr lang="en-US" b="1" dirty="0"/>
              <a:t>Remember you're telling a story</a:t>
            </a:r>
            <a:r>
              <a:rPr lang="en-US" dirty="0"/>
              <a:t> when creating testimonials. Spotlight </a:t>
            </a:r>
            <a:r>
              <a:rPr lang="en-US" b="1" dirty="0"/>
              <a:t>members' success and achievements</a:t>
            </a:r>
            <a:r>
              <a:rPr lang="en-US" dirty="0"/>
              <a:t> since joining Toastmasters.</a:t>
            </a:r>
          </a:p>
          <a:p>
            <a:endParaRPr lang="en-US" dirty="0"/>
          </a:p>
          <a:p>
            <a:r>
              <a:rPr lang="en-US" b="1" dirty="0"/>
              <a:t>Internal audience benefit</a:t>
            </a:r>
            <a:r>
              <a:rPr lang="en-US" dirty="0"/>
              <a:t>: Makes members feel </a:t>
            </a:r>
            <a:r>
              <a:rPr lang="en-US" b="1" dirty="0"/>
              <a:t>heard and seen</a:t>
            </a:r>
            <a:r>
              <a:rPr lang="en-US" dirty="0"/>
              <a:t> as each testimonial focuses on individual achievements and personal growth journeys.</a:t>
            </a:r>
          </a:p>
          <a:p>
            <a:r>
              <a:rPr lang="en-US" b="1" dirty="0"/>
              <a:t>External audience benefit</a:t>
            </a:r>
            <a:r>
              <a:rPr lang="en-US" dirty="0"/>
              <a:t>: Testimonials </a:t>
            </a:r>
            <a:r>
              <a:rPr lang="en-US" b="1" dirty="0"/>
              <a:t>resonate with potential members</a:t>
            </a:r>
            <a:r>
              <a:rPr lang="en-US" dirty="0"/>
              <a:t> who have similar needs or challenges. This creates a </a:t>
            </a:r>
            <a:r>
              <a:rPr lang="en-US" b="1" dirty="0"/>
              <a:t>connection between both audiences</a:t>
            </a:r>
            <a:r>
              <a:rPr lang="en-US" dirty="0"/>
              <a:t>.</a:t>
            </a:r>
          </a:p>
          <a:p>
            <a:endParaRPr lang="en-US" dirty="0"/>
          </a:p>
          <a:p>
            <a:r>
              <a:rPr lang="en-US" b="1" dirty="0"/>
              <a:t>Key insight</a:t>
            </a:r>
            <a:r>
              <a:rPr lang="en-US" dirty="0"/>
              <a:t>: We often check </a:t>
            </a:r>
            <a:r>
              <a:rPr lang="en-US" b="1" dirty="0"/>
              <a:t>reviews before making purchasing decisions</a:t>
            </a:r>
            <a:r>
              <a:rPr lang="en-US" dirty="0"/>
              <a:t>. Testimonials serve as social proof that Toastmasters delivers real results for real people.</a:t>
            </a:r>
          </a:p>
          <a:p>
            <a:endParaRPr lang="en-US" dirty="0"/>
          </a:p>
          <a:p>
            <a:r>
              <a:rPr lang="en-US" b="1" dirty="0"/>
              <a:t>Effective testimonials</a:t>
            </a:r>
            <a:r>
              <a:rPr lang="en-US" dirty="0"/>
              <a:t> tell transformation stories that current members recognize, and potential members aspire to achieve.</a:t>
            </a:r>
          </a:p>
          <a:p>
            <a:endParaRPr lang="en-US" dirty="0"/>
          </a:p>
        </p:txBody>
      </p:sp>
      <p:sp>
        <p:nvSpPr>
          <p:cNvPr id="4" name="Slide Number Placeholder 3">
            <a:extLst>
              <a:ext uri="{FF2B5EF4-FFF2-40B4-BE49-F238E27FC236}">
                <a16:creationId xmlns:a16="http://schemas.microsoft.com/office/drawing/2014/main" id="{866F373F-155E-BAC3-F157-B4D96F47EA37}"/>
              </a:ext>
            </a:extLst>
          </p:cNvPr>
          <p:cNvSpPr>
            <a:spLocks noGrp="1"/>
          </p:cNvSpPr>
          <p:nvPr>
            <p:ph type="sldNum" sz="quarter" idx="5"/>
          </p:nvPr>
        </p:nvSpPr>
        <p:spPr/>
        <p:txBody>
          <a:bodyPr/>
          <a:lstStyle/>
          <a:p>
            <a:fld id="{B6847FC4-CAF1-6741-875A-C83F3721E6B6}" type="slidenum">
              <a:rPr lang="en-US" smtClean="0"/>
              <a:t>25</a:t>
            </a:fld>
            <a:endParaRPr lang="en-US" dirty="0"/>
          </a:p>
        </p:txBody>
      </p:sp>
    </p:spTree>
    <p:extLst>
      <p:ext uri="{BB962C8B-B14F-4D97-AF65-F5344CB8AC3E}">
        <p14:creationId xmlns:p14="http://schemas.microsoft.com/office/powerpoint/2010/main" val="11822693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b="1" dirty="0"/>
              <a:t>Time on slide: 1 minute</a:t>
            </a:r>
          </a:p>
          <a:p>
            <a:r>
              <a:rPr lang="en-US" b="1" dirty="0"/>
              <a:t>Elapsed time: 33 minutes</a:t>
            </a:r>
          </a:p>
          <a:p>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endParaRPr lang="en-GB" dirty="0"/>
          </a:p>
          <a:p>
            <a:r>
              <a:rPr lang="en-US" b="1" dirty="0"/>
              <a:t>We are all ambassadors for Toastmasters.</a:t>
            </a:r>
            <a:endParaRPr lang="en-US" dirty="0"/>
          </a:p>
          <a:p>
            <a:r>
              <a:rPr lang="en-US" dirty="0"/>
              <a:t>Tell your friends, colleagues and connections about </a:t>
            </a:r>
            <a:r>
              <a:rPr lang="en-US" b="1" dirty="0"/>
              <a:t>how membership has benefited you</a:t>
            </a:r>
            <a:r>
              <a:rPr lang="en-US" dirty="0"/>
              <a:t>. Personal testimonials from someone we know are </a:t>
            </a:r>
            <a:r>
              <a:rPr lang="en-US" b="1" dirty="0"/>
              <a:t>very powerful</a:t>
            </a:r>
            <a:r>
              <a:rPr lang="en-US" dirty="0"/>
              <a:t> and trusted.</a:t>
            </a:r>
          </a:p>
          <a:p>
            <a:r>
              <a:rPr lang="en-US" dirty="0"/>
              <a:t>Word-of-mouth recommendations from trusted contacts often carry more weight than any advertisement or promotional material.</a:t>
            </a:r>
          </a:p>
          <a:p>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26</a:t>
            </a:fld>
            <a:endParaRPr lang="en-US" dirty="0"/>
          </a:p>
        </p:txBody>
      </p:sp>
    </p:spTree>
    <p:extLst>
      <p:ext uri="{BB962C8B-B14F-4D97-AF65-F5344CB8AC3E}">
        <p14:creationId xmlns:p14="http://schemas.microsoft.com/office/powerpoint/2010/main" val="34087832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b="1" dirty="0"/>
              <a:t>Time on slide: 1 minute</a:t>
            </a:r>
          </a:p>
          <a:p>
            <a:r>
              <a:rPr lang="en-US" b="1" dirty="0"/>
              <a:t>Elapsed time: 34 minutes</a:t>
            </a:r>
          </a:p>
          <a:p>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Local radio and TV stations</a:t>
            </a:r>
            <a:r>
              <a:rPr lang="en-US" dirty="0"/>
              <a:t> and university radio and TV are often looking for content. Offer </a:t>
            </a:r>
            <a:r>
              <a:rPr lang="en-US" b="1" dirty="0"/>
              <a:t>free communication advice</a:t>
            </a:r>
            <a:r>
              <a:rPr lang="en-US" dirty="0"/>
              <a:t> in return for a </a:t>
            </a:r>
            <a:r>
              <a:rPr lang="en-US" b="0" dirty="0"/>
              <a:t>short mention about your club </a:t>
            </a:r>
            <a:r>
              <a:rPr lang="en-US" dirty="0"/>
              <a:t>at the end. This provides value while promoting your club. Consider becoming a </a:t>
            </a:r>
            <a:r>
              <a:rPr lang="en-US" b="1" dirty="0"/>
              <a:t>regular presenter</a:t>
            </a:r>
            <a:r>
              <a:rPr lang="en-US" dirty="0"/>
              <a:t> by offering an ongoing communication course or segment.</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27</a:t>
            </a:fld>
            <a:endParaRPr lang="en-US" dirty="0"/>
          </a:p>
        </p:txBody>
      </p:sp>
    </p:spTree>
    <p:extLst>
      <p:ext uri="{BB962C8B-B14F-4D97-AF65-F5344CB8AC3E}">
        <p14:creationId xmlns:p14="http://schemas.microsoft.com/office/powerpoint/2010/main" val="27447777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Time on slide: 1 minute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Elapsed time: 35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endParaRPr lang="en-GB" dirty="0"/>
          </a:p>
          <a:p>
            <a:r>
              <a:rPr lang="en-US" b="1" dirty="0"/>
              <a:t>If your club has a website</a:t>
            </a:r>
            <a:r>
              <a:rPr lang="en-US" dirty="0"/>
              <a:t>, ensure it's included in your </a:t>
            </a:r>
            <a:r>
              <a:rPr lang="en-US" b="1" dirty="0"/>
              <a:t>Google Business Profile</a:t>
            </a:r>
            <a:r>
              <a:rPr lang="en-US" dirty="0"/>
              <a:t> to improve search visibility. Keep content </a:t>
            </a:r>
            <a:r>
              <a:rPr lang="en-US" b="1" dirty="0"/>
              <a:t>up-to-date</a:t>
            </a:r>
            <a:r>
              <a:rPr lang="en-US" dirty="0"/>
              <a:t> as search engines promote recently updated sites over stagnant ones.</a:t>
            </a:r>
          </a:p>
          <a:p>
            <a:endParaRPr lang="en-US" dirty="0"/>
          </a:p>
          <a:p>
            <a:r>
              <a:rPr lang="en-US" b="1" dirty="0"/>
              <a:t>Consider</a:t>
            </a:r>
            <a:r>
              <a:rPr lang="en-US" dirty="0"/>
              <a:t>: How often will it be updated? Who will maintain it? </a:t>
            </a:r>
            <a:r>
              <a:rPr lang="en-US" b="1" dirty="0"/>
              <a:t>Not all clubs have websites</a:t>
            </a:r>
            <a:r>
              <a:rPr lang="en-US" dirty="0"/>
              <a:t>, but if yours does, actively maintain it, as this helps improve the chances of search engine algorithms putting the club on their first page of results. A website that is not updated on a regular basis may deter guests from visiting as they may think  that your club is no longer active.</a:t>
            </a:r>
          </a:p>
          <a:p>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28</a:t>
            </a:fld>
            <a:endParaRPr lang="en-US" dirty="0"/>
          </a:p>
        </p:txBody>
      </p:sp>
    </p:spTree>
    <p:extLst>
      <p:ext uri="{BB962C8B-B14F-4D97-AF65-F5344CB8AC3E}">
        <p14:creationId xmlns:p14="http://schemas.microsoft.com/office/powerpoint/2010/main" val="6083197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b="1" dirty="0"/>
              <a:t>Time on slide: 2 minutes</a:t>
            </a:r>
          </a:p>
          <a:p>
            <a:r>
              <a:rPr lang="en-US" b="1" dirty="0"/>
              <a:t>Elapsed time: 37 minutes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a:t>
            </a:r>
            <a:r>
              <a:rPr lang="en-GB" b="1" dirty="0"/>
              <a:t>Communications Plan </a:t>
            </a:r>
            <a:r>
              <a:rPr lang="en-GB" dirty="0"/>
              <a:t>outlines how you will organize your communications and how you will bring your communications to life.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Your Communications Plan needs to be divided into two parts, the first for your internal audience and the second for the external audience.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VPPR should recruit another member or a team of other members to assist them. These team members can edit and produce a club newsletter or become responsible for the Facebook Group. This will help prepare a successor to take over the VPPR role next year.</a:t>
            </a:r>
          </a:p>
          <a:p>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29</a:t>
            </a:fld>
            <a:endParaRPr lang="en-US" dirty="0"/>
          </a:p>
        </p:txBody>
      </p:sp>
    </p:spTree>
    <p:extLst>
      <p:ext uri="{BB962C8B-B14F-4D97-AF65-F5344CB8AC3E}">
        <p14:creationId xmlns:p14="http://schemas.microsoft.com/office/powerpoint/2010/main" val="709381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GB" sz="1200" b="1" dirty="0">
                <a:solidFill>
                  <a:schemeClr val="tx1"/>
                </a:solidFill>
              </a:rPr>
              <a:t>Time on slide: 1 minute</a:t>
            </a:r>
          </a:p>
          <a:p>
            <a:r>
              <a:rPr lang="en-GB" sz="1200" b="1" dirty="0">
                <a:solidFill>
                  <a:schemeClr val="tx1"/>
                </a:solidFill>
              </a:rPr>
              <a:t>Elapsed time: 1.5 minutes</a:t>
            </a:r>
          </a:p>
          <a:p>
            <a:pPr>
              <a:lnSpc>
                <a:spcPct val="107000"/>
              </a:lnSpc>
              <a:spcAft>
                <a:spcPts val="800"/>
              </a:spcAft>
            </a:pPr>
            <a:endParaRPr lang="en-GB" sz="1200" kern="100" dirty="0">
              <a:solidFill>
                <a:schemeClr val="tx1"/>
              </a:solidFill>
              <a:effectLst/>
              <a:latin typeface="Arial" panose="020B06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200" b="1" kern="100" dirty="0">
                <a:solidFill>
                  <a:schemeClr val="tx1"/>
                </a:solidFill>
                <a:effectLst/>
                <a:latin typeface="Arial" panose="020B0604020202020204" pitchFamily="34" charset="0"/>
                <a:ea typeface="Aptos" panose="020B0004020202020204" pitchFamily="34" charset="0"/>
                <a:cs typeface="Times New Roman" panose="02020603050405020304" pitchFamily="18" charset="0"/>
              </a:rPr>
              <a:t>Facilitator Notes:</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dirty="0">
                <a:solidFill>
                  <a:schemeClr val="tx1"/>
                </a:solidFill>
              </a:rPr>
              <a:t>(Set expectations for a content-rich but quick paced session. Maintain an encouraging tone about their new leadership role.)</a:t>
            </a:r>
          </a:p>
          <a:p>
            <a:pPr>
              <a:lnSpc>
                <a:spcPct val="107000"/>
              </a:lnSpc>
              <a:spcAft>
                <a:spcPts val="800"/>
              </a:spcAft>
            </a:pPr>
            <a:endParaRPr lang="en-GB" sz="1200" b="1" kern="100" dirty="0">
              <a:solidFill>
                <a:schemeClr val="tx1"/>
              </a:solidFill>
              <a:effectLst/>
              <a:latin typeface="Arial" panose="020B0604020202020204" pitchFamily="34" charset="0"/>
              <a:ea typeface="Aptos" panose="020B0004020202020204" pitchFamily="34" charset="0"/>
              <a:cs typeface="Times New Roman" panose="02020603050405020304" pitchFamily="18" charset="0"/>
            </a:endParaRPr>
          </a:p>
          <a:p>
            <a:r>
              <a:rPr lang="en-US" dirty="0">
                <a:solidFill>
                  <a:schemeClr val="tx1"/>
                </a:solidFill>
              </a:rPr>
              <a:t>This session provides practical tools and strategic understanding for your success as VPPR. We'll move efficiently while ensuring you absorb the key concepts.</a:t>
            </a:r>
          </a:p>
          <a:p>
            <a:endParaRPr lang="en-US"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Let's review today's agenda. We'll cover </a:t>
            </a:r>
            <a:r>
              <a:rPr lang="en-US" b="1" dirty="0">
                <a:solidFill>
                  <a:schemeClr val="tx1"/>
                </a:solidFill>
              </a:rPr>
              <a:t>why the VPPR role matters</a:t>
            </a:r>
            <a:r>
              <a:rPr lang="en-US" dirty="0">
                <a:solidFill>
                  <a:schemeClr val="tx1"/>
                </a:solidFill>
              </a:rPr>
              <a:t>, the </a:t>
            </a:r>
            <a:r>
              <a:rPr lang="en-US" b="1" dirty="0">
                <a:solidFill>
                  <a:schemeClr val="tx1"/>
                </a:solidFill>
              </a:rPr>
              <a:t>transferable skills</a:t>
            </a:r>
            <a:r>
              <a:rPr lang="en-US" dirty="0">
                <a:solidFill>
                  <a:schemeClr val="tx1"/>
                </a:solidFill>
              </a:rPr>
              <a:t> you'll develop, your core </a:t>
            </a:r>
            <a:r>
              <a:rPr lang="en-US" b="1" dirty="0">
                <a:solidFill>
                  <a:schemeClr val="tx1"/>
                </a:solidFill>
              </a:rPr>
              <a:t>responsibilities</a:t>
            </a:r>
            <a:r>
              <a:rPr lang="en-US" dirty="0">
                <a:solidFill>
                  <a:schemeClr val="tx1"/>
                </a:solidFill>
              </a:rPr>
              <a:t>, and </a:t>
            </a:r>
            <a:r>
              <a:rPr lang="en-US" b="1" dirty="0">
                <a:solidFill>
                  <a:schemeClr val="tx1"/>
                </a:solidFill>
              </a:rPr>
              <a:t>communication strategies</a:t>
            </a:r>
            <a:r>
              <a:rPr lang="en-US" dirty="0">
                <a:solidFill>
                  <a:schemeClr val="tx1"/>
                </a:solidFill>
              </a:rPr>
              <a:t>. We'll also discuss </a:t>
            </a:r>
            <a:r>
              <a:rPr lang="en-US" b="1" dirty="0">
                <a:solidFill>
                  <a:schemeClr val="tx1"/>
                </a:solidFill>
              </a:rPr>
              <a:t>branding</a:t>
            </a:r>
            <a:r>
              <a:rPr lang="en-US" dirty="0">
                <a:solidFill>
                  <a:schemeClr val="tx1"/>
                </a:solidFill>
              </a:rPr>
              <a:t>, available </a:t>
            </a:r>
            <a:r>
              <a:rPr lang="en-US" b="1" dirty="0">
                <a:solidFill>
                  <a:schemeClr val="tx1"/>
                </a:solidFill>
              </a:rPr>
              <a:t>resources</a:t>
            </a:r>
            <a:r>
              <a:rPr lang="en-US" dirty="0">
                <a:solidFill>
                  <a:schemeClr val="tx1"/>
                </a:solidFill>
              </a:rPr>
              <a:t>, and your </a:t>
            </a:r>
            <a:r>
              <a:rPr lang="en-US" b="1" dirty="0">
                <a:solidFill>
                  <a:schemeClr val="tx1"/>
                </a:solidFill>
              </a:rPr>
              <a:t>next steps</a:t>
            </a:r>
            <a:r>
              <a:rPr lang="en-US" dirty="0">
                <a:solidFill>
                  <a:schemeClr val="tx1"/>
                </a:solidFill>
              </a:rPr>
              <a:t>.</a:t>
            </a:r>
          </a:p>
          <a:p>
            <a:endParaRPr lang="en-US" dirty="0">
              <a:solidFill>
                <a:schemeClr val="tx1"/>
              </a:solidFill>
            </a:endParaRPr>
          </a:p>
          <a:p>
            <a:pPr marL="171450" indent="-171450">
              <a:buFont typeface="Arial" panose="020B0604020202020204" pitchFamily="34" charset="0"/>
              <a:buChar char="•"/>
            </a:pPr>
            <a:r>
              <a:rPr lang="en-US" dirty="0">
                <a:solidFill>
                  <a:schemeClr val="tx1"/>
                </a:solidFill>
              </a:rPr>
              <a:t>WHY VPPR?</a:t>
            </a:r>
          </a:p>
          <a:p>
            <a:pPr marL="171450" indent="-171450">
              <a:buFont typeface="Arial" panose="020B0604020202020204" pitchFamily="34" charset="0"/>
              <a:buChar char="•"/>
            </a:pPr>
            <a:r>
              <a:rPr lang="en-US" dirty="0">
                <a:solidFill>
                  <a:schemeClr val="tx1"/>
                </a:solidFill>
              </a:rPr>
              <a:t>Transferable Skills</a:t>
            </a:r>
          </a:p>
          <a:p>
            <a:pPr marL="171450" indent="-171450">
              <a:buFont typeface="Arial" panose="020B0604020202020204" pitchFamily="34" charset="0"/>
              <a:buChar char="•"/>
            </a:pPr>
            <a:r>
              <a:rPr lang="en-US" dirty="0">
                <a:solidFill>
                  <a:schemeClr val="tx1"/>
                </a:solidFill>
              </a:rPr>
              <a:t>VPPR Role in the Club Success Cycle</a:t>
            </a:r>
          </a:p>
          <a:p>
            <a:pPr marL="171450" indent="-171450">
              <a:buFont typeface="Arial" panose="020B0604020202020204" pitchFamily="34" charset="0"/>
              <a:buChar char="•"/>
            </a:pPr>
            <a:r>
              <a:rPr lang="en-US" dirty="0">
                <a:solidFill>
                  <a:schemeClr val="tx1"/>
                </a:solidFill>
              </a:rPr>
              <a:t>Responsibilities</a:t>
            </a:r>
          </a:p>
          <a:p>
            <a:pPr marL="171450" indent="-171450">
              <a:buFont typeface="Arial" panose="020B0604020202020204" pitchFamily="34" charset="0"/>
              <a:buChar char="•"/>
            </a:pPr>
            <a:r>
              <a:rPr lang="en-US" dirty="0">
                <a:solidFill>
                  <a:schemeClr val="tx1"/>
                </a:solidFill>
              </a:rPr>
              <a:t>Resources</a:t>
            </a:r>
          </a:p>
          <a:p>
            <a:pPr marL="171450" indent="-171450">
              <a:buFont typeface="Arial" panose="020B0604020202020204" pitchFamily="34" charset="0"/>
              <a:buChar char="•"/>
            </a:pPr>
            <a:r>
              <a:rPr lang="en-US" dirty="0">
                <a:solidFill>
                  <a:schemeClr val="tx1"/>
                </a:solidFill>
              </a:rPr>
              <a:t>Summary</a:t>
            </a:r>
          </a:p>
          <a:p>
            <a:pPr marL="171450" indent="-171450">
              <a:buFont typeface="Arial" panose="020B0604020202020204" pitchFamily="34" charset="0"/>
              <a:buChar char="•"/>
            </a:pPr>
            <a:r>
              <a:rPr lang="en-US" dirty="0">
                <a:solidFill>
                  <a:schemeClr val="tx1"/>
                </a:solidFill>
              </a:rPr>
              <a:t>Next Steps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6847FC4-CAF1-6741-875A-C83F3721E6B6}" type="slidenum">
              <a:rPr lang="en-US" smtClean="0"/>
              <a:t>3</a:t>
            </a:fld>
            <a:endParaRPr lang="en-US" dirty="0"/>
          </a:p>
        </p:txBody>
      </p:sp>
    </p:spTree>
    <p:extLst>
      <p:ext uri="{BB962C8B-B14F-4D97-AF65-F5344CB8AC3E}">
        <p14:creationId xmlns:p14="http://schemas.microsoft.com/office/powerpoint/2010/main" val="12167194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b="1" dirty="0"/>
              <a:t>Time on slide: 1 minute</a:t>
            </a:r>
          </a:p>
          <a:p>
            <a:r>
              <a:rPr lang="en-US" b="1" dirty="0"/>
              <a:t>Elapsed time: 38 minutes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endParaRPr lang="en-GB" dirty="0"/>
          </a:p>
          <a:p>
            <a:r>
              <a:rPr lang="en-US" dirty="0"/>
              <a:t>The next slides will highlight the </a:t>
            </a:r>
            <a:r>
              <a:rPr lang="en-US" b="1" dirty="0"/>
              <a:t>available brand resources</a:t>
            </a:r>
            <a:r>
              <a:rPr lang="en-US" dirty="0"/>
              <a:t> to support your VPPR role. These tools will help you execute effective public relations campaigns for your club.</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endParaRPr lang="en-GB" dirty="0"/>
          </a:p>
          <a:p>
            <a:r>
              <a:rPr lang="en-US" dirty="0"/>
              <a:t>Please refer to the </a:t>
            </a:r>
            <a:r>
              <a:rPr lang="en-US" b="0" dirty="0"/>
              <a:t>Brand Manual </a:t>
            </a:r>
            <a:r>
              <a:rPr lang="en-US" dirty="0"/>
              <a:t>for comprehensive details on using all brand elements correctly:</a:t>
            </a:r>
          </a:p>
          <a:p>
            <a:pPr marL="171450" indent="-171450">
              <a:buFont typeface="Wingdings" panose="05000000000000000000" pitchFamily="2" charset="2"/>
              <a:buChar char="§"/>
            </a:pPr>
            <a:r>
              <a:rPr lang="en-US" b="1" dirty="0"/>
              <a:t>Toastmasters logo and word mark</a:t>
            </a:r>
            <a:r>
              <a:rPr lang="en-US" dirty="0"/>
              <a:t> - proper placement, sizing, and usage guidelines</a:t>
            </a:r>
          </a:p>
          <a:p>
            <a:pPr marL="171450" indent="-171450">
              <a:buFont typeface="Wingdings" panose="05000000000000000000" pitchFamily="2" charset="2"/>
              <a:buChar char="§"/>
            </a:pPr>
            <a:r>
              <a:rPr lang="en-US" b="1" dirty="0"/>
              <a:t>Colors and tints</a:t>
            </a:r>
            <a:r>
              <a:rPr lang="en-US" dirty="0"/>
              <a:t> - official color codes for digital and print materials</a:t>
            </a:r>
          </a:p>
          <a:p>
            <a:pPr marL="171450" indent="-171450">
              <a:buFont typeface="Wingdings" panose="05000000000000000000" pitchFamily="2" charset="2"/>
              <a:buChar char="§"/>
            </a:pPr>
            <a:r>
              <a:rPr lang="en-US" b="1" dirty="0"/>
              <a:t>Typefaces</a:t>
            </a:r>
            <a:r>
              <a:rPr lang="en-US" dirty="0"/>
              <a:t> - approved fonts for headlines, body copy, and all text applications</a:t>
            </a:r>
          </a:p>
          <a:p>
            <a:pPr marL="171450" indent="-171450">
              <a:buFont typeface="Wingdings" panose="05000000000000000000" pitchFamily="2" charset="2"/>
              <a:buChar char="§"/>
            </a:pPr>
            <a:r>
              <a:rPr lang="en-US" b="1" dirty="0"/>
              <a:t>Using photos</a:t>
            </a:r>
            <a:r>
              <a:rPr lang="en-US" dirty="0"/>
              <a:t> - guidelines for selecting and incorporating imagery that aligns with brand standards</a:t>
            </a:r>
          </a:p>
          <a:p>
            <a:pPr marL="171450" indent="-171450">
              <a:buFont typeface="Wingdings" panose="05000000000000000000" pitchFamily="2" charset="2"/>
              <a:buChar char="§"/>
            </a:pPr>
            <a:r>
              <a:rPr lang="en-US" b="1" dirty="0"/>
              <a:t>Layout principles</a:t>
            </a:r>
            <a:r>
              <a:rPr lang="en-US" dirty="0"/>
              <a:t> - spacing, alignment, and composition requirements</a:t>
            </a:r>
          </a:p>
          <a:p>
            <a:pPr marL="171450" indent="-171450">
              <a:buFont typeface="Wingdings" panose="05000000000000000000" pitchFamily="2" charset="2"/>
              <a:buChar char="§"/>
            </a:pPr>
            <a:r>
              <a:rPr lang="en-US" b="1" dirty="0"/>
              <a:t>Tone of voice</a:t>
            </a:r>
            <a:r>
              <a:rPr lang="en-US" dirty="0"/>
              <a:t> - messaging guidelines that reflect Toastmasters values</a:t>
            </a:r>
          </a:p>
          <a:p>
            <a:endParaRPr lang="en-US" dirty="0"/>
          </a:p>
          <a:p>
            <a:r>
              <a:rPr lang="en-US" dirty="0"/>
              <a:t>The Brand Manual is your essential reference for maintaining consistent, professional communications that strengthen the Toastmasters brand worldwide.</a:t>
            </a:r>
          </a:p>
          <a:p>
            <a:endParaRPr lang="en-US" dirty="0"/>
          </a:p>
          <a:p>
            <a:r>
              <a:rPr lang="en-US" b="1" dirty="0"/>
              <a:t>Please scan the QR code</a:t>
            </a:r>
            <a:r>
              <a:rPr lang="en-US" dirty="0"/>
              <a:t> for immediate access to these critical resources.</a:t>
            </a:r>
          </a:p>
          <a:p>
            <a:endParaRPr lang="en-GB" dirty="0"/>
          </a:p>
          <a:p>
            <a:endParaRPr lang="en-GB" dirty="0"/>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30</a:t>
            </a:fld>
            <a:endParaRPr lang="en-US" dirty="0"/>
          </a:p>
        </p:txBody>
      </p:sp>
    </p:spTree>
    <p:extLst>
      <p:ext uri="{BB962C8B-B14F-4D97-AF65-F5344CB8AC3E}">
        <p14:creationId xmlns:p14="http://schemas.microsoft.com/office/powerpoint/2010/main" val="22862688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b="1" dirty="0"/>
              <a:t>Time on slide: 1 minute</a:t>
            </a:r>
          </a:p>
          <a:p>
            <a:r>
              <a:rPr lang="en-US" b="1" dirty="0"/>
              <a:t>Elapsed time: 39 minutes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b="1" dirty="0"/>
              <a:t>Emphasize</a:t>
            </a:r>
            <a:r>
              <a:rPr lang="en-US" dirty="0"/>
              <a:t> the importance of brand compliance and direct officers to the Brand Manual as their authoritative resource for visual identity questions.)</a:t>
            </a:r>
          </a:p>
          <a:p>
            <a:endParaRPr lang="en-GB" dirty="0"/>
          </a:p>
          <a:p>
            <a:r>
              <a:rPr lang="en-US" b="1" dirty="0"/>
              <a:t>Visual identity</a:t>
            </a:r>
            <a:r>
              <a:rPr lang="en-US" dirty="0"/>
              <a:t> requirements are strict and important:</a:t>
            </a:r>
          </a:p>
          <a:p>
            <a:endParaRPr lang="en-US" dirty="0"/>
          </a:p>
          <a:p>
            <a:r>
              <a:rPr lang="en-US" b="1" dirty="0"/>
              <a:t>Do not change or alter the Toastmaster logo</a:t>
            </a:r>
            <a:r>
              <a:rPr lang="en-US" dirty="0"/>
              <a:t> in any way. </a:t>
            </a:r>
            <a:r>
              <a:rPr lang="en-US" b="1" dirty="0"/>
              <a:t>Clubs cannot use their own logos</a:t>
            </a:r>
            <a:r>
              <a:rPr lang="en-US" dirty="0"/>
              <a:t>, and neither can Areas, Divisions, or Districts.</a:t>
            </a:r>
          </a:p>
          <a:p>
            <a:endParaRPr lang="en-US" dirty="0"/>
          </a:p>
          <a:p>
            <a:r>
              <a:rPr lang="en-US" b="1" dirty="0"/>
              <a:t>Important</a:t>
            </a:r>
            <a:r>
              <a:rPr lang="en-US" dirty="0"/>
              <a:t>: </a:t>
            </a:r>
            <a:r>
              <a:rPr lang="en-US" b="1" dirty="0"/>
              <a:t>Pathways is not a logo</a:t>
            </a:r>
            <a:r>
              <a:rPr lang="en-US" dirty="0"/>
              <a:t> or sub-brand for external communications. It's the name of our structured education program and should </a:t>
            </a:r>
            <a:r>
              <a:rPr lang="en-US" b="1" dirty="0"/>
              <a:t>only be used internally</a:t>
            </a:r>
            <a:r>
              <a:rPr lang="en-US" dirty="0"/>
              <a:t> when discussing our educational curriculum.</a:t>
            </a:r>
          </a:p>
          <a:p>
            <a:endParaRPr lang="en-US" dirty="0"/>
          </a:p>
          <a:p>
            <a:r>
              <a:rPr lang="en-US" b="1" dirty="0"/>
              <a:t>All external communications</a:t>
            </a:r>
            <a:r>
              <a:rPr lang="en-US" dirty="0"/>
              <a:t> must use the official Toastmasters International logo following brand guidelines, including the minimum size and clear space arrangements.</a:t>
            </a:r>
          </a:p>
          <a:p>
            <a:endParaRPr lang="en-US" dirty="0"/>
          </a:p>
          <a:p>
            <a:r>
              <a:rPr lang="en-US" b="1" dirty="0"/>
              <a:t>See the Brand Manual</a:t>
            </a:r>
            <a:r>
              <a:rPr lang="en-US" dirty="0"/>
              <a:t> for the latest information on proper logo usage, color specifications, clear space and placement requirements.</a:t>
            </a:r>
            <a:br>
              <a:rPr lang="en-US" dirty="0"/>
            </a:br>
            <a:endParaRPr lang="en-US" dirty="0"/>
          </a:p>
          <a:p>
            <a:r>
              <a:rPr lang="en-US" dirty="0"/>
              <a:t>Consistent branding protects and strengthens the Toastmasters reputation worldwide.</a:t>
            </a:r>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31</a:t>
            </a:fld>
            <a:endParaRPr lang="en-US" dirty="0"/>
          </a:p>
        </p:txBody>
      </p:sp>
    </p:spTree>
    <p:extLst>
      <p:ext uri="{BB962C8B-B14F-4D97-AF65-F5344CB8AC3E}">
        <p14:creationId xmlns:p14="http://schemas.microsoft.com/office/powerpoint/2010/main" val="17999058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b="1" dirty="0"/>
              <a:t>Time on slide: 1 minute</a:t>
            </a:r>
          </a:p>
          <a:p>
            <a:r>
              <a:rPr lang="en-US" b="1" dirty="0"/>
              <a:t>Elapsed time: 40 minutes</a:t>
            </a:r>
          </a:p>
          <a:p>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b="1" dirty="0"/>
              <a:t>Emphasize</a:t>
            </a:r>
            <a:r>
              <a:rPr lang="en-US" dirty="0"/>
              <a:t> that these font choices ensure brand consistency while providing cost-effective alternatives for clubs</a:t>
            </a:r>
            <a:r>
              <a:rPr lang="en-US" b="0" dirty="0"/>
              <a:t>. Font downloads are available in the Brand Manual </a:t>
            </a:r>
            <a:r>
              <a:rPr lang="en-US" dirty="0"/>
              <a:t>along with specific usage guidelines.)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(Also </a:t>
            </a:r>
            <a:r>
              <a:rPr lang="en-US" b="1" dirty="0"/>
              <a:t>suggest</a:t>
            </a:r>
            <a:r>
              <a:rPr lang="en-US" dirty="0"/>
              <a:t> that the Ultra Light, Thin or Black, Extra Black versions of these fonts are not used as they are difficult to use in a design unless you have extensive design experience.)</a:t>
            </a:r>
          </a:p>
          <a:p>
            <a:endParaRPr lang="en-GB" dirty="0"/>
          </a:p>
          <a:p>
            <a:r>
              <a:rPr lang="en-US" dirty="0"/>
              <a:t>There are over </a:t>
            </a:r>
            <a:r>
              <a:rPr lang="en-US" b="0" dirty="0"/>
              <a:t>10,000 different typefaces </a:t>
            </a:r>
            <a:r>
              <a:rPr lang="en-US" dirty="0"/>
              <a:t>and hundreds of thousands of fonts. The </a:t>
            </a:r>
            <a:r>
              <a:rPr lang="en-US" b="0" dirty="0"/>
              <a:t>Toastmasters Brand Manual </a:t>
            </a:r>
            <a:r>
              <a:rPr lang="en-US" dirty="0"/>
              <a:t>specifies which typefaces to use:</a:t>
            </a:r>
          </a:p>
          <a:p>
            <a:endParaRPr lang="en-US" dirty="0"/>
          </a:p>
          <a:p>
            <a:r>
              <a:rPr lang="en-US" b="1" dirty="0"/>
              <a:t>For Headlines and sub-headings</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1" dirty="0"/>
              <a:t>Gotham</a:t>
            </a:r>
            <a:r>
              <a:rPr lang="en-US" dirty="0"/>
              <a:t> is the official typeface and is a paid licensed typeface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1" dirty="0"/>
              <a:t>Montserrat</a:t>
            </a:r>
            <a:r>
              <a:rPr lang="en-US" dirty="0"/>
              <a:t> is the free alternative from Google Fonts.</a:t>
            </a:r>
          </a:p>
          <a:p>
            <a:pPr marL="228600" indent="-228600">
              <a:buFont typeface="+mj-lt"/>
              <a:buAutoNum type="arabicPeriod"/>
            </a:pPr>
            <a:endParaRPr lang="en-US" dirty="0"/>
          </a:p>
          <a:p>
            <a:pPr marL="0" indent="0">
              <a:buFont typeface="+mj-lt"/>
              <a:buNone/>
            </a:pPr>
            <a:r>
              <a:rPr lang="en-US" b="1" dirty="0"/>
              <a:t>For body copy</a:t>
            </a:r>
            <a:r>
              <a:rPr lang="en-US" dirty="0"/>
              <a:t> (main text): </a:t>
            </a:r>
          </a:p>
          <a:p>
            <a:pPr marL="228600" indent="-228600">
              <a:buFont typeface="+mj-lt"/>
              <a:buAutoNum type="arabicPeriod"/>
            </a:pPr>
            <a:r>
              <a:rPr lang="en-US" b="1" dirty="0"/>
              <a:t>Myriad Pro</a:t>
            </a:r>
            <a:r>
              <a:rPr lang="en-US" dirty="0"/>
              <a:t> is the official typeface and it's also a paid licensed typeface</a:t>
            </a:r>
          </a:p>
          <a:p>
            <a:pPr marL="228600" indent="-228600">
              <a:buFont typeface="+mj-lt"/>
              <a:buAutoNum type="arabicPeriod"/>
            </a:pPr>
            <a:r>
              <a:rPr lang="en-US" b="1" dirty="0"/>
              <a:t>Source Sans 3</a:t>
            </a:r>
            <a:r>
              <a:rPr lang="en-US" dirty="0"/>
              <a:t> is the free Google Fonts alternative.</a:t>
            </a:r>
          </a:p>
          <a:p>
            <a:pPr marL="228600" indent="-228600">
              <a:buFont typeface="+mj-lt"/>
              <a:buAutoNum type="arabicPeriod"/>
            </a:pPr>
            <a:endParaRPr lang="en-US" dirty="0"/>
          </a:p>
          <a:p>
            <a:r>
              <a:rPr lang="en-US" dirty="0"/>
              <a:t>Both free alternatives are available at fonts.google.com and provide consistent branding while staying within budget constraints. To use both Gotham and Myriad Pro clubs will have to pay a royalty fee to use these fonts as they are copyrighted. Montserrat and Source Sans 3 are both “free fonts” being Google fonts so clubs don’t have to pay a license fee to use them. </a:t>
            </a:r>
          </a:p>
          <a:p>
            <a:endParaRPr lang="en-US" dirty="0"/>
          </a:p>
          <a:p>
            <a:r>
              <a:rPr lang="en-US" b="1" dirty="0"/>
              <a:t>Consistent typography</a:t>
            </a:r>
            <a:r>
              <a:rPr lang="en-US" dirty="0"/>
              <a:t> maintains professional appearance and brand recognition across all club materials.</a:t>
            </a:r>
          </a:p>
          <a:p>
            <a:endParaRPr lang="en-GB" dirty="0"/>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32</a:t>
            </a:fld>
            <a:endParaRPr lang="en-US" dirty="0"/>
          </a:p>
        </p:txBody>
      </p:sp>
    </p:spTree>
    <p:extLst>
      <p:ext uri="{BB962C8B-B14F-4D97-AF65-F5344CB8AC3E}">
        <p14:creationId xmlns:p14="http://schemas.microsoft.com/office/powerpoint/2010/main" val="6591951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C8E87F-C5DC-9B2C-1AA3-8CE5566BE5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AC66A6-A5D1-3052-0E48-2BB4FC8A731C}"/>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9FA91948-7FCB-943C-73EB-F6456C511CE1}"/>
              </a:ext>
            </a:extLst>
          </p:cNvPr>
          <p:cNvSpPr>
            <a:spLocks noGrp="1"/>
          </p:cNvSpPr>
          <p:nvPr>
            <p:ph type="body" idx="1"/>
          </p:nvPr>
        </p:nvSpPr>
        <p:spPr/>
        <p:txBody>
          <a:bodyPr/>
          <a:lstStyle/>
          <a:p>
            <a:r>
              <a:rPr lang="en-US" b="1" dirty="0"/>
              <a:t>Time on slide: 2 minutes</a:t>
            </a:r>
          </a:p>
          <a:p>
            <a:r>
              <a:rPr lang="en-US" b="1" dirty="0"/>
              <a:t>Elapsed time: 41 minutes</a:t>
            </a:r>
          </a:p>
          <a:p>
            <a:endParaRPr lang="en-GB" dirty="0"/>
          </a:p>
          <a:p>
            <a:r>
              <a:rPr lang="en-US" b="1" dirty="0"/>
              <a:t>Facilitator Notes:</a:t>
            </a:r>
          </a:p>
          <a:p>
            <a:endParaRPr lang="en-GB" dirty="0"/>
          </a:p>
          <a:p>
            <a:r>
              <a:rPr lang="en-GB" dirty="0"/>
              <a:t>Color plays an important part of any brand identity as it helps unify the brand image. The Colors chosen by Toastmasters are given in the Brand Manual. There are two Primary colors:</a:t>
            </a:r>
          </a:p>
          <a:p>
            <a:pPr marL="171450" indent="-171450">
              <a:buFont typeface="Arial" panose="020B0604020202020204" pitchFamily="34" charset="0"/>
              <a:buChar char="•"/>
            </a:pPr>
            <a:r>
              <a:rPr lang="en-GB" b="1" dirty="0"/>
              <a:t>True Maroon </a:t>
            </a:r>
            <a:r>
              <a:rPr lang="en-GB" dirty="0"/>
              <a:t>and</a:t>
            </a:r>
          </a:p>
          <a:p>
            <a:pPr marL="171450" indent="-171450">
              <a:buFont typeface="Arial" panose="020B0604020202020204" pitchFamily="34" charset="0"/>
              <a:buChar char="•"/>
            </a:pPr>
            <a:r>
              <a:rPr lang="en-GB" b="1" dirty="0"/>
              <a:t>Loyal Blue</a:t>
            </a:r>
          </a:p>
          <a:p>
            <a:pPr marL="171450" indent="-171450">
              <a:buFont typeface="Arial" panose="020B0604020202020204" pitchFamily="34" charset="0"/>
              <a:buChar char="•"/>
            </a:pPr>
            <a:endParaRPr lang="en-GB" dirty="0"/>
          </a:p>
          <a:p>
            <a:pPr marL="0" indent="0">
              <a:buFont typeface="Arial" panose="020B0604020202020204" pitchFamily="34" charset="0"/>
              <a:buNone/>
            </a:pPr>
            <a:r>
              <a:rPr lang="en-GB" dirty="0"/>
              <a:t>In addition, there are two secondary colors:</a:t>
            </a:r>
          </a:p>
          <a:p>
            <a:pPr marL="171450" indent="-171450">
              <a:buFont typeface="Arial" panose="020B0604020202020204" pitchFamily="34" charset="0"/>
              <a:buChar char="•"/>
            </a:pPr>
            <a:r>
              <a:rPr lang="en-GB" b="1" dirty="0"/>
              <a:t>Cool Grey </a:t>
            </a:r>
            <a:r>
              <a:rPr lang="en-GB" dirty="0"/>
              <a:t>and </a:t>
            </a:r>
          </a:p>
          <a:p>
            <a:pPr marL="171450" indent="-171450">
              <a:buFont typeface="Arial" panose="020B0604020202020204" pitchFamily="34" charset="0"/>
              <a:buChar char="•"/>
            </a:pPr>
            <a:r>
              <a:rPr lang="en-GB" b="1" dirty="0"/>
              <a:t>Happy Yellow </a:t>
            </a:r>
            <a:r>
              <a:rPr lang="en-GB" dirty="0"/>
              <a:t>which can be used as an accent color.</a:t>
            </a:r>
          </a:p>
        </p:txBody>
      </p:sp>
      <p:sp>
        <p:nvSpPr>
          <p:cNvPr id="4" name="Slide Number Placeholder 3">
            <a:extLst>
              <a:ext uri="{FF2B5EF4-FFF2-40B4-BE49-F238E27FC236}">
                <a16:creationId xmlns:a16="http://schemas.microsoft.com/office/drawing/2014/main" id="{A7F508ED-1C2B-FCFD-681A-FEE802B45B7D}"/>
              </a:ext>
            </a:extLst>
          </p:cNvPr>
          <p:cNvSpPr>
            <a:spLocks noGrp="1"/>
          </p:cNvSpPr>
          <p:nvPr>
            <p:ph type="sldNum" sz="quarter" idx="5"/>
          </p:nvPr>
        </p:nvSpPr>
        <p:spPr/>
        <p:txBody>
          <a:bodyPr/>
          <a:lstStyle/>
          <a:p>
            <a:fld id="{B6847FC4-CAF1-6741-875A-C83F3721E6B6}" type="slidenum">
              <a:rPr lang="en-US" smtClean="0"/>
              <a:t>33</a:t>
            </a:fld>
            <a:endParaRPr lang="en-US" dirty="0"/>
          </a:p>
        </p:txBody>
      </p:sp>
    </p:spTree>
    <p:extLst>
      <p:ext uri="{BB962C8B-B14F-4D97-AF65-F5344CB8AC3E}">
        <p14:creationId xmlns:p14="http://schemas.microsoft.com/office/powerpoint/2010/main" val="33335500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D2000D-1F27-3AF8-522B-2B403B0108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80FB19-1927-2FA7-BA4C-BC21A7CF5983}"/>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7C8F653D-4A05-9ADA-D7F2-843E41BEA134}"/>
              </a:ext>
            </a:extLst>
          </p:cNvPr>
          <p:cNvSpPr>
            <a:spLocks noGrp="1"/>
          </p:cNvSpPr>
          <p:nvPr>
            <p:ph type="body" idx="1"/>
          </p:nvPr>
        </p:nvSpPr>
        <p:spPr/>
        <p:txBody>
          <a:bodyPr/>
          <a:lstStyle/>
          <a:p>
            <a:r>
              <a:rPr lang="en-US" b="1" dirty="0"/>
              <a:t>Time on slide: 1.5 minutes</a:t>
            </a:r>
          </a:p>
          <a:p>
            <a:r>
              <a:rPr lang="en-US" b="1" dirty="0"/>
              <a:t>Elapsed time: 43.5 minutes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endParaRPr lang="en-GB" dirty="0"/>
          </a:p>
          <a:p>
            <a:r>
              <a:rPr lang="en-GB" dirty="0"/>
              <a:t>The color recipes for both print and screen use, can be found in the Brand Manual. The brand manual also explains how tints and gradients for these colors can be used.  </a:t>
            </a:r>
          </a:p>
        </p:txBody>
      </p:sp>
      <p:sp>
        <p:nvSpPr>
          <p:cNvPr id="4" name="Slide Number Placeholder 3">
            <a:extLst>
              <a:ext uri="{FF2B5EF4-FFF2-40B4-BE49-F238E27FC236}">
                <a16:creationId xmlns:a16="http://schemas.microsoft.com/office/drawing/2014/main" id="{A7251534-E66A-B45E-F182-E2B5B60F4B9E}"/>
              </a:ext>
            </a:extLst>
          </p:cNvPr>
          <p:cNvSpPr>
            <a:spLocks noGrp="1"/>
          </p:cNvSpPr>
          <p:nvPr>
            <p:ph type="sldNum" sz="quarter" idx="5"/>
          </p:nvPr>
        </p:nvSpPr>
        <p:spPr/>
        <p:txBody>
          <a:bodyPr/>
          <a:lstStyle/>
          <a:p>
            <a:fld id="{B6847FC4-CAF1-6741-875A-C83F3721E6B6}" type="slidenum">
              <a:rPr lang="en-US" smtClean="0"/>
              <a:t>34</a:t>
            </a:fld>
            <a:endParaRPr lang="en-US" dirty="0"/>
          </a:p>
        </p:txBody>
      </p:sp>
    </p:spTree>
    <p:extLst>
      <p:ext uri="{BB962C8B-B14F-4D97-AF65-F5344CB8AC3E}">
        <p14:creationId xmlns:p14="http://schemas.microsoft.com/office/powerpoint/2010/main" val="10652629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b="1" dirty="0"/>
              <a:t>Time on slide: 0.5 minute</a:t>
            </a:r>
          </a:p>
          <a:p>
            <a:r>
              <a:rPr lang="en-US" b="1" dirty="0"/>
              <a:t>Elapsed time: 44 minutes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endParaRPr lang="en-US" dirty="0"/>
          </a:p>
          <a:p>
            <a:r>
              <a:rPr lang="en-US" b="1" dirty="0"/>
              <a:t>Phrase Guidelines</a:t>
            </a:r>
            <a:r>
              <a:rPr lang="en-US" dirty="0"/>
              <a:t> for advertisements and marketing materials:</a:t>
            </a:r>
          </a:p>
          <a:p>
            <a:endParaRPr lang="en-US" dirty="0"/>
          </a:p>
          <a:p>
            <a:r>
              <a:rPr lang="en-US" dirty="0"/>
              <a:t>Use </a:t>
            </a:r>
            <a:r>
              <a:rPr lang="en-US" b="1" dirty="0"/>
              <a:t>one phrase per piece</a:t>
            </a:r>
            <a:r>
              <a:rPr lang="en-US" dirty="0"/>
              <a:t> - whether image, ad, or flyer. Ensure the phrase has </a:t>
            </a:r>
            <a:r>
              <a:rPr lang="en-US" b="1" dirty="0"/>
              <a:t>good contrast</a:t>
            </a:r>
            <a:r>
              <a:rPr lang="en-US" dirty="0"/>
              <a:t> against the background. </a:t>
            </a:r>
            <a:r>
              <a:rPr lang="en-US" b="1" dirty="0"/>
              <a:t>Don't cover faces</a:t>
            </a:r>
            <a:r>
              <a:rPr lang="en-US" dirty="0"/>
              <a:t> or compete with the image.</a:t>
            </a:r>
          </a:p>
          <a:p>
            <a:endParaRPr lang="en-US" dirty="0"/>
          </a:p>
          <a:p>
            <a:r>
              <a:rPr lang="en-US" b="1" dirty="0"/>
              <a:t>A full list of approved phrases</a:t>
            </a:r>
            <a:r>
              <a:rPr lang="en-US" dirty="0"/>
              <a:t> is available in the Brand Manual for your reference, but you can add your own.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6847FC4-CAF1-6741-875A-C83F3721E6B6}" type="slidenum">
              <a:rPr lang="en-US" smtClean="0"/>
              <a:t>35</a:t>
            </a:fld>
            <a:endParaRPr lang="en-US" dirty="0"/>
          </a:p>
        </p:txBody>
      </p:sp>
    </p:spTree>
    <p:extLst>
      <p:ext uri="{BB962C8B-B14F-4D97-AF65-F5344CB8AC3E}">
        <p14:creationId xmlns:p14="http://schemas.microsoft.com/office/powerpoint/2010/main" val="21226743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txBody>
          <a:bodyPr/>
          <a:lstStyle/>
          <a:p>
            <a:endParaRPr lang="en-US" dirty="0"/>
          </a:p>
        </p:txBody>
      </p:sp>
      <p:sp>
        <p:nvSpPr>
          <p:cNvPr id="3" name="Segnaposto note 2"/>
          <p:cNvSpPr>
            <a:spLocks noGrp="1"/>
          </p:cNvSpPr>
          <p:nvPr>
            <p:ph type="body" idx="1"/>
          </p:nvPr>
        </p:nvSpPr>
        <p:spPr/>
        <p:txBody>
          <a:bodyPr/>
          <a:lstStyle/>
          <a:p>
            <a:pPr>
              <a:buNone/>
            </a:pPr>
            <a:r>
              <a:rPr lang="en-US" b="1" dirty="0"/>
              <a:t>Time on slide: 2 minutes</a:t>
            </a:r>
          </a:p>
          <a:p>
            <a:pPr>
              <a:buNone/>
            </a:pPr>
            <a:r>
              <a:rPr lang="en-US" b="1" dirty="0"/>
              <a:t>Elapsed time: 46 minutes</a:t>
            </a:r>
          </a:p>
          <a:p>
            <a:pPr>
              <a:buNone/>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b="1" dirty="0"/>
              <a:t>Emphasize</a:t>
            </a:r>
            <a:r>
              <a:rPr lang="en-US" dirty="0"/>
              <a:t> this as a time-saving toolkit that maintains brand standards while providing professional-quality materials ready for immediate use.)</a:t>
            </a:r>
          </a:p>
          <a:p>
            <a:pPr>
              <a:buNone/>
            </a:pPr>
            <a:endParaRPr lang="en-US" b="1" dirty="0"/>
          </a:p>
          <a:p>
            <a:r>
              <a:rPr lang="en-US" b="1" dirty="0"/>
              <a:t>Marketing Resource Guide</a:t>
            </a:r>
            <a:r>
              <a:rPr lang="en-US" dirty="0"/>
              <a:t>: Your centralized online hub for every customizable tool you need. Email templates, slide decks, flyers, videos, and more, all in one convenient location. Access, download, and personalize these vetted resources to accelerate your public relations efforts and maintain a consistent, professional brand.</a:t>
            </a:r>
          </a:p>
          <a:p>
            <a:r>
              <a:rPr lang="en-US" dirty="0"/>
              <a:t>This essential resource will save you significant time and effort in your VPPR role. Using these professionally designed materials ensures consistency with the Toastmasters brand and prevents you from creating marketing materials from scratch.</a:t>
            </a:r>
          </a:p>
          <a:p>
            <a:endParaRPr lang="en-US" dirty="0"/>
          </a:p>
          <a:p>
            <a:r>
              <a:rPr lang="en-US" b="1" dirty="0"/>
              <a:t>Scan the QR code of the Marketing Resource Guide</a:t>
            </a:r>
            <a:r>
              <a:rPr lang="en-US" dirty="0"/>
              <a:t> and explore its contents within your first week as VPPR. Everything you need is already created and ready to customize.</a:t>
            </a:r>
          </a:p>
        </p:txBody>
      </p:sp>
      <p:sp>
        <p:nvSpPr>
          <p:cNvPr id="4" name="Segnaposto numero diapositiva 3"/>
          <p:cNvSpPr>
            <a:spLocks noGrp="1"/>
          </p:cNvSpPr>
          <p:nvPr>
            <p:ph type="sldNum" sz="quarter" idx="5"/>
          </p:nvPr>
        </p:nvSpPr>
        <p:spPr/>
        <p:txBody>
          <a:bodyPr/>
          <a:lstStyle/>
          <a:p>
            <a:fld id="{B6847FC4-CAF1-6741-875A-C83F3721E6B6}" type="slidenum">
              <a:rPr lang="en-US" smtClean="0"/>
              <a:t>36</a:t>
            </a:fld>
            <a:endParaRPr lang="en-US" dirty="0"/>
          </a:p>
        </p:txBody>
      </p:sp>
    </p:spTree>
    <p:extLst>
      <p:ext uri="{BB962C8B-B14F-4D97-AF65-F5344CB8AC3E}">
        <p14:creationId xmlns:p14="http://schemas.microsoft.com/office/powerpoint/2010/main" val="19068681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b="1" dirty="0"/>
              <a:t>Time on slide: 4 minutes</a:t>
            </a:r>
          </a:p>
          <a:p>
            <a:r>
              <a:rPr lang="en-US" b="1" dirty="0"/>
              <a:t>Elapsed time: 50 minutes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b="1" dirty="0"/>
              <a:t>Emphasize</a:t>
            </a:r>
            <a:r>
              <a:rPr lang="en-US" dirty="0"/>
              <a:t> the serious legal and financial risks of copyright violation. Use real examples if available. During questions, </a:t>
            </a:r>
            <a:r>
              <a:rPr lang="en-US" b="1" dirty="0"/>
              <a:t>reinforce</a:t>
            </a:r>
            <a:r>
              <a:rPr lang="en-US" dirty="0"/>
              <a:t> the importance of using only approved sources and checking licensing requirements.)</a:t>
            </a:r>
          </a:p>
          <a:p>
            <a:endParaRPr lang="en-US" b="0" dirty="0"/>
          </a:p>
          <a:p>
            <a:r>
              <a:rPr lang="en-US" b="0" dirty="0"/>
              <a:t>Photo usage is crucial for effective marketing, but legal compliance is essential to protect your club.</a:t>
            </a:r>
          </a:p>
          <a:p>
            <a:endParaRPr lang="en-US" b="0" dirty="0"/>
          </a:p>
          <a:p>
            <a:r>
              <a:rPr lang="en-US" b="1" dirty="0"/>
              <a:t>Approved photo sources</a:t>
            </a:r>
            <a:r>
              <a:rPr lang="en-US" dirty="0"/>
              <a:t>:</a:t>
            </a:r>
          </a:p>
          <a:p>
            <a:r>
              <a:rPr lang="en-US" b="1" dirty="0"/>
              <a:t>Toastmasters approved photos</a:t>
            </a:r>
            <a:r>
              <a:rPr lang="en-US" dirty="0"/>
              <a:t> found in the Brand Manual</a:t>
            </a:r>
          </a:p>
          <a:p>
            <a:r>
              <a:rPr lang="en-US" b="1" dirty="0"/>
              <a:t>Photo libraries</a:t>
            </a:r>
            <a:r>
              <a:rPr lang="en-US" dirty="0"/>
              <a:t>: Unsplash, Pexels, Pixabay, Canva. There is also a small photo library on the Toastmasters International web site.</a:t>
            </a:r>
          </a:p>
          <a:p>
            <a:endParaRPr lang="en-US" dirty="0"/>
          </a:p>
          <a:p>
            <a:r>
              <a:rPr lang="en-US" b="1" dirty="0"/>
              <a:t>Critical warning</a:t>
            </a:r>
            <a:r>
              <a:rPr lang="en-US" dirty="0"/>
              <a:t>: Using photos from </a:t>
            </a:r>
            <a:r>
              <a:rPr lang="en-US" b="1" dirty="0"/>
              <a:t>internet searches can create serious legal problems</a:t>
            </a:r>
            <a:r>
              <a:rPr lang="en-US" dirty="0"/>
              <a:t> for your club if you violate copyright laws.</a:t>
            </a:r>
          </a:p>
          <a:p>
            <a:endParaRPr lang="en-US" dirty="0"/>
          </a:p>
          <a:p>
            <a:r>
              <a:rPr lang="en-US" b="1" dirty="0"/>
              <a:t>The risks</a:t>
            </a:r>
            <a:r>
              <a:rPr lang="en-US" dirty="0"/>
              <a:t>: Copyright holders can demand payment, sometimes thousands of dollars, for unauthorized use. Your club could face legal action, financial penalties, and damage to its reputation.</a:t>
            </a:r>
          </a:p>
          <a:p>
            <a:endParaRPr lang="en-US" dirty="0"/>
          </a:p>
          <a:p>
            <a:r>
              <a:rPr lang="en-US" b="1" dirty="0"/>
              <a:t>How copyright violation happens</a:t>
            </a:r>
            <a:r>
              <a:rPr lang="en-US" dirty="0"/>
              <a:t>: You search Google Images, find a perfect photo, download it, and use it in your flyer. That photo belongs to a photographer or stock photo company. They find your usage and demand payment or take legal action.</a:t>
            </a:r>
          </a:p>
          <a:p>
            <a:endParaRPr lang="en-US" dirty="0"/>
          </a:p>
          <a:p>
            <a:r>
              <a:rPr lang="en-US" b="1" dirty="0"/>
              <a:t>Safe alternatives</a:t>
            </a:r>
            <a:r>
              <a:rPr lang="en-US" dirty="0"/>
              <a:t>: Stick to </a:t>
            </a:r>
            <a:r>
              <a:rPr lang="en-US" b="1" dirty="0"/>
              <a:t>royalty-free photo libraries</a:t>
            </a:r>
            <a:r>
              <a:rPr lang="en-US" dirty="0"/>
              <a:t> like Unsplash, Pexels, and Pixabay where photographers have given permission for free use. </a:t>
            </a:r>
            <a:r>
              <a:rPr lang="en-US" b="1" dirty="0"/>
              <a:t>Canva</a:t>
            </a:r>
            <a:r>
              <a:rPr lang="en-US" dirty="0"/>
              <a:t> provides licensed photos as part of their service. </a:t>
            </a:r>
            <a:r>
              <a:rPr lang="en-US" b="1" dirty="0"/>
              <a:t>Toastmasters approved photos</a:t>
            </a:r>
            <a:r>
              <a:rPr lang="en-US" dirty="0"/>
              <a:t> in the Brand Manual are completely safe to use.</a:t>
            </a:r>
          </a:p>
          <a:p>
            <a:endParaRPr lang="en-US" dirty="0"/>
          </a:p>
          <a:p>
            <a:r>
              <a:rPr lang="en-US" b="1" dirty="0"/>
              <a:t>Best practice</a:t>
            </a:r>
            <a:r>
              <a:rPr lang="en-US" dirty="0"/>
              <a:t>: Always check licensing before using any photo. When in doubt, don't use it. The few minutes saved aren't worth the potential legal costs.</a:t>
            </a:r>
          </a:p>
          <a:p>
            <a:r>
              <a:rPr lang="en-US" b="1" dirty="0"/>
              <a:t>Remember</a:t>
            </a:r>
            <a:r>
              <a:rPr lang="en-US" dirty="0"/>
              <a:t>: Your club's reputation and finances depend on using legally compliant materials.</a:t>
            </a:r>
          </a:p>
          <a:p>
            <a:endParaRPr lang="en-US" dirty="0"/>
          </a:p>
          <a:p>
            <a:r>
              <a:rPr lang="en-US" b="1" dirty="0"/>
              <a:t>Questions (2 min):</a:t>
            </a:r>
            <a:r>
              <a:rPr lang="en-US" dirty="0"/>
              <a:t> </a:t>
            </a:r>
            <a:r>
              <a:rPr lang="en-US" i="0" dirty="0"/>
              <a:t>(Allow time for officers to ask about specific photo scenarios, copyright concerns, or clarification about approved sources.)</a:t>
            </a:r>
          </a:p>
          <a:p>
            <a:endParaRPr lang="en-US" dirty="0"/>
          </a:p>
        </p:txBody>
      </p:sp>
      <p:sp>
        <p:nvSpPr>
          <p:cNvPr id="4" name="Slide Number Placeholder 3"/>
          <p:cNvSpPr>
            <a:spLocks noGrp="1"/>
          </p:cNvSpPr>
          <p:nvPr>
            <p:ph type="sldNum" sz="quarter" idx="5"/>
          </p:nvPr>
        </p:nvSpPr>
        <p:spPr/>
        <p:txBody>
          <a:bodyPr/>
          <a:lstStyle/>
          <a:p>
            <a:fld id="{B6847FC4-CAF1-6741-875A-C83F3721E6B6}" type="slidenum">
              <a:rPr lang="en-US" smtClean="0"/>
              <a:t>37</a:t>
            </a:fld>
            <a:endParaRPr lang="en-US" dirty="0"/>
          </a:p>
        </p:txBody>
      </p:sp>
    </p:spTree>
    <p:extLst>
      <p:ext uri="{BB962C8B-B14F-4D97-AF65-F5344CB8AC3E}">
        <p14:creationId xmlns:p14="http://schemas.microsoft.com/office/powerpoint/2010/main" val="20837398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b="1" dirty="0"/>
              <a:t>Time on slide: 2 minutes</a:t>
            </a:r>
          </a:p>
          <a:p>
            <a:r>
              <a:rPr lang="en-US" b="1" dirty="0"/>
              <a:t>Elapsed time: 52 minutes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b="1" dirty="0"/>
              <a:t>Emphasize</a:t>
            </a:r>
            <a:r>
              <a:rPr lang="en-US" dirty="0"/>
              <a:t> that the Toastmaster Magazine articles provide professional, ready-made content that supports club promotion while maintaining brand consistency and credibility.)</a:t>
            </a:r>
          </a:p>
          <a:p>
            <a:endParaRPr lang="en-US" dirty="0"/>
          </a:p>
          <a:p>
            <a:r>
              <a:rPr lang="en-US" b="1" dirty="0"/>
              <a:t>Toastmaster Magazine</a:t>
            </a:r>
            <a:r>
              <a:rPr lang="en-US" dirty="0"/>
              <a:t> provides excellent content for your public relations efforts. You're encouraged to </a:t>
            </a:r>
            <a:r>
              <a:rPr lang="en-US" b="1" dirty="0"/>
              <a:t>share articles</a:t>
            </a:r>
            <a:r>
              <a:rPr lang="en-US" dirty="0"/>
              <a:t> with members, friends, family, and colleagues using online article links or full PDF issues.</a:t>
            </a:r>
          </a:p>
          <a:p>
            <a:endParaRPr lang="en-US" dirty="0"/>
          </a:p>
          <a:p>
            <a:r>
              <a:rPr lang="en-US" dirty="0"/>
              <a:t>Use the </a:t>
            </a:r>
            <a:r>
              <a:rPr lang="en-US" b="1" dirty="0"/>
              <a:t>"Share this article" icons</a:t>
            </a:r>
            <a:r>
              <a:rPr lang="en-US" dirty="0"/>
              <a:t> at the bottom of each page to send by email or share on Facebook, Twitter, or LinkedIn. Articles are also posted on </a:t>
            </a:r>
            <a:r>
              <a:rPr lang="en-US" b="1" dirty="0"/>
              <a:t>Toastmasters' social media channels</a:t>
            </a:r>
            <a:r>
              <a:rPr lang="en-US" dirty="0"/>
              <a:t> monthly.</a:t>
            </a:r>
          </a:p>
          <a:p>
            <a:endParaRPr lang="en-US" dirty="0"/>
          </a:p>
          <a:p>
            <a:r>
              <a:rPr lang="en-US" b="1" dirty="0"/>
              <a:t>Club website posting</a:t>
            </a:r>
            <a:r>
              <a:rPr lang="en-US" dirty="0"/>
              <a:t> is allowed with </a:t>
            </a:r>
            <a:r>
              <a:rPr lang="en-US" b="1" dirty="0"/>
              <a:t>proper attribution</a:t>
            </a:r>
            <a:r>
              <a:rPr lang="en-US" dirty="0"/>
              <a:t>: include the Toastmaster magazine name, month/year of the article, author's name, and a link back to the original article.</a:t>
            </a:r>
          </a:p>
          <a:p>
            <a:endParaRPr lang="en-US" dirty="0"/>
          </a:p>
          <a:p>
            <a:r>
              <a:rPr lang="en-US" dirty="0"/>
              <a:t>For </a:t>
            </a:r>
            <a:r>
              <a:rPr lang="en-US" b="1" dirty="0"/>
              <a:t>full article reprints</a:t>
            </a:r>
            <a:r>
              <a:rPr lang="en-US" dirty="0"/>
              <a:t> or </a:t>
            </a:r>
            <a:r>
              <a:rPr lang="en-US" b="1" dirty="0"/>
              <a:t>translation questions</a:t>
            </a:r>
            <a:r>
              <a:rPr lang="en-US" dirty="0"/>
              <a:t>, email the magazine at, magazine@toastmasters.org</a:t>
            </a:r>
          </a:p>
          <a:p>
            <a:endParaRPr lang="en-US" dirty="0"/>
          </a:p>
        </p:txBody>
      </p:sp>
      <p:sp>
        <p:nvSpPr>
          <p:cNvPr id="4" name="Slide Number Placeholder 3"/>
          <p:cNvSpPr>
            <a:spLocks noGrp="1"/>
          </p:cNvSpPr>
          <p:nvPr>
            <p:ph type="sldNum" sz="quarter" idx="5"/>
          </p:nvPr>
        </p:nvSpPr>
        <p:spPr/>
        <p:txBody>
          <a:bodyPr/>
          <a:lstStyle/>
          <a:p>
            <a:fld id="{B6847FC4-CAF1-6741-875A-C83F3721E6B6}" type="slidenum">
              <a:rPr lang="en-US" smtClean="0"/>
              <a:t>38</a:t>
            </a:fld>
            <a:endParaRPr lang="en-US" dirty="0"/>
          </a:p>
        </p:txBody>
      </p:sp>
    </p:spTree>
    <p:extLst>
      <p:ext uri="{BB962C8B-B14F-4D97-AF65-F5344CB8AC3E}">
        <p14:creationId xmlns:p14="http://schemas.microsoft.com/office/powerpoint/2010/main" val="39289120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b="1" dirty="0"/>
              <a:t>Time on slide: 3 minutes</a:t>
            </a:r>
          </a:p>
          <a:p>
            <a:r>
              <a:rPr lang="en-US" b="1" dirty="0"/>
              <a:t>Elapsed time: 55 minutes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b="1" dirty="0"/>
              <a:t>Emphasize</a:t>
            </a:r>
            <a:r>
              <a:rPr lang="en-US" dirty="0"/>
              <a:t> Canva as the primary design recommendation while acknowledging that digital-focused strategies work best with free tools. </a:t>
            </a:r>
            <a:r>
              <a:rPr lang="en-US" b="1" dirty="0"/>
              <a:t>Suggest</a:t>
            </a:r>
            <a:r>
              <a:rPr lang="en-US" dirty="0"/>
              <a:t> testing combinations to find what works for their specific club needs.)</a:t>
            </a:r>
            <a:endParaRPr lang="en-US" dirty="0">
              <a:solidFill>
                <a:schemeClr val="bg1"/>
              </a:solidFill>
            </a:endParaRPr>
          </a:p>
          <a:p>
            <a:endParaRPr lang="en-US" dirty="0"/>
          </a:p>
          <a:p>
            <a:r>
              <a:rPr lang="en-US" dirty="0"/>
              <a:t>There are many </a:t>
            </a:r>
            <a:r>
              <a:rPr lang="en-US" b="1" dirty="0"/>
              <a:t>free software options</a:t>
            </a:r>
            <a:r>
              <a:rPr lang="en-US" dirty="0"/>
              <a:t> available for creating marketing content, including </a:t>
            </a:r>
            <a:r>
              <a:rPr lang="en-US" b="1" dirty="0"/>
              <a:t>Canva, Adobe Express, ChatGPT, Microsoft Copilot, and Google Gemini</a:t>
            </a:r>
            <a:r>
              <a:rPr lang="en-US" dirty="0"/>
              <a:t>.</a:t>
            </a:r>
          </a:p>
          <a:p>
            <a:endParaRPr lang="en-US" dirty="0"/>
          </a:p>
          <a:p>
            <a:r>
              <a:rPr lang="en-US" b="1" dirty="0"/>
              <a:t>Canva stands out as the clear winner</a:t>
            </a:r>
            <a:r>
              <a:rPr lang="en-US" dirty="0"/>
              <a:t> for Toastmasters clubs. The free tier provides exceptional value with </a:t>
            </a:r>
            <a:r>
              <a:rPr lang="en-US" b="1" dirty="0"/>
              <a:t>250,000+ free templates</a:t>
            </a:r>
            <a:r>
              <a:rPr lang="en-US" dirty="0"/>
              <a:t> covering everything you need: social media posts, flyers, presentations, and event invitations. Most importantly, </a:t>
            </a:r>
            <a:r>
              <a:rPr lang="en-US" b="1" dirty="0"/>
              <a:t>free designs export without watermarks</a:t>
            </a:r>
            <a:r>
              <a:rPr lang="en-US" dirty="0"/>
              <a:t>, making them suitable for professional club communications.</a:t>
            </a:r>
          </a:p>
          <a:p>
            <a:endParaRPr lang="en-US" dirty="0"/>
          </a:p>
          <a:p>
            <a:r>
              <a:rPr lang="en-US" b="1" dirty="0"/>
              <a:t>Why Canva works for VPPR needs</a:t>
            </a:r>
            <a:r>
              <a:rPr lang="en-US" dirty="0"/>
              <a:t>: Direct social media sharing to Facebook, Instagram, and LinkedIn. </a:t>
            </a:r>
            <a:r>
              <a:rPr lang="en-US" b="1" dirty="0"/>
              <a:t>5GB storage</a:t>
            </a:r>
            <a:r>
              <a:rPr lang="en-US" dirty="0"/>
              <a:t> accommodates hundreds of saved designs. Easy drag-and-drop editing means no design experience required. You can create consistent-looking materials that maintain your club's professional image.</a:t>
            </a:r>
          </a:p>
          <a:p>
            <a:endParaRPr lang="en-US" dirty="0"/>
          </a:p>
          <a:p>
            <a:r>
              <a:rPr lang="en-US" b="1" dirty="0"/>
              <a:t>Canva limitations to consider</a:t>
            </a:r>
            <a:r>
              <a:rPr lang="en-US" dirty="0"/>
              <a:t>: Free exports are limited to </a:t>
            </a:r>
            <a:r>
              <a:rPr lang="en-US" b="1" dirty="0"/>
              <a:t>96 DPI standard resolution</a:t>
            </a:r>
            <a:r>
              <a:rPr lang="en-US" dirty="0"/>
              <a:t>, which may appear pixelated in printed materials. No Brand Kit features means you cannot upload custom logos or maintain consistent color schemes across all materials. However, for </a:t>
            </a:r>
            <a:r>
              <a:rPr lang="en-US" b="1" dirty="0"/>
              <a:t>digital-first marketing strategies</a:t>
            </a:r>
            <a:r>
              <a:rPr lang="en-US" dirty="0"/>
              <a:t>, these limitations rarely impact effectiveness. You can access a wide range of Canva templates for Toastmasters at https://ccdn.toastmasters.org/medias/files/brand-materials/canvatemplates.pdf </a:t>
            </a:r>
          </a:p>
          <a:p>
            <a:endParaRPr lang="en-US" dirty="0"/>
          </a:p>
          <a:p>
            <a:r>
              <a:rPr lang="en-US" b="1" dirty="0"/>
              <a:t>AI content creation tools</a:t>
            </a:r>
            <a:r>
              <a:rPr lang="en-US" dirty="0"/>
              <a:t>: </a:t>
            </a:r>
            <a:r>
              <a:rPr lang="en-US" b="1" dirty="0"/>
              <a:t>ChatGPT, Microsoft Copilot, and Google Gemini</a:t>
            </a:r>
            <a:r>
              <a:rPr lang="en-US" dirty="0"/>
              <a:t> all offer free assistance for writing social media captions, event descriptions, and marketing copy, though with usage limitations during peak times.</a:t>
            </a:r>
          </a:p>
          <a:p>
            <a:endParaRPr lang="en-US" dirty="0"/>
          </a:p>
          <a:p>
            <a:r>
              <a:rPr lang="en-US" b="1" dirty="0"/>
              <a:t>Strategic recommendation</a:t>
            </a:r>
            <a:r>
              <a:rPr lang="en-US" dirty="0"/>
              <a:t>: </a:t>
            </a:r>
            <a:r>
              <a:rPr lang="en-US" b="1" dirty="0"/>
              <a:t>Pair Canva with one AI writing tool</a:t>
            </a:r>
            <a:r>
              <a:rPr lang="en-US" dirty="0"/>
              <a:t> for a complete content creation workflow. Use AI to generate compelling copy, then use Canva for visual design. This combination covers both text and visual needs while staying within free tier limitations.</a:t>
            </a:r>
          </a:p>
          <a:p>
            <a:endParaRPr lang="en-US" dirty="0"/>
          </a:p>
          <a:p>
            <a:r>
              <a:rPr lang="en-US" dirty="0"/>
              <a:t>There are many free software options out there to help you produce Social Media and other advertisements, videos and leaflets. Many of them are gateways to paid version of the same software which offers greater capabilities, but the free versions are still very good.  Learn to use only one or two programs to help you develop your design and copywriting skills.  Canva, Adobe Express, Adobe Firefly, Chat GPT</a:t>
            </a:r>
          </a:p>
          <a:p>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39</a:t>
            </a:fld>
            <a:endParaRPr lang="en-US" dirty="0"/>
          </a:p>
        </p:txBody>
      </p:sp>
    </p:spTree>
    <p:extLst>
      <p:ext uri="{BB962C8B-B14F-4D97-AF65-F5344CB8AC3E}">
        <p14:creationId xmlns:p14="http://schemas.microsoft.com/office/powerpoint/2010/main" val="3941280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 name="Shape 724"/>
          <p:cNvSpPr>
            <a:spLocks noGrp="1" noRot="1" noChangeAspect="1"/>
          </p:cNvSpPr>
          <p:nvPr>
            <p:ph type="sldImg"/>
          </p:nvPr>
        </p:nvSpPr>
        <p:spPr>
          <a:xfrm>
            <a:off x="914400" y="685800"/>
            <a:ext cx="5043488" cy="2836863"/>
          </a:xfrm>
          <a:prstGeom prst="rect">
            <a:avLst/>
          </a:prstGeom>
        </p:spPr>
        <p:txBody>
          <a:bodyPr/>
          <a:lstStyle/>
          <a:p>
            <a:endParaRPr dirty="0"/>
          </a:p>
        </p:txBody>
      </p:sp>
      <p:sp>
        <p:nvSpPr>
          <p:cNvPr id="725" name="Shape 725"/>
          <p:cNvSpPr>
            <a:spLocks noGrp="1"/>
          </p:cNvSpPr>
          <p:nvPr>
            <p:ph type="body" sz="quarter" idx="1"/>
          </p:nvPr>
        </p:nvSpPr>
        <p:spPr>
          <a:prstGeom prst="rect">
            <a:avLst/>
          </a:prstGeom>
        </p:spPr>
        <p:txBody>
          <a:bodyPr/>
          <a:lstStyle/>
          <a:p>
            <a:r>
              <a:rPr lang="en-GB" sz="1200" b="1" dirty="0">
                <a:solidFill>
                  <a:schemeClr val="tx1"/>
                </a:solidFill>
              </a:rPr>
              <a:t>Time on slide: 1 minute</a:t>
            </a:r>
          </a:p>
          <a:p>
            <a:r>
              <a:rPr lang="en-GB" sz="1200" b="1" dirty="0">
                <a:solidFill>
                  <a:schemeClr val="tx1"/>
                </a:solidFill>
              </a:rPr>
              <a:t>Elapsed time: 1.5 minutes</a:t>
            </a:r>
          </a:p>
          <a:p>
            <a:pPr>
              <a:lnSpc>
                <a:spcPct val="107000"/>
              </a:lnSpc>
              <a:spcAft>
                <a:spcPts val="800"/>
              </a:spcAft>
            </a:pPr>
            <a:endParaRPr lang="en-GB" sz="1200" kern="100" dirty="0">
              <a:solidFill>
                <a:schemeClr val="tx1"/>
              </a:solidFill>
              <a:effectLst/>
              <a:latin typeface="Arial" panose="020B06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200" b="1" kern="100" dirty="0">
                <a:solidFill>
                  <a:schemeClr val="tx1"/>
                </a:solidFill>
                <a:effectLst/>
                <a:latin typeface="Arial" panose="020B0604020202020204" pitchFamily="34" charset="0"/>
                <a:ea typeface="Aptos" panose="020B0004020202020204" pitchFamily="34" charset="0"/>
                <a:cs typeface="Times New Roman" panose="02020603050405020304" pitchFamily="18" charset="0"/>
              </a:rPr>
              <a:t>Facilitator Notes:</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dirty="0">
                <a:solidFill>
                  <a:schemeClr val="tx1"/>
                </a:solidFill>
              </a:rPr>
              <a:t>(Set expectations for a content-rich but quick paced session. Maintain an encouraging tone about their new leadership role.)</a:t>
            </a:r>
          </a:p>
          <a:p>
            <a:pPr>
              <a:lnSpc>
                <a:spcPct val="107000"/>
              </a:lnSpc>
              <a:spcAft>
                <a:spcPts val="800"/>
              </a:spcAft>
            </a:pPr>
            <a:endParaRPr lang="en-GB" sz="1200" b="1" kern="100" dirty="0">
              <a:solidFill>
                <a:schemeClr val="tx1"/>
              </a:solidFill>
              <a:effectLst/>
              <a:latin typeface="Arial" panose="020B0604020202020204" pitchFamily="34" charset="0"/>
              <a:ea typeface="Aptos" panose="020B0004020202020204" pitchFamily="34" charset="0"/>
              <a:cs typeface="Times New Roman" panose="02020603050405020304" pitchFamily="18" charset="0"/>
            </a:endParaRPr>
          </a:p>
          <a:p>
            <a:r>
              <a:rPr lang="en-US" dirty="0">
                <a:solidFill>
                  <a:schemeClr val="tx1"/>
                </a:solidFill>
              </a:rPr>
              <a:t>This session provides practical tools and strategic understanding for your success as VPPR. We'll move efficiently while ensuring you absorb the key concepts.</a:t>
            </a:r>
          </a:p>
          <a:p>
            <a:endParaRPr lang="en-US"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Let's review today's agenda. We'll cover </a:t>
            </a:r>
            <a:r>
              <a:rPr lang="en-US" b="1" dirty="0">
                <a:solidFill>
                  <a:schemeClr val="tx1"/>
                </a:solidFill>
              </a:rPr>
              <a:t>why the VPPR role matters</a:t>
            </a:r>
            <a:r>
              <a:rPr lang="en-US" dirty="0">
                <a:solidFill>
                  <a:schemeClr val="tx1"/>
                </a:solidFill>
              </a:rPr>
              <a:t>, the </a:t>
            </a:r>
            <a:r>
              <a:rPr lang="en-US" b="1" dirty="0">
                <a:solidFill>
                  <a:schemeClr val="tx1"/>
                </a:solidFill>
              </a:rPr>
              <a:t>transferable skills</a:t>
            </a:r>
            <a:r>
              <a:rPr lang="en-US" dirty="0">
                <a:solidFill>
                  <a:schemeClr val="tx1"/>
                </a:solidFill>
              </a:rPr>
              <a:t> you'll develop, your core </a:t>
            </a:r>
            <a:r>
              <a:rPr lang="en-US" b="1" dirty="0">
                <a:solidFill>
                  <a:schemeClr val="tx1"/>
                </a:solidFill>
              </a:rPr>
              <a:t>responsibilities</a:t>
            </a:r>
            <a:r>
              <a:rPr lang="en-US" dirty="0">
                <a:solidFill>
                  <a:schemeClr val="tx1"/>
                </a:solidFill>
              </a:rPr>
              <a:t>, and </a:t>
            </a:r>
            <a:r>
              <a:rPr lang="en-US" b="1" dirty="0">
                <a:solidFill>
                  <a:schemeClr val="tx1"/>
                </a:solidFill>
              </a:rPr>
              <a:t>communication strategies</a:t>
            </a:r>
            <a:r>
              <a:rPr lang="en-US" dirty="0">
                <a:solidFill>
                  <a:schemeClr val="tx1"/>
                </a:solidFill>
              </a:rPr>
              <a:t>. We'll also discuss </a:t>
            </a:r>
            <a:r>
              <a:rPr lang="en-US" b="1" dirty="0">
                <a:solidFill>
                  <a:schemeClr val="tx1"/>
                </a:solidFill>
              </a:rPr>
              <a:t>branding</a:t>
            </a:r>
            <a:r>
              <a:rPr lang="en-US" dirty="0">
                <a:solidFill>
                  <a:schemeClr val="tx1"/>
                </a:solidFill>
              </a:rPr>
              <a:t>, available </a:t>
            </a:r>
            <a:r>
              <a:rPr lang="en-US" b="1" dirty="0">
                <a:solidFill>
                  <a:schemeClr val="tx1"/>
                </a:solidFill>
              </a:rPr>
              <a:t>resources</a:t>
            </a:r>
            <a:r>
              <a:rPr lang="en-US" dirty="0">
                <a:solidFill>
                  <a:schemeClr val="tx1"/>
                </a:solidFill>
              </a:rPr>
              <a:t>, and your </a:t>
            </a:r>
            <a:r>
              <a:rPr lang="en-US" b="1" dirty="0">
                <a:solidFill>
                  <a:schemeClr val="tx1"/>
                </a:solidFill>
              </a:rPr>
              <a:t>next steps</a:t>
            </a:r>
            <a:r>
              <a:rPr lang="en-US" dirty="0">
                <a:solidFill>
                  <a:schemeClr val="tx1"/>
                </a:solidFill>
              </a:rPr>
              <a:t>.</a:t>
            </a:r>
          </a:p>
          <a:p>
            <a:endParaRPr lang="en-US" dirty="0">
              <a:solidFill>
                <a:schemeClr val="tx1"/>
              </a:solidFill>
            </a:endParaRPr>
          </a:p>
          <a:p>
            <a:pPr marL="171450" indent="-171450">
              <a:buFont typeface="Arial" panose="020B0604020202020204" pitchFamily="34" charset="0"/>
              <a:buChar char="•"/>
            </a:pPr>
            <a:r>
              <a:rPr lang="en-US" dirty="0">
                <a:solidFill>
                  <a:schemeClr val="tx1"/>
                </a:solidFill>
              </a:rPr>
              <a:t>Why VPPR?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rPr>
              <a:t>VPPR Role in the Club Success Cycle</a:t>
            </a:r>
          </a:p>
          <a:p>
            <a:pPr marL="171450" indent="-171450">
              <a:buFont typeface="Arial" panose="020B0604020202020204" pitchFamily="34" charset="0"/>
              <a:buChar char="•"/>
            </a:pPr>
            <a:r>
              <a:rPr lang="en-US" dirty="0">
                <a:solidFill>
                  <a:schemeClr val="tx1"/>
                </a:solidFill>
              </a:rPr>
              <a:t>Transferable Skills</a:t>
            </a:r>
          </a:p>
          <a:p>
            <a:pPr marL="171450" indent="-171450">
              <a:buFont typeface="Arial" panose="020B0604020202020204" pitchFamily="34" charset="0"/>
              <a:buChar char="•"/>
            </a:pPr>
            <a:r>
              <a:rPr lang="en-US" dirty="0">
                <a:solidFill>
                  <a:schemeClr val="tx1"/>
                </a:solidFill>
              </a:rPr>
              <a:t>VPPR Responsibilities</a:t>
            </a:r>
          </a:p>
          <a:p>
            <a:pPr marL="171450" indent="-171450">
              <a:buFont typeface="Arial" panose="020B0604020202020204" pitchFamily="34" charset="0"/>
              <a:buChar char="•"/>
            </a:pPr>
            <a:r>
              <a:rPr lang="en-US" dirty="0">
                <a:solidFill>
                  <a:schemeClr val="tx1"/>
                </a:solidFill>
              </a:rPr>
              <a:t>Branding</a:t>
            </a:r>
          </a:p>
          <a:p>
            <a:pPr marL="171450" indent="-171450">
              <a:buFont typeface="Arial" panose="020B0604020202020204" pitchFamily="34" charset="0"/>
              <a:buChar char="•"/>
            </a:pPr>
            <a:r>
              <a:rPr lang="en-US" dirty="0">
                <a:solidFill>
                  <a:schemeClr val="tx1"/>
                </a:solidFill>
              </a:rPr>
              <a:t>Resources</a:t>
            </a:r>
          </a:p>
          <a:p>
            <a:pPr marL="171450" indent="-171450">
              <a:buFont typeface="Arial" panose="020B0604020202020204" pitchFamily="34" charset="0"/>
              <a:buChar char="•"/>
            </a:pPr>
            <a:r>
              <a:rPr lang="en-US" dirty="0">
                <a:solidFill>
                  <a:schemeClr val="tx1"/>
                </a:solidFill>
              </a:rPr>
              <a:t>Summary</a:t>
            </a:r>
          </a:p>
          <a:p>
            <a:pPr marL="171450" indent="-171450">
              <a:buFont typeface="Arial" panose="020B0604020202020204" pitchFamily="34" charset="0"/>
              <a:buChar char="•"/>
            </a:pPr>
            <a:r>
              <a:rPr lang="en-US" dirty="0">
                <a:solidFill>
                  <a:schemeClr val="tx1"/>
                </a:solidFill>
              </a:rPr>
              <a:t>Next Steps</a:t>
            </a:r>
          </a:p>
          <a:p>
            <a:pPr>
              <a:defRPr>
                <a:latin typeface="Arial"/>
                <a:ea typeface="Arial"/>
                <a:cs typeface="Arial"/>
                <a:sym typeface="Arial"/>
              </a:defRPr>
            </a:pPr>
            <a:endParaRPr dirty="0"/>
          </a:p>
          <a:p>
            <a:pPr>
              <a:defRPr>
                <a:latin typeface="Arial"/>
                <a:ea typeface="Arial"/>
                <a:cs typeface="Arial"/>
                <a:sym typeface="Arial"/>
              </a:defRPr>
            </a:pPr>
            <a:endParaRPr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b="1" dirty="0"/>
              <a:t>Time on slide: 2.5 minutes</a:t>
            </a:r>
          </a:p>
          <a:p>
            <a:r>
              <a:rPr lang="en-US" b="1" dirty="0"/>
              <a:t>Elapsed time: 57.5 minutes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(Use “raised hands” to gauge current practices and identify areas needing attention. Keep shout-outs brief and energetic. Use their responses to reinforce the importance of audience-specific messaging and regular content updates.)</a:t>
            </a:r>
          </a:p>
          <a:p>
            <a:endParaRPr lang="en-GB" dirty="0"/>
          </a:p>
          <a:p>
            <a:r>
              <a:rPr lang="en-US" dirty="0"/>
              <a:t>Let me remind you of the </a:t>
            </a:r>
            <a:r>
              <a:rPr lang="en-US" b="1" dirty="0"/>
              <a:t>two types of audiences</a:t>
            </a:r>
            <a:r>
              <a:rPr lang="en-US" dirty="0"/>
              <a:t> through quick interaction.</a:t>
            </a:r>
          </a:p>
          <a:p>
            <a:r>
              <a:rPr lang="en-US" b="1" dirty="0"/>
              <a:t>Show “raised hands”</a:t>
            </a:r>
            <a:r>
              <a:rPr lang="en-US" dirty="0"/>
              <a:t>: Who remembers the </a:t>
            </a:r>
            <a:r>
              <a:rPr lang="en-US" b="1" dirty="0"/>
              <a:t>two main audience types</a:t>
            </a:r>
            <a:r>
              <a:rPr lang="en-US" dirty="0"/>
              <a:t> we discussed earlier? </a:t>
            </a:r>
          </a:p>
          <a:p>
            <a:r>
              <a:rPr lang="en-US" dirty="0"/>
              <a:t>Good! They are </a:t>
            </a:r>
            <a:r>
              <a:rPr lang="en-US" b="1" dirty="0"/>
              <a:t>Internal</a:t>
            </a:r>
            <a:r>
              <a:rPr lang="en-US" dirty="0"/>
              <a:t> and </a:t>
            </a:r>
            <a:r>
              <a:rPr lang="en-US" b="1" dirty="0"/>
              <a:t>External</a:t>
            </a:r>
            <a:r>
              <a:rPr lang="en-US" dirty="0"/>
              <a:t> audiences.</a:t>
            </a:r>
          </a:p>
          <a:p>
            <a:endParaRPr lang="en-US" dirty="0"/>
          </a:p>
          <a:p>
            <a:r>
              <a:rPr lang="en-US" b="1" dirty="0"/>
              <a:t>Quick shout-out</a:t>
            </a:r>
            <a:r>
              <a:rPr lang="en-US" dirty="0"/>
              <a:t>: What are some </a:t>
            </a:r>
            <a:r>
              <a:rPr lang="en-US" b="1" dirty="0"/>
              <a:t>internal audiences</a:t>
            </a:r>
            <a:r>
              <a:rPr lang="en-US" dirty="0"/>
              <a:t>? </a:t>
            </a:r>
            <a:r>
              <a:rPr lang="en-US" i="1" dirty="0"/>
              <a:t>(Take responses - acknowledge Club Members, Other Clubs, District Officers, Club Alumni)</a:t>
            </a:r>
            <a:endParaRPr lang="en-US" dirty="0"/>
          </a:p>
          <a:p>
            <a:r>
              <a:rPr lang="en-US" b="1" dirty="0"/>
              <a:t>Internal audiences</a:t>
            </a:r>
            <a:r>
              <a:rPr lang="en-US" dirty="0"/>
              <a:t> include club members, other clubs, district officers, and club alumni.</a:t>
            </a:r>
          </a:p>
          <a:p>
            <a:endParaRPr lang="en-US" dirty="0"/>
          </a:p>
          <a:p>
            <a:r>
              <a:rPr lang="en-US" b="1" dirty="0"/>
              <a:t>Another shout-out</a:t>
            </a:r>
            <a:r>
              <a:rPr lang="en-US" dirty="0"/>
              <a:t>: What about </a:t>
            </a:r>
            <a:r>
              <a:rPr lang="en-US" b="1" dirty="0"/>
              <a:t>external audiences</a:t>
            </a:r>
            <a:r>
              <a:rPr lang="en-US" dirty="0"/>
              <a:t>? Who are you trying to reach outside Toastmasters?</a:t>
            </a:r>
          </a:p>
          <a:p>
            <a:r>
              <a:rPr lang="en-US" i="0" dirty="0"/>
              <a:t>(Take responses - acknowledge Potential members, Local Community Organizations, Professionals, Retirees, Graduate Students, Self-help enthusiasts.)</a:t>
            </a:r>
          </a:p>
          <a:p>
            <a:endParaRPr lang="en-US" dirty="0"/>
          </a:p>
          <a:p>
            <a:r>
              <a:rPr lang="en-US" dirty="0"/>
              <a:t>Excellent! </a:t>
            </a:r>
            <a:r>
              <a:rPr lang="en-US" b="1" dirty="0"/>
              <a:t>External audiences</a:t>
            </a:r>
            <a:r>
              <a:rPr lang="en-US" dirty="0"/>
              <a:t> include potential members, local community organizations, professionals seeking development, retirees wanting to give back, graduate students, and self-help enthusiasts.</a:t>
            </a:r>
          </a:p>
          <a:p>
            <a:endParaRPr lang="en-US" dirty="0"/>
          </a:p>
          <a:p>
            <a:r>
              <a:rPr lang="en-US" b="1" dirty="0"/>
              <a:t>Raised hands/Show of hands</a:t>
            </a:r>
            <a:r>
              <a:rPr lang="en-US" dirty="0"/>
              <a:t>: How many of you know </a:t>
            </a:r>
            <a:r>
              <a:rPr lang="en-US" b="1" dirty="0"/>
              <a:t>all the communication channels</a:t>
            </a:r>
            <a:r>
              <a:rPr lang="en-US" dirty="0"/>
              <a:t> your club currently uses? Keep them up.</a:t>
            </a:r>
          </a:p>
          <a:p>
            <a:r>
              <a:rPr lang="en-US" dirty="0"/>
              <a:t>Those with hands down - that's your first priority! You need to </a:t>
            </a:r>
            <a:r>
              <a:rPr lang="en-US" b="1" dirty="0"/>
              <a:t>audit your existing channels</a:t>
            </a:r>
            <a:r>
              <a:rPr lang="en-US" dirty="0"/>
              <a:t> before creating new ones.</a:t>
            </a:r>
          </a:p>
          <a:p>
            <a:endParaRPr lang="en-US" dirty="0"/>
          </a:p>
          <a:p>
            <a:r>
              <a:rPr lang="en-US" b="1" dirty="0"/>
              <a:t>Another show of hands</a:t>
            </a:r>
            <a:r>
              <a:rPr lang="en-US" dirty="0"/>
              <a:t>: Who posts on social media </a:t>
            </a:r>
            <a:r>
              <a:rPr lang="en-US" b="1" dirty="0"/>
              <a:t>at least twice per week</a:t>
            </a:r>
            <a:r>
              <a:rPr lang="en-US" dirty="0"/>
              <a:t>?</a:t>
            </a:r>
          </a:p>
          <a:p>
            <a:r>
              <a:rPr lang="en-US" dirty="0"/>
              <a:t>For those without hands up, remember: </a:t>
            </a:r>
            <a:r>
              <a:rPr lang="en-US" b="1" dirty="0"/>
              <a:t>regular posting matters</a:t>
            </a:r>
            <a:r>
              <a:rPr lang="en-US" dirty="0"/>
              <a:t>. Social media algorithms favor consistent content creators, increasing your organic reach.</a:t>
            </a:r>
          </a:p>
          <a:p>
            <a:endParaRPr lang="en-US" dirty="0"/>
          </a:p>
          <a:p>
            <a:r>
              <a:rPr lang="en-US" b="1" dirty="0"/>
              <a:t>Key reminder</a:t>
            </a:r>
            <a:r>
              <a:rPr lang="en-US" dirty="0"/>
              <a:t>: Each audience needs </a:t>
            </a:r>
            <a:r>
              <a:rPr lang="en-US" b="1" dirty="0"/>
              <a:t>different messages and channels</a:t>
            </a:r>
            <a:r>
              <a:rPr lang="en-US" dirty="0"/>
              <a:t>. Internal audiences want club updates and achievements. External audiences need Toastmasters benefits and solutions to their problems.</a:t>
            </a:r>
          </a:p>
          <a:p>
            <a:endParaRPr lang="en-US" dirty="0"/>
          </a:p>
          <a:p>
            <a:r>
              <a:rPr lang="en-US" dirty="0"/>
              <a:t>Your success depends on </a:t>
            </a:r>
            <a:r>
              <a:rPr lang="en-US" b="1" dirty="0"/>
              <a:t>knowing your existing communication channels</a:t>
            </a:r>
            <a:r>
              <a:rPr lang="en-US" dirty="0"/>
              <a:t> and maintaining </a:t>
            </a:r>
            <a:r>
              <a:rPr lang="en-US" b="1" dirty="0"/>
              <a:t>consistent social media presence</a:t>
            </a:r>
            <a:r>
              <a:rPr lang="en-US" dirty="0"/>
              <a:t>.</a:t>
            </a:r>
          </a:p>
        </p:txBody>
      </p:sp>
      <p:sp>
        <p:nvSpPr>
          <p:cNvPr id="4" name="Slide Number Placeholder 3"/>
          <p:cNvSpPr>
            <a:spLocks noGrp="1"/>
          </p:cNvSpPr>
          <p:nvPr>
            <p:ph type="sldNum" sz="quarter" idx="5"/>
          </p:nvPr>
        </p:nvSpPr>
        <p:spPr/>
        <p:txBody>
          <a:bodyPr/>
          <a:lstStyle/>
          <a:p>
            <a:fld id="{B6847FC4-CAF1-6741-875A-C83F3721E6B6}" type="slidenum">
              <a:rPr lang="en-US" smtClean="0"/>
              <a:t>40</a:t>
            </a:fld>
            <a:endParaRPr lang="en-US" dirty="0"/>
          </a:p>
        </p:txBody>
      </p:sp>
    </p:spTree>
    <p:extLst>
      <p:ext uri="{BB962C8B-B14F-4D97-AF65-F5344CB8AC3E}">
        <p14:creationId xmlns:p14="http://schemas.microsoft.com/office/powerpoint/2010/main" val="2562774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06A755-752D-19F8-5261-802807DA56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594601-DB72-3448-86BE-A882FBB85643}"/>
              </a:ext>
            </a:extLst>
          </p:cNvPr>
          <p:cNvSpPr>
            <a:spLocks noGrp="1" noRot="1" noChangeAspect="1"/>
          </p:cNvSpPr>
          <p:nvPr>
            <p:ph type="sldImg"/>
          </p:nvPr>
        </p:nvSpPr>
        <p:spPr>
          <a:xfrm>
            <a:off x="685800" y="630238"/>
            <a:ext cx="5486400" cy="3086100"/>
          </a:xfrm>
        </p:spPr>
        <p:txBody>
          <a:bodyPr/>
          <a:lstStyle/>
          <a:p>
            <a:endParaRPr lang="en-US" dirty="0"/>
          </a:p>
        </p:txBody>
      </p:sp>
      <p:sp>
        <p:nvSpPr>
          <p:cNvPr id="3" name="Notes Placeholder 2">
            <a:extLst>
              <a:ext uri="{FF2B5EF4-FFF2-40B4-BE49-F238E27FC236}">
                <a16:creationId xmlns:a16="http://schemas.microsoft.com/office/drawing/2014/main" id="{FBB34538-6A3C-4427-46C0-BEEA221EABFA}"/>
              </a:ext>
            </a:extLst>
          </p:cNvPr>
          <p:cNvSpPr>
            <a:spLocks noGrp="1"/>
          </p:cNvSpPr>
          <p:nvPr>
            <p:ph type="body" idx="1"/>
          </p:nvPr>
        </p:nvSpPr>
        <p:spPr/>
        <p:txBody>
          <a:bodyPr/>
          <a:lstStyle/>
          <a:p>
            <a:r>
              <a:rPr lang="en-US" b="1" dirty="0"/>
              <a:t>Time on slide: 2 minutes</a:t>
            </a:r>
          </a:p>
          <a:p>
            <a:r>
              <a:rPr lang="en-US" b="1" dirty="0"/>
              <a:t>Elapsed time: 59.5 minutes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b="1" dirty="0"/>
              <a:t>Present</a:t>
            </a:r>
            <a:r>
              <a:rPr lang="en-US" dirty="0"/>
              <a:t> these as a logical sequence of actions that builds from foundation (audit) to implementation (success planning). Emphasize collaboration with other officers throughout the process.)</a:t>
            </a:r>
          </a:p>
          <a:p>
            <a:endParaRPr lang="en-GB" dirty="0"/>
          </a:p>
          <a:p>
            <a:r>
              <a:rPr lang="en-US" dirty="0"/>
              <a:t>Your </a:t>
            </a:r>
            <a:r>
              <a:rPr lang="en-US" b="1" dirty="0"/>
              <a:t>next steps</a:t>
            </a:r>
            <a:r>
              <a:rPr lang="en-US" dirty="0"/>
              <a:t> after this meeting are:</a:t>
            </a:r>
          </a:p>
          <a:p>
            <a:endParaRPr lang="en-US" dirty="0"/>
          </a:p>
          <a:p>
            <a:pPr marL="228600" indent="-228600">
              <a:buFont typeface="+mj-lt"/>
              <a:buAutoNum type="arabicPeriod"/>
            </a:pPr>
            <a:r>
              <a:rPr lang="en-US" b="1" dirty="0"/>
              <a:t>First</a:t>
            </a:r>
            <a:r>
              <a:rPr lang="en-US" dirty="0"/>
              <a:t>, </a:t>
            </a:r>
            <a:r>
              <a:rPr lang="en-US" b="1" dirty="0"/>
              <a:t>audit existing PR channels</a:t>
            </a:r>
            <a:r>
              <a:rPr lang="en-US" dirty="0"/>
              <a:t> with the outgoing VPPR and update where necessary. Don't start from scratch - build on what already works.</a:t>
            </a:r>
          </a:p>
          <a:p>
            <a:pPr marL="228600" indent="-228600">
              <a:buFont typeface="+mj-lt"/>
              <a:buAutoNum type="arabicPeriod"/>
            </a:pPr>
            <a:r>
              <a:rPr lang="en-US" b="1" dirty="0"/>
              <a:t>Second</a:t>
            </a:r>
            <a:r>
              <a:rPr lang="en-US" dirty="0"/>
              <a:t>, </a:t>
            </a:r>
            <a:r>
              <a:rPr lang="en-US" b="0" dirty="0"/>
              <a:t>update your club website and club management software (like Easy-Speak) </a:t>
            </a:r>
            <a:r>
              <a:rPr lang="en-US" dirty="0"/>
              <a:t>with </a:t>
            </a:r>
            <a:r>
              <a:rPr lang="en-US" b="1" dirty="0"/>
              <a:t>images showing club members</a:t>
            </a:r>
            <a:r>
              <a:rPr lang="en-US" dirty="0"/>
              <a:t> where possible to make your club listing more attractive and authentic.</a:t>
            </a:r>
          </a:p>
          <a:p>
            <a:pPr marL="228600" indent="-228600">
              <a:buFont typeface="+mj-lt"/>
              <a:buAutoNum type="arabicPeriod"/>
            </a:pPr>
            <a:r>
              <a:rPr lang="en-US" b="1" dirty="0"/>
              <a:t>Third</a:t>
            </a:r>
            <a:r>
              <a:rPr lang="en-US" dirty="0"/>
              <a:t>, </a:t>
            </a:r>
            <a:r>
              <a:rPr lang="en-US" b="1" dirty="0"/>
              <a:t>acquire passwords </a:t>
            </a:r>
            <a:r>
              <a:rPr lang="en-US" dirty="0"/>
              <a:t>from the outgoing VPPR. Secure access to all social media accounts, email lists, and communication platforms.</a:t>
            </a:r>
          </a:p>
          <a:p>
            <a:pPr marL="228600" indent="-228600">
              <a:buFont typeface="+mj-lt"/>
              <a:buAutoNum type="arabicPeriod"/>
            </a:pPr>
            <a:r>
              <a:rPr lang="en-US" b="1" dirty="0"/>
              <a:t>Fourth</a:t>
            </a:r>
            <a:r>
              <a:rPr lang="en-US" dirty="0"/>
              <a:t>, </a:t>
            </a:r>
            <a:r>
              <a:rPr lang="en-US" b="1" dirty="0"/>
              <a:t>check “Find a Club” information</a:t>
            </a:r>
            <a:r>
              <a:rPr lang="en-US" dirty="0"/>
              <a:t> on the Toastmasters website is current and amend if required with the VPM. This is how many potential members find you.</a:t>
            </a:r>
          </a:p>
          <a:p>
            <a:pPr marL="228600" indent="-228600">
              <a:buFont typeface="+mj-lt"/>
              <a:buAutoNum type="arabicPeriod"/>
            </a:pPr>
            <a:r>
              <a:rPr lang="en-US" b="1" dirty="0"/>
              <a:t>Fifth</a:t>
            </a:r>
            <a:r>
              <a:rPr lang="en-US" dirty="0"/>
              <a:t>, </a:t>
            </a:r>
            <a:r>
              <a:rPr lang="en-US" b="1" dirty="0"/>
              <a:t>ensure GDPR (General Data Protection Regulation) compliance</a:t>
            </a:r>
            <a:r>
              <a:rPr lang="en-US" dirty="0"/>
              <a:t> or local data protection rules with the club Secretary. Data protection is legally required, not optional.</a:t>
            </a:r>
          </a:p>
          <a:p>
            <a:pPr marL="228600" indent="-228600">
              <a:buFont typeface="+mj-lt"/>
              <a:buAutoNum type="arabicPeriod"/>
            </a:pPr>
            <a:r>
              <a:rPr lang="en-US" b="1" dirty="0"/>
              <a:t>Sixth</a:t>
            </a:r>
            <a:r>
              <a:rPr lang="en-US" dirty="0"/>
              <a:t>, </a:t>
            </a:r>
            <a:r>
              <a:rPr lang="en-US" b="1" dirty="0"/>
              <a:t>plan and activate</a:t>
            </a:r>
            <a:r>
              <a:rPr lang="en-US" dirty="0"/>
              <a:t> your club PR campaign using Toastmasters branding guidelines and the channels and strategies discussed today.</a:t>
            </a:r>
          </a:p>
          <a:p>
            <a:pPr marL="228600" indent="-228600">
              <a:buFont typeface="+mj-lt"/>
              <a:buAutoNum type="arabicPeriod"/>
            </a:pPr>
            <a:r>
              <a:rPr lang="en-US" b="1" dirty="0"/>
              <a:t>Finally</a:t>
            </a:r>
            <a:r>
              <a:rPr lang="en-US" dirty="0"/>
              <a:t>, </a:t>
            </a:r>
            <a:r>
              <a:rPr lang="en-US" b="1" dirty="0"/>
              <a:t>contribute to the club success plan</a:t>
            </a:r>
            <a:r>
              <a:rPr lang="en-US" dirty="0"/>
              <a:t> with your committee colleagues. VPPR success supports overall club growth.</a:t>
            </a:r>
          </a:p>
          <a:p>
            <a:endParaRPr lang="en-US" b="1" dirty="0"/>
          </a:p>
          <a:p>
            <a:r>
              <a:rPr lang="en-US" b="1" dirty="0"/>
              <a:t>Key message</a:t>
            </a:r>
            <a:r>
              <a:rPr lang="en-US" dirty="0"/>
              <a:t>: Don't try to do everything at once. Start with the audit and handover, then build systematically.</a:t>
            </a:r>
          </a:p>
        </p:txBody>
      </p:sp>
      <p:sp>
        <p:nvSpPr>
          <p:cNvPr id="4" name="Slide Number Placeholder 3">
            <a:extLst>
              <a:ext uri="{FF2B5EF4-FFF2-40B4-BE49-F238E27FC236}">
                <a16:creationId xmlns:a16="http://schemas.microsoft.com/office/drawing/2014/main" id="{40C9C7CA-7743-73AD-B036-8351D05AF37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14716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b="1" dirty="0"/>
              <a:t>Time on slide: </a:t>
            </a:r>
            <a:r>
              <a:rPr lang="en-US" b="1" i="0" dirty="0"/>
              <a:t>30 seconds</a:t>
            </a:r>
          </a:p>
          <a:p>
            <a:r>
              <a:rPr lang="en-US" b="1" dirty="0"/>
              <a:t>Elapsed time: </a:t>
            </a:r>
            <a:r>
              <a:rPr lang="en-US" b="1" i="0" dirty="0"/>
              <a:t>60</a:t>
            </a:r>
            <a:r>
              <a:rPr lang="en-US" b="1" dirty="0"/>
              <a:t> minutes</a:t>
            </a:r>
          </a:p>
          <a:p>
            <a:endParaRPr lang="en-US" dirty="0"/>
          </a:p>
          <a:p>
            <a:pPr>
              <a:buNone/>
            </a:pPr>
            <a:r>
              <a:rPr lang="en-US" b="1" dirty="0"/>
              <a:t>Facilitator Notes (</a:t>
            </a:r>
            <a:r>
              <a:rPr lang="en-US" b="1" i="0" dirty="0"/>
              <a:t>30 seconds</a:t>
            </a:r>
            <a:r>
              <a:rPr lang="en-US" b="1" dirty="0"/>
              <a:t>):</a:t>
            </a:r>
          </a:p>
          <a:p>
            <a:r>
              <a:rPr lang="en-US" dirty="0"/>
              <a:t>Thank you for stepping up to serve as the Vice President Public Relations  of your club! Your role is vital to your club’s success. </a:t>
            </a:r>
            <a:r>
              <a:rPr lang="en-US" i="0" dirty="0"/>
              <a:t>Enjoy promoting your club to increase its visibility to bring guests to your club!</a:t>
            </a:r>
            <a:endParaRPr lang="en-US" i="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81884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30907B-DCBF-6476-A9D7-8B1844B3F8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CF2015-9162-6991-110E-87B52B5458F9}"/>
              </a:ext>
            </a:extLst>
          </p:cNvPr>
          <p:cNvSpPr>
            <a:spLocks noGrp="1" noRot="1" noChangeAspect="1"/>
          </p:cNvSpPr>
          <p:nvPr>
            <p:ph type="sldImg"/>
          </p:nvPr>
        </p:nvSpPr>
        <p:spPr>
          <a:xfrm>
            <a:off x="889000" y="487363"/>
            <a:ext cx="4937125" cy="2778125"/>
          </a:xfrm>
        </p:spPr>
        <p:txBody>
          <a:bodyPr/>
          <a:lstStyle/>
          <a:p>
            <a:endParaRPr lang="en-US" dirty="0"/>
          </a:p>
        </p:txBody>
      </p:sp>
      <p:sp>
        <p:nvSpPr>
          <p:cNvPr id="3" name="Notes Placeholder 2">
            <a:extLst>
              <a:ext uri="{FF2B5EF4-FFF2-40B4-BE49-F238E27FC236}">
                <a16:creationId xmlns:a16="http://schemas.microsoft.com/office/drawing/2014/main" id="{55D870B7-2C2D-7E8F-582C-160EE81094E9}"/>
              </a:ext>
            </a:extLst>
          </p:cNvPr>
          <p:cNvSpPr>
            <a:spLocks noGrp="1"/>
          </p:cNvSpPr>
          <p:nvPr>
            <p:ph type="body" idx="1"/>
          </p:nvPr>
        </p:nvSpPr>
        <p:spPr>
          <a:xfrm>
            <a:off x="535576" y="3265488"/>
            <a:ext cx="5865223" cy="5721758"/>
          </a:xfrm>
        </p:spPr>
        <p:txBody>
          <a:bodyPr/>
          <a:lstStyle/>
          <a:p>
            <a:r>
              <a:rPr lang="en-GB" sz="1100" b="1" dirty="0"/>
              <a:t>Time on slide: 1.5 minute </a:t>
            </a:r>
          </a:p>
          <a:p>
            <a:r>
              <a:rPr lang="en-GB" sz="1100" b="1" dirty="0"/>
              <a:t>Elapsed time: 4.5 minutes</a:t>
            </a:r>
          </a:p>
          <a:p>
            <a:endParaRPr lang="en-GB" sz="600" dirty="0"/>
          </a:p>
          <a:p>
            <a:r>
              <a:rPr lang="en-GB" sz="1100" b="1" dirty="0"/>
              <a:t>Facilitator Notes:</a:t>
            </a:r>
          </a:p>
          <a:p>
            <a:r>
              <a:rPr lang="en-US" sz="600" dirty="0"/>
              <a:t>We viewed the Club Success Cycle at the end of General Session Part 1.</a:t>
            </a:r>
          </a:p>
          <a:p>
            <a:endParaRPr lang="en-US" sz="6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700" dirty="0"/>
              <a:t>(</a:t>
            </a:r>
            <a:r>
              <a:rPr lang="en-US" sz="700" b="1" dirty="0"/>
              <a:t>Ask</a:t>
            </a:r>
            <a:r>
              <a:rPr lang="en-US" sz="700" dirty="0"/>
              <a:t>) Which stages of the Club Success Cycle are influenced by the VP Public Relations?</a:t>
            </a:r>
            <a:r>
              <a:rPr lang="en-GB" sz="120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As VPPR, you raise awareness about your club in the local area or in your  corporation or organization to attract guests to your meetings. Target individuals who want to improve their </a:t>
            </a:r>
            <a:r>
              <a:rPr lang="en-US" sz="1100" b="1" dirty="0"/>
              <a:t>communication and leadership skills and gain confidence in the process</a:t>
            </a:r>
            <a:r>
              <a:rPr lang="en-US" sz="110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p>
          <a:p>
            <a:endParaRPr lang="en-GB" sz="1100" dirty="0"/>
          </a:p>
          <a:p>
            <a:endParaRPr lang="en-GB" dirty="0"/>
          </a:p>
        </p:txBody>
      </p:sp>
      <p:sp>
        <p:nvSpPr>
          <p:cNvPr id="4" name="Slide Number Placeholder 3">
            <a:extLst>
              <a:ext uri="{FF2B5EF4-FFF2-40B4-BE49-F238E27FC236}">
                <a16:creationId xmlns:a16="http://schemas.microsoft.com/office/drawing/2014/main" id="{9597C90F-3EF5-FACD-2F02-1105CB82CEB6}"/>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36939334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03D2C-CECF-CEF2-1EAA-30E54E4F3B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6DCCFA-490E-6857-6A1B-0FF476176EFB}"/>
              </a:ext>
            </a:extLst>
          </p:cNvPr>
          <p:cNvSpPr>
            <a:spLocks noGrp="1" noRot="1" noChangeAspect="1"/>
          </p:cNvSpPr>
          <p:nvPr>
            <p:ph type="sldImg"/>
          </p:nvPr>
        </p:nvSpPr>
        <p:spPr>
          <a:xfrm>
            <a:off x="685800" y="665163"/>
            <a:ext cx="5486400" cy="3086100"/>
          </a:xfrm>
        </p:spPr>
        <p:txBody>
          <a:bodyPr/>
          <a:lstStyle/>
          <a:p>
            <a:endParaRPr lang="en-US" dirty="0"/>
          </a:p>
        </p:txBody>
      </p:sp>
      <p:sp>
        <p:nvSpPr>
          <p:cNvPr id="3" name="Notes Placeholder 2">
            <a:extLst>
              <a:ext uri="{FF2B5EF4-FFF2-40B4-BE49-F238E27FC236}">
                <a16:creationId xmlns:a16="http://schemas.microsoft.com/office/drawing/2014/main" id="{C16875BD-9020-8CFC-3C80-146FCD1D9BFB}"/>
              </a:ext>
            </a:extLst>
          </p:cNvPr>
          <p:cNvSpPr>
            <a:spLocks noGrp="1"/>
          </p:cNvSpPr>
          <p:nvPr>
            <p:ph type="body" idx="1"/>
          </p:nvPr>
        </p:nvSpPr>
        <p:spPr/>
        <p:txBody>
          <a:bodyPr/>
          <a:lstStyle/>
          <a:p>
            <a:r>
              <a:rPr lang="en-GB" sz="1200" b="1" dirty="0"/>
              <a:t>Time on slide: 1.5 minutes</a:t>
            </a:r>
          </a:p>
          <a:p>
            <a:r>
              <a:rPr lang="en-GB" sz="1200" b="1" dirty="0"/>
              <a:t>Elapsed time: 6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Times New Roman" panose="02020603050405020304" pitchFamily="18"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b="1" dirty="0"/>
              <a:t>Emphasize</a:t>
            </a:r>
            <a:r>
              <a:rPr lang="en-US" dirty="0"/>
              <a:t> the connection between VPPR activities and club success and the partnership of the VPPR with the VPM.)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Vice President Public Relations (VPPR) </a:t>
            </a:r>
            <a:r>
              <a:rPr lang="en-US" b="0" i="0" dirty="0">
                <a:solidFill>
                  <a:srgbClr val="1D252C"/>
                </a:solidFill>
                <a:effectLst/>
                <a:latin typeface="arial" panose="020B0604020202020204" pitchFamily="34" charset="0"/>
              </a:rPr>
              <a:t>publicizes the club to the local community or inside their corporation/organization. The VPPR notifies the media about the club’s existence, the benefits it provides, and the achievements of its members.</a:t>
            </a:r>
            <a:r>
              <a:rPr lang="en-GB" dirty="0"/>
              <a:t> The VPPR promotes awareness of the club to encourage guests to visit the club on a regular basis</a:t>
            </a:r>
            <a:r>
              <a:rPr lang="en-US" b="0" i="0" dirty="0">
                <a:solidFill>
                  <a:srgbClr val="1D252C"/>
                </a:solidFill>
                <a:effectLst/>
                <a:latin typeface="arial" panose="020B0604020202020204" pitchFamily="34" charset="0"/>
              </a:rPr>
              <a:t>. This is done by maintaining the club website, posting regularly on social media channels, and building relationships with local press.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1D252C"/>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a:t>
            </a:r>
            <a:r>
              <a:rPr lang="en-US" dirty="0"/>
              <a:t>he VPPR and VP Membership roles represent a partnership, like a relay race where a smooth handoff is essential for success. The conversion from guest to member requires both officers working in coordination, not independently.</a:t>
            </a:r>
            <a:endParaRPr lang="en-US" b="0" i="0" dirty="0">
              <a:solidFill>
                <a:srgbClr val="1D252C"/>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1D252C"/>
              </a:solidFill>
              <a:effectLst/>
              <a:latin typeface="arial" panose="020B0604020202020204" pitchFamily="34" charset="0"/>
            </a:endParaRPr>
          </a:p>
          <a:p>
            <a:r>
              <a:rPr lang="en-US" dirty="0"/>
              <a:t>You, as the VPPR, are the public voice of your club. When the community or your corporation/organization sees Toastmasters, they see your work. When members stay informed and excited, that's your impact. When new guests walk through the door, they often attended your club meeting because of your promotional efforts.</a:t>
            </a:r>
          </a:p>
          <a:p>
            <a:endParaRPr lang="en-GB" dirty="0"/>
          </a:p>
          <a:p>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a:extLst>
              <a:ext uri="{FF2B5EF4-FFF2-40B4-BE49-F238E27FC236}">
                <a16:creationId xmlns:a16="http://schemas.microsoft.com/office/drawing/2014/main" id="{5835C472-EB7B-570F-3DC3-C9EF985346DE}"/>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9600736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GB" sz="1200" b="1" dirty="0"/>
              <a:t>Time on slide: 1.5 minutes</a:t>
            </a:r>
          </a:p>
          <a:p>
            <a:r>
              <a:rPr lang="en-GB" sz="1200" b="1" dirty="0"/>
              <a:t>Elapsed time: 3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Times New Roman" panose="02020603050405020304" pitchFamily="18" charset="0"/>
              </a:rPr>
              <a:t>Facilitator Notes:</a:t>
            </a:r>
          </a:p>
          <a:p>
            <a:pPr marL="0" marR="0" lvl="0" indent="0" algn="l" defTabSz="914400" rtl="0" eaLnBrk="1" fontAlgn="auto" latinLnBrk="0" hangingPunct="1">
              <a:lnSpc>
                <a:spcPct val="107000"/>
              </a:lnSpc>
              <a:spcBef>
                <a:spcPts val="0"/>
              </a:spcBef>
              <a:spcAft>
                <a:spcPts val="800"/>
              </a:spcAft>
              <a:buClrTx/>
              <a:buSzTx/>
              <a:buFontTx/>
              <a:buNone/>
              <a:tabLst/>
              <a:defRPr/>
            </a:pPr>
            <a:r>
              <a:rPr lang="en-GB" b="1" dirty="0"/>
              <a:t>(Ask </a:t>
            </a:r>
            <a:r>
              <a:rPr lang="en-GB" b="0" dirty="0"/>
              <a:t>the vice presidents for the transferrable skills they should gain from serving as Vice President Public Relations. </a:t>
            </a:r>
            <a:r>
              <a:rPr lang="en-US" b="1" dirty="0"/>
              <a:t>Emphasize</a:t>
            </a:r>
            <a:r>
              <a:rPr lang="en-US" dirty="0"/>
              <a:t> how these skills directly translate to workplace success. Help officers see the VPPR role as professional development, not just volunteer work.)</a:t>
            </a:r>
          </a:p>
          <a:p>
            <a:pPr>
              <a:lnSpc>
                <a:spcPct val="107000"/>
              </a:lnSpc>
              <a:spcAft>
                <a:spcPts val="800"/>
              </a:spcAft>
            </a:pPr>
            <a:endParaRPr lang="en-GB" sz="1200" b="1" kern="100" dirty="0">
              <a:effectLst/>
              <a:latin typeface="Arial" panose="020B0604020202020204" pitchFamily="34" charset="0"/>
              <a:ea typeface="Aptos" panose="020B0004020202020204" pitchFamily="34" charset="0"/>
              <a:cs typeface="Times New Roman" panose="02020603050405020304" pitchFamily="18" charset="0"/>
            </a:endParaRPr>
          </a:p>
          <a:p>
            <a:r>
              <a:rPr lang="en-US" dirty="0"/>
              <a:t>What skills can you learn by serving as Vice President Public Relations? </a:t>
            </a:r>
          </a:p>
          <a:p>
            <a:endParaRPr lang="en-US" dirty="0"/>
          </a:p>
          <a:p>
            <a:r>
              <a:rPr lang="en-US" dirty="0"/>
              <a:t>You will develop valuable </a:t>
            </a:r>
            <a:r>
              <a:rPr lang="en-US" b="1" dirty="0"/>
              <a:t>transferable skills</a:t>
            </a:r>
            <a:r>
              <a:rPr lang="en-US" dirty="0"/>
              <a:t> that enhance your professional life.</a:t>
            </a:r>
          </a:p>
          <a:p>
            <a:endParaRPr lang="en-US" dirty="0"/>
          </a:p>
          <a:p>
            <a:r>
              <a:rPr lang="en-US" b="1" dirty="0"/>
              <a:t>Communication and Media Skills</a:t>
            </a:r>
            <a:r>
              <a:rPr lang="en-US" dirty="0"/>
              <a:t>: </a:t>
            </a:r>
            <a:r>
              <a:rPr lang="en-US" b="1" dirty="0"/>
              <a:t>Media relations</a:t>
            </a:r>
            <a:r>
              <a:rPr lang="en-US" dirty="0"/>
              <a:t>, </a:t>
            </a:r>
            <a:r>
              <a:rPr lang="en-US" b="1" dirty="0"/>
              <a:t>press release writing</a:t>
            </a:r>
            <a:r>
              <a:rPr lang="en-US" dirty="0"/>
              <a:t>, and </a:t>
            </a:r>
            <a:r>
              <a:rPr lang="en-US" b="1" dirty="0"/>
              <a:t>media interview techniques</a:t>
            </a:r>
            <a:r>
              <a:rPr lang="en-US" dirty="0"/>
              <a:t> that improve your workplace communication abilities.</a:t>
            </a:r>
          </a:p>
          <a:p>
            <a:endParaRPr lang="en-US" dirty="0"/>
          </a:p>
          <a:p>
            <a:r>
              <a:rPr lang="en-US" b="1" dirty="0"/>
              <a:t>Marketing and Strategy</a:t>
            </a:r>
            <a:r>
              <a:rPr lang="en-US" dirty="0"/>
              <a:t>: </a:t>
            </a:r>
            <a:r>
              <a:rPr lang="en-US" b="1" dirty="0"/>
              <a:t>Campaign development</a:t>
            </a:r>
            <a:r>
              <a:rPr lang="en-US" dirty="0"/>
              <a:t>, </a:t>
            </a:r>
            <a:r>
              <a:rPr lang="en-US" b="1" dirty="0"/>
              <a:t>advertising and promotion</a:t>
            </a:r>
            <a:r>
              <a:rPr lang="en-US" dirty="0"/>
              <a:t>, and </a:t>
            </a:r>
            <a:r>
              <a:rPr lang="en-US" b="1" dirty="0"/>
              <a:t>branding materials</a:t>
            </a:r>
            <a:r>
              <a:rPr lang="en-US" dirty="0"/>
              <a:t> creation. You'll learn to plan </a:t>
            </a:r>
            <a:r>
              <a:rPr lang="en-US" b="1" dirty="0"/>
              <a:t>publicity calendars</a:t>
            </a:r>
            <a:r>
              <a:rPr lang="en-US" dirty="0"/>
              <a:t> and develop </a:t>
            </a:r>
            <a:r>
              <a:rPr lang="en-US" b="1" dirty="0"/>
              <a:t>reward and incentive programs</a:t>
            </a:r>
            <a:r>
              <a:rPr lang="en-US" dirty="0"/>
              <a:t>.</a:t>
            </a:r>
          </a:p>
          <a:p>
            <a:endParaRPr lang="en-US" dirty="0"/>
          </a:p>
          <a:p>
            <a:r>
              <a:rPr lang="en-US" b="1" dirty="0"/>
              <a:t>Creative and Technical Skills</a:t>
            </a:r>
            <a:r>
              <a:rPr lang="en-US" dirty="0"/>
              <a:t>: </a:t>
            </a:r>
            <a:r>
              <a:rPr lang="en-US" b="1" dirty="0"/>
              <a:t>Photography</a:t>
            </a:r>
            <a:r>
              <a:rPr lang="en-US" dirty="0"/>
              <a:t>, </a:t>
            </a:r>
            <a:r>
              <a:rPr lang="en-US" b="1" dirty="0"/>
              <a:t>graphic design</a:t>
            </a:r>
            <a:r>
              <a:rPr lang="en-US" dirty="0"/>
              <a:t>, and </a:t>
            </a:r>
            <a:r>
              <a:rPr lang="en-US" b="1" dirty="0"/>
              <a:t>seminar development</a:t>
            </a:r>
            <a:r>
              <a:rPr lang="en-US" dirty="0"/>
              <a:t> that are valuable in any professional setting.</a:t>
            </a:r>
          </a:p>
          <a:p>
            <a:endParaRPr lang="en-US" dirty="0"/>
          </a:p>
          <a:p>
            <a:r>
              <a:rPr lang="en-US" b="1" dirty="0"/>
              <a:t>Business Development</a:t>
            </a:r>
            <a:r>
              <a:rPr lang="en-US" dirty="0"/>
              <a:t>: </a:t>
            </a:r>
            <a:r>
              <a:rPr lang="en-US" b="1" dirty="0"/>
              <a:t>Consulting skills</a:t>
            </a:r>
            <a:r>
              <a:rPr lang="en-US" dirty="0"/>
              <a:t>, </a:t>
            </a:r>
            <a:r>
              <a:rPr lang="en-US" b="1" dirty="0"/>
              <a:t>networking abilities</a:t>
            </a:r>
            <a:r>
              <a:rPr lang="en-US" dirty="0"/>
              <a:t>, </a:t>
            </a:r>
            <a:r>
              <a:rPr lang="en-US" b="1" dirty="0"/>
              <a:t>relationship building, and succession planning</a:t>
            </a:r>
            <a:r>
              <a:rPr lang="en-US" dirty="0"/>
              <a:t> that advance your career.</a:t>
            </a:r>
          </a:p>
          <a:p>
            <a:endParaRPr lang="en-US" dirty="0"/>
          </a:p>
          <a:p>
            <a:r>
              <a:rPr lang="en-US" dirty="0"/>
              <a:t>These aren't just Toastmasters skills. They're professional competencies that employers value highly. Whether you're promoting a product launch, organizing company events, or building stakeholder relationships, your VPPR experience provides real-world expertise.</a:t>
            </a:r>
          </a:p>
          <a:p>
            <a:endParaRPr lang="en-US" dirty="0"/>
          </a:p>
        </p:txBody>
      </p:sp>
      <p:sp>
        <p:nvSpPr>
          <p:cNvPr id="4" name="Slide Number Placeholder 3"/>
          <p:cNvSpPr>
            <a:spLocks noGrp="1"/>
          </p:cNvSpPr>
          <p:nvPr>
            <p:ph type="sldNum" sz="quarter" idx="5"/>
          </p:nvPr>
        </p:nvSpPr>
        <p:spPr/>
        <p:txBody>
          <a:bodyPr/>
          <a:lstStyle/>
          <a:p>
            <a:fld id="{B6847FC4-CAF1-6741-875A-C83F3721E6B6}" type="slidenum">
              <a:rPr lang="en-US" smtClean="0"/>
              <a:t>7</a:t>
            </a:fld>
            <a:endParaRPr lang="en-US" dirty="0"/>
          </a:p>
        </p:txBody>
      </p:sp>
    </p:spTree>
    <p:extLst>
      <p:ext uri="{BB962C8B-B14F-4D97-AF65-F5344CB8AC3E}">
        <p14:creationId xmlns:p14="http://schemas.microsoft.com/office/powerpoint/2010/main" val="2797871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DCA4E-96CA-BC8F-79C5-C864EDD157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2317BA-FEAD-69C6-537F-9756A03C3062}"/>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059F3317-65C0-04CC-498A-41403DA2B0D2}"/>
              </a:ext>
            </a:extLst>
          </p:cNvPr>
          <p:cNvSpPr>
            <a:spLocks noGrp="1"/>
          </p:cNvSpPr>
          <p:nvPr>
            <p:ph type="body" idx="1"/>
          </p:nvPr>
        </p:nvSpPr>
        <p:spPr/>
        <p:txBody>
          <a:bodyPr/>
          <a:lstStyle/>
          <a:p>
            <a:r>
              <a:rPr lang="en-GB" sz="1200" b="1" dirty="0"/>
              <a:t>Time on slide: 1 minute</a:t>
            </a:r>
          </a:p>
          <a:p>
            <a:r>
              <a:rPr lang="en-GB" sz="1200" b="1" dirty="0"/>
              <a:t>Elapsed time: 7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Times New Roman" panose="02020603050405020304" pitchFamily="18" charset="0"/>
              </a:rPr>
              <a:t>Facilitator Notes:</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dirty="0"/>
              <a:t>(Deliver this as a clear, concise wrap-up of the VPPR’s core purpose.)</a:t>
            </a:r>
          </a:p>
          <a:p>
            <a:pPr>
              <a:lnSpc>
                <a:spcPct val="107000"/>
              </a:lnSpc>
              <a:spcAft>
                <a:spcPts val="800"/>
              </a:spcAft>
            </a:pPr>
            <a:endParaRPr lang="en-GB" sz="1200" b="1" kern="100" dirty="0">
              <a:effectLst/>
              <a:latin typeface="Arial" panose="020B0604020202020204" pitchFamily="34" charset="0"/>
              <a:ea typeface="Aptos" panose="020B0004020202020204" pitchFamily="34" charset="0"/>
              <a:cs typeface="Times New Roman" panose="02020603050405020304" pitchFamily="18" charset="0"/>
            </a:endParaRPr>
          </a:p>
          <a:p>
            <a:r>
              <a:rPr lang="en-US" dirty="0"/>
              <a:t>In summary, as VPPR you coordinate an </a:t>
            </a:r>
            <a:r>
              <a:rPr lang="en-US" b="1" dirty="0"/>
              <a:t>active public relations and publicity program</a:t>
            </a:r>
            <a:r>
              <a:rPr lang="en-US" dirty="0"/>
              <a:t>. You maintain communication between the club, its members, and the public. Your work increases </a:t>
            </a:r>
            <a:r>
              <a:rPr lang="en-US" b="1" dirty="0"/>
              <a:t>Toastmasters awareness</a:t>
            </a:r>
            <a:r>
              <a:rPr lang="en-US" dirty="0"/>
              <a:t> through local news and social media channels. In a Toastmasters club affiliated with a corporation or other organization, the VPPR promotes the presence and benefits of Toastmasters, using the organization’s internal communication channels. </a:t>
            </a:r>
          </a:p>
          <a:p>
            <a:endParaRPr lang="en-US" dirty="0"/>
          </a:p>
        </p:txBody>
      </p:sp>
      <p:sp>
        <p:nvSpPr>
          <p:cNvPr id="4" name="Slide Number Placeholder 3">
            <a:extLst>
              <a:ext uri="{FF2B5EF4-FFF2-40B4-BE49-F238E27FC236}">
                <a16:creationId xmlns:a16="http://schemas.microsoft.com/office/drawing/2014/main" id="{732D2B82-83DF-94CA-56C7-BA6FB42B0169}"/>
              </a:ext>
            </a:extLst>
          </p:cNvPr>
          <p:cNvSpPr>
            <a:spLocks noGrp="1"/>
          </p:cNvSpPr>
          <p:nvPr>
            <p:ph type="sldNum" sz="quarter" idx="5"/>
          </p:nvPr>
        </p:nvSpPr>
        <p:spPr/>
        <p:txBody>
          <a:bodyPr/>
          <a:lstStyle/>
          <a:p>
            <a:fld id="{B6847FC4-CAF1-6741-875A-C83F3721E6B6}" type="slidenum">
              <a:rPr lang="en-US" smtClean="0"/>
              <a:t>8</a:t>
            </a:fld>
            <a:endParaRPr lang="en-US" dirty="0"/>
          </a:p>
        </p:txBody>
      </p:sp>
    </p:spTree>
    <p:extLst>
      <p:ext uri="{BB962C8B-B14F-4D97-AF65-F5344CB8AC3E}">
        <p14:creationId xmlns:p14="http://schemas.microsoft.com/office/powerpoint/2010/main" val="2218922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GB" sz="1200" b="1" dirty="0"/>
              <a:t>Time on slide: 3 minutes</a:t>
            </a:r>
          </a:p>
          <a:p>
            <a:r>
              <a:rPr lang="en-GB" sz="1200" b="1" dirty="0"/>
              <a:t>Elapsed time: 10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Times New Roman" panose="02020603050405020304" pitchFamily="18" charset="0"/>
              </a:rPr>
              <a:t>Facilitator Notes:</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dirty="0"/>
              <a:t>(Keep the pace energetic.)</a:t>
            </a:r>
          </a:p>
          <a:p>
            <a:pPr>
              <a:lnSpc>
                <a:spcPct val="107000"/>
              </a:lnSpc>
              <a:spcAft>
                <a:spcPts val="800"/>
              </a:spcAft>
            </a:pPr>
            <a:endParaRPr lang="en-GB" sz="1200" b="1" kern="100" dirty="0">
              <a:effectLst/>
              <a:latin typeface="Arial" panose="020B0604020202020204" pitchFamily="34" charset="0"/>
              <a:ea typeface="Aptos" panose="020B0004020202020204" pitchFamily="34" charset="0"/>
              <a:cs typeface="Times New Roman" panose="02020603050405020304" pitchFamily="18" charset="0"/>
            </a:endParaRPr>
          </a:p>
          <a:p>
            <a:r>
              <a:rPr lang="en-US" dirty="0"/>
              <a:t>When planning communication, ask yourself these </a:t>
            </a:r>
            <a:r>
              <a:rPr lang="en-US" b="1" dirty="0"/>
              <a:t>four crucial questions</a:t>
            </a:r>
            <a:r>
              <a:rPr lang="en-US" dirty="0"/>
              <a:t>:</a:t>
            </a:r>
          </a:p>
          <a:p>
            <a:r>
              <a:rPr lang="en-US" b="1" dirty="0"/>
              <a:t>Who</a:t>
            </a:r>
            <a:r>
              <a:rPr lang="en-US" dirty="0"/>
              <a:t> is your target audience for the communication? </a:t>
            </a:r>
          </a:p>
          <a:p>
            <a:r>
              <a:rPr lang="en-US" b="1" dirty="0"/>
              <a:t>How</a:t>
            </a:r>
            <a:r>
              <a:rPr lang="en-US" dirty="0"/>
              <a:t> will you reach them? </a:t>
            </a:r>
          </a:p>
          <a:p>
            <a:r>
              <a:rPr lang="en-US" b="1" dirty="0"/>
              <a:t>When</a:t>
            </a:r>
            <a:r>
              <a:rPr lang="en-US" dirty="0"/>
              <a:t> is the right timing? </a:t>
            </a:r>
          </a:p>
          <a:p>
            <a:r>
              <a:rPr lang="en-US" b="1" dirty="0"/>
              <a:t>What</a:t>
            </a:r>
            <a:r>
              <a:rPr lang="en-US" dirty="0"/>
              <a:t> is your key message?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test this with your own clubs right now, using this "think of someone" exercise. (For online training, tell participants to use the Zoom chat to enter their responses. For in-person training, ask a few of the  participants for </a:t>
            </a:r>
            <a:r>
              <a:rPr lang="en-US" b="1" i="1" dirty="0"/>
              <a:t>a phrase or one sentence verbal answers</a:t>
            </a:r>
            <a:r>
              <a:rPr lang="en-US" dirty="0"/>
              <a:t>.)</a:t>
            </a:r>
          </a:p>
          <a:p>
            <a:endParaRPr lang="en-US" dirty="0"/>
          </a:p>
          <a:p>
            <a:pPr marL="0" indent="0">
              <a:buFont typeface="+mj-lt"/>
              <a:buNone/>
            </a:pPr>
            <a:r>
              <a:rPr lang="en-US" b="1" dirty="0"/>
              <a:t>Quick exercise (1.5 minute for this exercise)</a:t>
            </a:r>
            <a:r>
              <a:rPr lang="en-US" dirty="0"/>
              <a:t>: </a:t>
            </a:r>
          </a:p>
          <a:p>
            <a:pPr marL="0" indent="0">
              <a:buFont typeface="+mj-lt"/>
              <a:buNone/>
            </a:pPr>
            <a:r>
              <a:rPr lang="en-US" dirty="0"/>
              <a:t>Think of someone you want to attract to your club. Got someone in mind?</a:t>
            </a:r>
          </a:p>
          <a:p>
            <a:pPr marL="228600" indent="-228600">
              <a:buFont typeface="+mj-lt"/>
              <a:buAutoNum type="arabicPeriod"/>
            </a:pPr>
            <a:r>
              <a:rPr lang="en-US" dirty="0"/>
              <a:t>What type of person are you thinking of? Young professional? Retiree? Co-worker? Someone wanting confidence? </a:t>
            </a:r>
          </a:p>
          <a:p>
            <a:pPr marL="228600" indent="-228600">
              <a:buFont typeface="+mj-lt"/>
              <a:buAutoNum type="arabicPeriod"/>
            </a:pPr>
            <a:endParaRPr lang="en-US" dirty="0"/>
          </a:p>
          <a:p>
            <a:pPr marL="228600" indent="-228600">
              <a:buFont typeface="+mj-lt"/>
              <a:buAutoNum type="arabicPeriod"/>
            </a:pPr>
            <a:r>
              <a:rPr lang="en-US" dirty="0"/>
              <a:t>Now, </a:t>
            </a:r>
            <a:r>
              <a:rPr lang="en-US" b="1" dirty="0"/>
              <a:t>answer</a:t>
            </a:r>
            <a:r>
              <a:rPr lang="en-US" dirty="0"/>
              <a:t> </a:t>
            </a:r>
            <a:r>
              <a:rPr lang="en-US" b="1" dirty="0"/>
              <a:t>by raising your hand</a:t>
            </a:r>
            <a:r>
              <a:rPr lang="en-US" dirty="0"/>
              <a:t>: For that person you're thinking of, would you reach them through </a:t>
            </a:r>
            <a:r>
              <a:rPr lang="en-US" b="1" dirty="0"/>
              <a:t>Facebook</a:t>
            </a:r>
            <a:r>
              <a:rPr lang="en-US" dirty="0"/>
              <a:t>? Raise hand, if yes.  How about </a:t>
            </a:r>
            <a:r>
              <a:rPr lang="en-US" b="1" dirty="0"/>
              <a:t>LinkedIn</a:t>
            </a:r>
            <a:r>
              <a:rPr lang="en-US" dirty="0"/>
              <a:t>? Hands up for LinkedIn.  </a:t>
            </a:r>
            <a:r>
              <a:rPr lang="en-US" b="1" dirty="0"/>
              <a:t>Local newspaper</a:t>
            </a:r>
            <a:r>
              <a:rPr lang="en-US" dirty="0"/>
              <a:t>? Show those hands.</a:t>
            </a:r>
          </a:p>
          <a:p>
            <a:pPr marL="228600" indent="-228600">
              <a:buFont typeface="+mj-lt"/>
              <a:buAutoNum type="arabicPeriod"/>
            </a:pPr>
            <a:endParaRPr lang="en-US" dirty="0"/>
          </a:p>
          <a:p>
            <a:r>
              <a:rPr lang="en-US" dirty="0"/>
              <a:t>Do you see how different audiences, different target markets, use </a:t>
            </a:r>
            <a:r>
              <a:rPr lang="en-US" b="1" dirty="0"/>
              <a:t>different media channels</a:t>
            </a:r>
            <a:r>
              <a:rPr lang="en-US" dirty="0"/>
              <a:t>? The busy professional might be on LinkedIn, while the retiree may use Facebook or read the local paper.</a:t>
            </a:r>
          </a:p>
          <a:p>
            <a:endParaRPr lang="en-US" dirty="0"/>
          </a:p>
          <a:p>
            <a:r>
              <a:rPr lang="en-US" b="1" dirty="0"/>
              <a:t>Final questions</a:t>
            </a:r>
            <a:r>
              <a:rPr lang="en-US" dirty="0"/>
              <a:t>: What would make that person </a:t>
            </a:r>
            <a:r>
              <a:rPr lang="en-US" b="1" dirty="0"/>
              <a:t>want</a:t>
            </a:r>
            <a:r>
              <a:rPr lang="en-US" dirty="0"/>
              <a:t> to visit your club? What's in it for them? (Limit answers to no more than three words.)</a:t>
            </a:r>
          </a:p>
          <a:p>
            <a:endParaRPr lang="en-US" dirty="0"/>
          </a:p>
          <a:p>
            <a:r>
              <a:rPr lang="en-US" dirty="0"/>
              <a:t>This is your </a:t>
            </a:r>
            <a:r>
              <a:rPr lang="en-US" b="1" dirty="0"/>
              <a:t>strategic thinking</a:t>
            </a:r>
            <a:r>
              <a:rPr lang="en-US" dirty="0"/>
              <a:t> in action. </a:t>
            </a:r>
            <a:r>
              <a:rPr lang="en-US" b="1" i="1" dirty="0"/>
              <a:t>Right audience, right channel, right message.</a:t>
            </a:r>
          </a:p>
          <a:p>
            <a:endParaRPr lang="en-US" dirty="0"/>
          </a:p>
        </p:txBody>
      </p:sp>
      <p:sp>
        <p:nvSpPr>
          <p:cNvPr id="4" name="Slide Number Placeholder 3"/>
          <p:cNvSpPr>
            <a:spLocks noGrp="1"/>
          </p:cNvSpPr>
          <p:nvPr>
            <p:ph type="sldNum" sz="quarter" idx="5"/>
          </p:nvPr>
        </p:nvSpPr>
        <p:spPr/>
        <p:txBody>
          <a:bodyPr/>
          <a:lstStyle/>
          <a:p>
            <a:fld id="{B6847FC4-CAF1-6741-875A-C83F3721E6B6}" type="slidenum">
              <a:rPr lang="en-US" smtClean="0"/>
              <a:t>9</a:t>
            </a:fld>
            <a:endParaRPr lang="en-US" dirty="0"/>
          </a:p>
        </p:txBody>
      </p:sp>
    </p:spTree>
    <p:extLst>
      <p:ext uri="{BB962C8B-B14F-4D97-AF65-F5344CB8AC3E}">
        <p14:creationId xmlns:p14="http://schemas.microsoft.com/office/powerpoint/2010/main" val="28505180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Master" Target="../slideMasters/slideMaster9.xml"/></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Master" Target="../slideMasters/slideMaster9.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1287038089"/>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249420687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86671666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408913070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10866728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144123147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09644029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40412455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46656803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65885429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6451677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9092035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317578366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9858137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502884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738901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
        <p:nvSpPr>
          <p:cNvPr id="4" name="Subtitle 2">
            <a:extLst>
              <a:ext uri="{FF2B5EF4-FFF2-40B4-BE49-F238E27FC236}">
                <a16:creationId xmlns:a16="http://schemas.microsoft.com/office/drawing/2014/main" id="{124F0AFB-5951-F688-FAD5-0E816C302FB4}"/>
              </a:ext>
            </a:extLst>
          </p:cNvPr>
          <p:cNvSpPr txBox="1">
            <a:spLocks/>
          </p:cNvSpPr>
          <p:nvPr userDrawn="1"/>
        </p:nvSpPr>
        <p:spPr>
          <a:xfrm>
            <a:off x="1524000" y="5169735"/>
            <a:ext cx="91440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a:t>Florian Bay, Paola Perina &amp; Diane Richardson </a:t>
            </a:r>
          </a:p>
        </p:txBody>
      </p:sp>
    </p:spTree>
    <p:extLst>
      <p:ext uri="{BB962C8B-B14F-4D97-AF65-F5344CB8AC3E}">
        <p14:creationId xmlns:p14="http://schemas.microsoft.com/office/powerpoint/2010/main" val="27271159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1_Spacer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Section subtitle</a:t>
            </a:r>
          </a:p>
        </p:txBody>
      </p:sp>
    </p:spTree>
    <p:extLst>
      <p:ext uri="{BB962C8B-B14F-4D97-AF65-F5344CB8AC3E}">
        <p14:creationId xmlns:p14="http://schemas.microsoft.com/office/powerpoint/2010/main" val="375725802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66601502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42427415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1_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415877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74054512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6603777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7164213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89732319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type="blank" preserve="1">
  <p:cSld name="2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58550940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9500376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17963309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2544488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_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64430361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2_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71674222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16546299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_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189535439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_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8052230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85501251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_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216440351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64264605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_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98230454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1_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20494835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_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256936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2_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2242548479"/>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2_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549279922"/>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2_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4845890"/>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type="tx">
  <p:cSld name="Title and Content">
    <p:bg>
      <p:bgPr>
        <a:solidFill>
          <a:srgbClr val="F5F5F5"/>
        </a:solidFill>
        <a:effectLst/>
      </p:bgPr>
    </p:bg>
    <p:spTree>
      <p:nvGrpSpPr>
        <p:cNvPr id="1" name=""/>
        <p:cNvGrpSpPr/>
        <p:nvPr/>
      </p:nvGrpSpPr>
      <p:grpSpPr>
        <a:xfrm>
          <a:off x="0" y="0"/>
          <a:ext cx="0" cy="0"/>
          <a:chOff x="0" y="0"/>
          <a:chExt cx="0" cy="0"/>
        </a:xfrm>
      </p:grpSpPr>
      <p:sp>
        <p:nvSpPr>
          <p:cNvPr id="36"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37"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38"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39"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40" name="Title Text"/>
          <p:cNvSpPr txBox="1">
            <a:spLocks noGrp="1"/>
          </p:cNvSpPr>
          <p:nvPr>
            <p:ph type="title"/>
          </p:nvPr>
        </p:nvSpPr>
        <p:spPr>
          <a:xfrm>
            <a:off x="277934" y="295773"/>
            <a:ext cx="11647366" cy="649224"/>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41" name="Body Level One…"/>
          <p:cNvSpPr txBox="1">
            <a:spLocks noGrp="1"/>
          </p:cNvSpPr>
          <p:nvPr>
            <p:ph type="body" idx="1"/>
          </p:nvPr>
        </p:nvSpPr>
        <p:spPr>
          <a:xfrm>
            <a:off x="277933" y="1520042"/>
            <a:ext cx="11647369" cy="4358245"/>
          </a:xfrm>
          <a:prstGeom prst="rect">
            <a:avLst/>
          </a:prstGeom>
        </p:spPr>
        <p:txBody>
          <a:bodyPr/>
          <a:lstStyle>
            <a:lvl1pPr marL="228600" indent="-228600">
              <a:lnSpc>
                <a:spcPct val="90000"/>
              </a:lnSpc>
              <a:spcBef>
                <a:spcPts val="1000"/>
              </a:spcBef>
              <a:buClrTx/>
              <a:buFont typeface="Arial"/>
              <a:buChar char="•"/>
              <a:defRPr>
                <a:solidFill>
                  <a:srgbClr val="333333"/>
                </a:solidFill>
                <a:latin typeface="Arial"/>
                <a:ea typeface="Arial"/>
                <a:cs typeface="Arial"/>
                <a:sym typeface="Arial"/>
              </a:defRPr>
            </a:lvl1pPr>
            <a:lvl2pPr marL="723900" indent="-266700">
              <a:lnSpc>
                <a:spcPct val="90000"/>
              </a:lnSpc>
              <a:spcBef>
                <a:spcPts val="1000"/>
              </a:spcBef>
              <a:buClrTx/>
              <a:buSzPct val="100000"/>
              <a:buFont typeface="Arial"/>
              <a:buChar char="•"/>
              <a:defRPr>
                <a:solidFill>
                  <a:srgbClr val="333333"/>
                </a:solidFill>
                <a:latin typeface="Arial"/>
                <a:ea typeface="Arial"/>
                <a:cs typeface="Arial"/>
                <a:sym typeface="Arial"/>
              </a:defRPr>
            </a:lvl2pPr>
            <a:lvl3pPr marL="1234438" indent="-320038">
              <a:lnSpc>
                <a:spcPct val="90000"/>
              </a:lnSpc>
              <a:spcBef>
                <a:spcPts val="1000"/>
              </a:spcBef>
              <a:buClrTx/>
              <a:buFont typeface="Arial"/>
              <a:defRPr>
                <a:solidFill>
                  <a:srgbClr val="333333"/>
                </a:solidFill>
                <a:latin typeface="Arial"/>
                <a:ea typeface="Arial"/>
                <a:cs typeface="Arial"/>
                <a:sym typeface="Arial"/>
              </a:defRPr>
            </a:lvl3pPr>
            <a:lvl4pPr marL="1727200" indent="-355600">
              <a:lnSpc>
                <a:spcPct val="90000"/>
              </a:lnSpc>
              <a:spcBef>
                <a:spcPts val="1000"/>
              </a:spcBef>
              <a:buClrTx/>
              <a:buFont typeface="Arial"/>
              <a:buChar char="•"/>
              <a:defRPr>
                <a:solidFill>
                  <a:srgbClr val="333333"/>
                </a:solidFill>
                <a:latin typeface="Arial"/>
                <a:ea typeface="Arial"/>
                <a:cs typeface="Arial"/>
                <a:sym typeface="Arial"/>
              </a:defRPr>
            </a:lvl4pPr>
            <a:lvl5pPr marL="2184400" indent="-355600">
              <a:lnSpc>
                <a:spcPct val="90000"/>
              </a:lnSpc>
              <a:spcBef>
                <a:spcPts val="1000"/>
              </a:spcBef>
              <a:buClrTx/>
              <a:buFont typeface="Arial"/>
              <a:buChar char="•"/>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42"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1020514537"/>
      </p:ext>
    </p:extLst>
  </p:cSld>
  <p:clrMapOvr>
    <a:masterClrMapping/>
  </p:clrMapOvr>
  <p:transition spd="med"/>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type="tx">
  <p:cSld name="Title and Two Content">
    <p:bg>
      <p:bgPr>
        <a:solidFill>
          <a:srgbClr val="F5F5F5"/>
        </a:solidFill>
        <a:effectLst/>
      </p:bgPr>
    </p:bg>
    <p:spTree>
      <p:nvGrpSpPr>
        <p:cNvPr id="1" name=""/>
        <p:cNvGrpSpPr/>
        <p:nvPr/>
      </p:nvGrpSpPr>
      <p:grpSpPr>
        <a:xfrm>
          <a:off x="0" y="0"/>
          <a:ext cx="0" cy="0"/>
          <a:chOff x="0" y="0"/>
          <a:chExt cx="0" cy="0"/>
        </a:xfrm>
      </p:grpSpPr>
      <p:sp>
        <p:nvSpPr>
          <p:cNvPr id="49"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50"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51"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52"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53" name="Title Text"/>
          <p:cNvSpPr txBox="1">
            <a:spLocks noGrp="1"/>
          </p:cNvSpPr>
          <p:nvPr>
            <p:ph type="title"/>
          </p:nvPr>
        </p:nvSpPr>
        <p:spPr>
          <a:xfrm>
            <a:off x="277934" y="295773"/>
            <a:ext cx="11647366" cy="649224"/>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54" name="Body Level One…"/>
          <p:cNvSpPr txBox="1">
            <a:spLocks noGrp="1"/>
          </p:cNvSpPr>
          <p:nvPr>
            <p:ph type="body" sz="half" idx="1" hasCustomPrompt="1"/>
          </p:nvPr>
        </p:nvSpPr>
        <p:spPr>
          <a:xfrm>
            <a:off x="277934" y="1535081"/>
            <a:ext cx="5641848" cy="4332319"/>
          </a:xfrm>
          <a:prstGeom prst="rect">
            <a:avLst/>
          </a:prstGeom>
        </p:spPr>
        <p:txBody>
          <a:bodyPr/>
          <a:lstStyle>
            <a:lvl1pPr marL="228600" indent="-228600">
              <a:lnSpc>
                <a:spcPct val="90000"/>
              </a:lnSpc>
              <a:spcBef>
                <a:spcPts val="1000"/>
              </a:spcBef>
              <a:buClrTx/>
              <a:buFont typeface="Arial"/>
              <a:buChar char="•"/>
              <a:defRPr>
                <a:solidFill>
                  <a:srgbClr val="333333"/>
                </a:solidFill>
                <a:latin typeface="Arial"/>
                <a:ea typeface="Arial"/>
                <a:cs typeface="Arial"/>
                <a:sym typeface="Arial"/>
              </a:defRPr>
            </a:lvl1pPr>
            <a:lvl2pPr marL="723900" indent="-266700">
              <a:lnSpc>
                <a:spcPct val="90000"/>
              </a:lnSpc>
              <a:spcBef>
                <a:spcPts val="1000"/>
              </a:spcBef>
              <a:buClrTx/>
              <a:buSzPct val="100000"/>
              <a:buFont typeface="Arial"/>
              <a:buChar char="•"/>
              <a:defRPr>
                <a:solidFill>
                  <a:srgbClr val="333333"/>
                </a:solidFill>
                <a:latin typeface="Arial"/>
                <a:ea typeface="Arial"/>
                <a:cs typeface="Arial"/>
                <a:sym typeface="Arial"/>
              </a:defRPr>
            </a:lvl2pPr>
            <a:lvl3pPr marL="1234438" indent="-320038">
              <a:lnSpc>
                <a:spcPct val="90000"/>
              </a:lnSpc>
              <a:spcBef>
                <a:spcPts val="1000"/>
              </a:spcBef>
              <a:buClrTx/>
              <a:buFont typeface="Arial"/>
              <a:defRPr>
                <a:solidFill>
                  <a:srgbClr val="333333"/>
                </a:solidFill>
                <a:latin typeface="Arial"/>
                <a:ea typeface="Arial"/>
                <a:cs typeface="Arial"/>
                <a:sym typeface="Arial"/>
              </a:defRPr>
            </a:lvl3pPr>
            <a:lvl4pPr marL="1727200" indent="-355600">
              <a:lnSpc>
                <a:spcPct val="90000"/>
              </a:lnSpc>
              <a:spcBef>
                <a:spcPts val="1000"/>
              </a:spcBef>
              <a:buClrTx/>
              <a:buFont typeface="Arial"/>
              <a:buChar char="•"/>
              <a:defRPr>
                <a:solidFill>
                  <a:srgbClr val="333333"/>
                </a:solidFill>
                <a:latin typeface="Arial"/>
                <a:ea typeface="Arial"/>
                <a:cs typeface="Arial"/>
                <a:sym typeface="Arial"/>
              </a:defRPr>
            </a:lvl4pPr>
            <a:lvl5pPr marL="2184400" indent="-355600">
              <a:lnSpc>
                <a:spcPct val="90000"/>
              </a:lnSpc>
              <a:spcBef>
                <a:spcPts val="1000"/>
              </a:spcBef>
              <a:buClrTx/>
              <a:buFont typeface="Arial"/>
              <a:buChar char="•"/>
              <a:defRPr>
                <a:solidFill>
                  <a:srgbClr val="333333"/>
                </a:solidFill>
                <a:latin typeface="Arial"/>
                <a:ea typeface="Arial"/>
                <a:cs typeface="Arial"/>
                <a:sym typeface="Arial"/>
              </a:defRPr>
            </a:lvl5pPr>
          </a:lstStyle>
          <a:p>
            <a:r>
              <a:t>Level One Bullet</a:t>
            </a:r>
          </a:p>
          <a:p>
            <a:pPr lvl="1"/>
            <a:endParaRPr/>
          </a:p>
          <a:p>
            <a:pPr lvl="2"/>
            <a:endParaRPr/>
          </a:p>
          <a:p>
            <a:pPr lvl="3"/>
            <a:endParaRPr/>
          </a:p>
          <a:p>
            <a:pPr lvl="4"/>
            <a:endParaRPr/>
          </a:p>
        </p:txBody>
      </p:sp>
      <p:sp>
        <p:nvSpPr>
          <p:cNvPr id="55"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3538125017"/>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54609287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type="tx">
  <p:cSld name="Title and Content Comparison">
    <p:bg>
      <p:bgPr>
        <a:solidFill>
          <a:srgbClr val="F5F5F5"/>
        </a:solidFill>
        <a:effectLst/>
      </p:bgPr>
    </p:bg>
    <p:spTree>
      <p:nvGrpSpPr>
        <p:cNvPr id="1" name=""/>
        <p:cNvGrpSpPr/>
        <p:nvPr/>
      </p:nvGrpSpPr>
      <p:grpSpPr>
        <a:xfrm>
          <a:off x="0" y="0"/>
          <a:ext cx="0" cy="0"/>
          <a:chOff x="0" y="0"/>
          <a:chExt cx="0" cy="0"/>
        </a:xfrm>
      </p:grpSpPr>
      <p:sp>
        <p:nvSpPr>
          <p:cNvPr id="62"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63"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64"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65"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66"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67" name="Body Level One…"/>
          <p:cNvSpPr txBox="1">
            <a:spLocks noGrp="1"/>
          </p:cNvSpPr>
          <p:nvPr>
            <p:ph type="body" sz="quarter" idx="1" hasCustomPrompt="1"/>
          </p:nvPr>
        </p:nvSpPr>
        <p:spPr>
          <a:xfrm>
            <a:off x="277934" y="1361862"/>
            <a:ext cx="5641848" cy="823914"/>
          </a:xfrm>
          <a:prstGeom prst="rect">
            <a:avLst/>
          </a:prstGeom>
        </p:spPr>
        <p:txBody>
          <a:bodyPr anchor="b"/>
          <a:lstStyle>
            <a:lvl1pPr marL="0" indent="0">
              <a:lnSpc>
                <a:spcPct val="90000"/>
              </a:lnSpc>
              <a:spcBef>
                <a:spcPts val="1000"/>
              </a:spcBef>
              <a:buClrTx/>
              <a:buSzTx/>
              <a:buFontTx/>
              <a:buNone/>
              <a:defRPr sz="3000" b="1">
                <a:solidFill>
                  <a:srgbClr val="333333"/>
                </a:solidFill>
                <a:latin typeface="Arial"/>
                <a:ea typeface="Arial"/>
                <a:cs typeface="Arial"/>
                <a:sym typeface="Arial"/>
              </a:defRPr>
            </a:lvl1pPr>
            <a:lvl2pPr marL="0" indent="0">
              <a:lnSpc>
                <a:spcPct val="90000"/>
              </a:lnSpc>
              <a:spcBef>
                <a:spcPts val="1000"/>
              </a:spcBef>
              <a:buClrTx/>
              <a:buSzTx/>
              <a:buFontTx/>
              <a:buNone/>
              <a:defRPr sz="3000" b="1">
                <a:solidFill>
                  <a:srgbClr val="333333"/>
                </a:solidFill>
                <a:latin typeface="Arial"/>
                <a:ea typeface="Arial"/>
                <a:cs typeface="Arial"/>
                <a:sym typeface="Arial"/>
              </a:defRPr>
            </a:lvl2pPr>
            <a:lvl3pPr marL="0" indent="0">
              <a:lnSpc>
                <a:spcPct val="90000"/>
              </a:lnSpc>
              <a:spcBef>
                <a:spcPts val="1000"/>
              </a:spcBef>
              <a:buClrTx/>
              <a:buSzTx/>
              <a:buFontTx/>
              <a:buNone/>
              <a:defRPr sz="3000" b="1">
                <a:solidFill>
                  <a:srgbClr val="333333"/>
                </a:solidFill>
                <a:latin typeface="Arial"/>
                <a:ea typeface="Arial"/>
                <a:cs typeface="Arial"/>
                <a:sym typeface="Arial"/>
              </a:defRPr>
            </a:lvl3pPr>
            <a:lvl4pPr marL="0" indent="0">
              <a:lnSpc>
                <a:spcPct val="90000"/>
              </a:lnSpc>
              <a:spcBef>
                <a:spcPts val="1000"/>
              </a:spcBef>
              <a:buClrTx/>
              <a:buSzTx/>
              <a:buFontTx/>
              <a:buNone/>
              <a:defRPr sz="3000" b="1">
                <a:solidFill>
                  <a:srgbClr val="333333"/>
                </a:solidFill>
                <a:latin typeface="Arial"/>
                <a:ea typeface="Arial"/>
                <a:cs typeface="Arial"/>
                <a:sym typeface="Arial"/>
              </a:defRPr>
            </a:lvl4pPr>
            <a:lvl5pPr marL="0" indent="0">
              <a:lnSpc>
                <a:spcPct val="90000"/>
              </a:lnSpc>
              <a:spcBef>
                <a:spcPts val="1000"/>
              </a:spcBef>
              <a:buClrTx/>
              <a:buSzTx/>
              <a:buFontTx/>
              <a:buNone/>
              <a:defRPr sz="3000" b="1">
                <a:solidFill>
                  <a:srgbClr val="333333"/>
                </a:solidFill>
                <a:latin typeface="Arial"/>
                <a:ea typeface="Arial"/>
                <a:cs typeface="Arial"/>
                <a:sym typeface="Arial"/>
              </a:defRPr>
            </a:lvl5pPr>
          </a:lstStyle>
          <a:p>
            <a:r>
              <a:t>Click to edit text</a:t>
            </a:r>
          </a:p>
          <a:p>
            <a:pPr lvl="1"/>
            <a:endParaRPr/>
          </a:p>
          <a:p>
            <a:pPr lvl="2"/>
            <a:endParaRPr/>
          </a:p>
          <a:p>
            <a:pPr lvl="3"/>
            <a:endParaRPr/>
          </a:p>
          <a:p>
            <a:pPr lvl="4"/>
            <a:endParaRPr/>
          </a:p>
        </p:txBody>
      </p:sp>
      <p:sp>
        <p:nvSpPr>
          <p:cNvPr id="68" name="Text Placeholder 4"/>
          <p:cNvSpPr>
            <a:spLocks noGrp="1"/>
          </p:cNvSpPr>
          <p:nvPr>
            <p:ph type="body" sz="quarter" idx="21" hasCustomPrompt="1"/>
          </p:nvPr>
        </p:nvSpPr>
        <p:spPr>
          <a:xfrm>
            <a:off x="6283452" y="1361862"/>
            <a:ext cx="5641850" cy="823914"/>
          </a:xfrm>
          <a:prstGeom prst="rect">
            <a:avLst/>
          </a:prstGeom>
        </p:spPr>
        <p:txBody>
          <a:bodyPr anchor="b"/>
          <a:lstStyle>
            <a:lvl1pPr marL="0" indent="0">
              <a:lnSpc>
                <a:spcPct val="90000"/>
              </a:lnSpc>
              <a:spcBef>
                <a:spcPts val="1000"/>
              </a:spcBef>
              <a:buClrTx/>
              <a:buSzTx/>
              <a:buFontTx/>
              <a:buNone/>
              <a:defRPr sz="3000" b="1">
                <a:solidFill>
                  <a:srgbClr val="333333"/>
                </a:solidFill>
                <a:latin typeface="Arial"/>
                <a:ea typeface="Arial"/>
                <a:cs typeface="Arial"/>
                <a:sym typeface="Arial"/>
              </a:defRPr>
            </a:lvl1pPr>
          </a:lstStyle>
          <a:p>
            <a:r>
              <a:t>Click to edit text</a:t>
            </a:r>
          </a:p>
        </p:txBody>
      </p:sp>
      <p:sp>
        <p:nvSpPr>
          <p:cNvPr id="69"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2834816535"/>
      </p:ext>
    </p:extLst>
  </p:cSld>
  <p:clrMapOvr>
    <a:masterClrMapping/>
  </p:clrMapOvr>
  <p:transition spd="med"/>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type="tx">
  <p:cSld name="Title and Three Content">
    <p:bg>
      <p:bgPr>
        <a:solidFill>
          <a:srgbClr val="F5F5F5"/>
        </a:solidFill>
        <a:effectLst/>
      </p:bgPr>
    </p:bg>
    <p:spTree>
      <p:nvGrpSpPr>
        <p:cNvPr id="1" name=""/>
        <p:cNvGrpSpPr/>
        <p:nvPr/>
      </p:nvGrpSpPr>
      <p:grpSpPr>
        <a:xfrm>
          <a:off x="0" y="0"/>
          <a:ext cx="0" cy="0"/>
          <a:chOff x="0" y="0"/>
          <a:chExt cx="0" cy="0"/>
        </a:xfrm>
      </p:grpSpPr>
      <p:sp>
        <p:nvSpPr>
          <p:cNvPr id="88"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89"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90"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91"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92"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93" name="Body Level One…"/>
          <p:cNvSpPr txBox="1">
            <a:spLocks noGrp="1"/>
          </p:cNvSpPr>
          <p:nvPr>
            <p:ph type="body" sz="quarter" idx="1" hasCustomPrompt="1"/>
          </p:nvPr>
        </p:nvSpPr>
        <p:spPr>
          <a:xfrm>
            <a:off x="8382000" y="2005583"/>
            <a:ext cx="3200400" cy="3140076"/>
          </a:xfrm>
          <a:prstGeom prst="rect">
            <a:avLst/>
          </a:prstGeom>
          <a:solidFill>
            <a:srgbClr val="FFFFFF"/>
          </a:solidFill>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solidFill>
                  <a:srgbClr val="333333"/>
                </a:solidFill>
                <a:latin typeface="Arial"/>
                <a:ea typeface="Arial"/>
                <a:cs typeface="Arial"/>
                <a:sym typeface="Arial"/>
              </a:defRPr>
            </a:lvl1pPr>
            <a:lvl2pPr marL="628650" indent="-171450" algn="ctr">
              <a:spcBef>
                <a:spcPts val="0"/>
              </a:spcBef>
              <a:buClrTx/>
              <a:buSzPct val="100000"/>
              <a:buFontTx/>
              <a:buChar char="•"/>
              <a:defRPr sz="1800">
                <a:solidFill>
                  <a:srgbClr val="333333"/>
                </a:solidFill>
                <a:latin typeface="Arial"/>
                <a:ea typeface="Arial"/>
                <a:cs typeface="Arial"/>
                <a:sym typeface="Arial"/>
              </a:defRPr>
            </a:lvl2pPr>
            <a:lvl3pPr marL="1120138" indent="-205738" algn="ctr">
              <a:spcBef>
                <a:spcPts val="0"/>
              </a:spcBef>
              <a:buClrTx/>
              <a:buFontTx/>
              <a:defRPr sz="1800">
                <a:solidFill>
                  <a:srgbClr val="333333"/>
                </a:solidFill>
                <a:latin typeface="Arial"/>
                <a:ea typeface="Arial"/>
                <a:cs typeface="Arial"/>
                <a:sym typeface="Arial"/>
              </a:defRPr>
            </a:lvl3pPr>
            <a:lvl4pPr marL="1600200" indent="-228600" algn="ctr">
              <a:spcBef>
                <a:spcPts val="0"/>
              </a:spcBef>
              <a:buClrTx/>
              <a:buFontTx/>
              <a:buChar char="•"/>
              <a:defRPr sz="1800">
                <a:solidFill>
                  <a:srgbClr val="333333"/>
                </a:solidFill>
                <a:latin typeface="Arial"/>
                <a:ea typeface="Arial"/>
                <a:cs typeface="Arial"/>
                <a:sym typeface="Arial"/>
              </a:defRPr>
            </a:lvl4pPr>
            <a:lvl5pPr marL="2057400" indent="-228600" algn="ctr">
              <a:spcBef>
                <a:spcPts val="0"/>
              </a:spcBef>
              <a:buClrTx/>
              <a:buFontTx/>
              <a:buChar char="•"/>
              <a:defRPr sz="1800">
                <a:solidFill>
                  <a:srgbClr val="333333"/>
                </a:solidFill>
                <a:latin typeface="Arial"/>
                <a:ea typeface="Arial"/>
                <a:cs typeface="Arial"/>
                <a:sym typeface="Arial"/>
              </a:defRPr>
            </a:lvl5pPr>
          </a:lstStyle>
          <a:p>
            <a:r>
              <a:t>body body body body body body body body body body body body body body body body body body body body body body body body</a:t>
            </a:r>
          </a:p>
          <a:p>
            <a:pPr lvl="1"/>
            <a:endParaRPr/>
          </a:p>
          <a:p>
            <a:pPr lvl="2"/>
            <a:endParaRPr/>
          </a:p>
          <a:p>
            <a:pPr lvl="3"/>
            <a:endParaRPr/>
          </a:p>
          <a:p>
            <a:pPr lvl="4"/>
            <a:endParaRPr/>
          </a:p>
        </p:txBody>
      </p:sp>
      <p:sp>
        <p:nvSpPr>
          <p:cNvPr id="94" name="Text Placeholder 5"/>
          <p:cNvSpPr>
            <a:spLocks noGrp="1"/>
          </p:cNvSpPr>
          <p:nvPr>
            <p:ph type="body" sz="quarter" idx="21" hasCustomPrompt="1"/>
          </p:nvPr>
        </p:nvSpPr>
        <p:spPr>
          <a:xfrm>
            <a:off x="4504463" y="2020342"/>
            <a:ext cx="3183073" cy="3122749"/>
          </a:xfrm>
          <a:prstGeom prst="rect">
            <a:avLst/>
          </a:prstGeom>
          <a:solidFill>
            <a:srgbClr val="FFFFFF"/>
          </a:solidFill>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lvl1pPr>
          </a:lstStyle>
          <a:p>
            <a:r>
              <a:t>body body body body body body body body body body body body body body body body body body body body body body body body
body body body body</a:t>
            </a:r>
          </a:p>
        </p:txBody>
      </p:sp>
      <p:sp>
        <p:nvSpPr>
          <p:cNvPr id="95" name="Text Placeholder 5"/>
          <p:cNvSpPr>
            <a:spLocks noGrp="1"/>
          </p:cNvSpPr>
          <p:nvPr>
            <p:ph type="body" sz="quarter" idx="22" hasCustomPrompt="1"/>
          </p:nvPr>
        </p:nvSpPr>
        <p:spPr>
          <a:xfrm>
            <a:off x="618264" y="1989864"/>
            <a:ext cx="3183072" cy="3122747"/>
          </a:xfrm>
          <a:prstGeom prst="rect">
            <a:avLst/>
          </a:prstGeom>
          <a:solidFill>
            <a:srgbClr val="FFFFFF"/>
          </a:solidFill>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lvl1pPr>
          </a:lstStyle>
          <a:p>
            <a:r>
              <a:t>body body body body body body body body body body body body body body body body body body body body body body body body
body body body body</a:t>
            </a:r>
          </a:p>
        </p:txBody>
      </p:sp>
      <p:sp>
        <p:nvSpPr>
          <p:cNvPr id="96" name="Text Placeholder 13"/>
          <p:cNvSpPr>
            <a:spLocks noGrp="1"/>
          </p:cNvSpPr>
          <p:nvPr>
            <p:ph type="body" sz="quarter" idx="23" hasCustomPrompt="1"/>
          </p:nvPr>
        </p:nvSpPr>
        <p:spPr>
          <a:xfrm>
            <a:off x="838200" y="2362200"/>
            <a:ext cx="2743200" cy="304800"/>
          </a:xfrm>
          <a:prstGeom prst="rect">
            <a:avLst/>
          </a:prstGeom>
        </p:spPr>
        <p:txBody>
          <a:bodyPr lIns="0" tIns="0" rIns="0" bIns="0" anchor="b"/>
          <a:lstStyle>
            <a:lvl1pPr marL="0" indent="0" algn="ctr">
              <a:lnSpc>
                <a:spcPct val="90000"/>
              </a:lnSpc>
              <a:spcBef>
                <a:spcPts val="1000"/>
              </a:spcBef>
              <a:buClrTx/>
              <a:buSzTx/>
              <a:buFontTx/>
              <a:buNone/>
              <a:defRPr sz="2000" b="1">
                <a:solidFill>
                  <a:srgbClr val="333333"/>
                </a:solidFill>
                <a:latin typeface="Arial"/>
                <a:ea typeface="Arial"/>
                <a:cs typeface="Arial"/>
                <a:sym typeface="Arial"/>
              </a:defRPr>
            </a:lvl1pPr>
          </a:lstStyle>
          <a:p>
            <a:r>
              <a:t>Subhead</a:t>
            </a:r>
          </a:p>
        </p:txBody>
      </p:sp>
      <p:sp>
        <p:nvSpPr>
          <p:cNvPr id="97" name="Text Placeholder 13"/>
          <p:cNvSpPr>
            <a:spLocks noGrp="1"/>
          </p:cNvSpPr>
          <p:nvPr>
            <p:ph type="body" sz="quarter" idx="24" hasCustomPrompt="1"/>
          </p:nvPr>
        </p:nvSpPr>
        <p:spPr>
          <a:xfrm>
            <a:off x="8610600" y="2362200"/>
            <a:ext cx="2743200" cy="304800"/>
          </a:xfrm>
          <a:prstGeom prst="rect">
            <a:avLst/>
          </a:prstGeom>
        </p:spPr>
        <p:txBody>
          <a:bodyPr lIns="0" tIns="0" rIns="0" bIns="0" anchor="b"/>
          <a:lstStyle>
            <a:lvl1pPr marL="0" indent="0" algn="ctr">
              <a:lnSpc>
                <a:spcPct val="90000"/>
              </a:lnSpc>
              <a:spcBef>
                <a:spcPts val="1000"/>
              </a:spcBef>
              <a:buClrTx/>
              <a:buSzTx/>
              <a:buFontTx/>
              <a:buNone/>
              <a:defRPr sz="2000" b="1">
                <a:solidFill>
                  <a:srgbClr val="333333"/>
                </a:solidFill>
                <a:latin typeface="Arial"/>
                <a:ea typeface="Arial"/>
                <a:cs typeface="Arial"/>
                <a:sym typeface="Arial"/>
              </a:defRPr>
            </a:lvl1pPr>
          </a:lstStyle>
          <a:p>
            <a:r>
              <a:t>Subhead</a:t>
            </a:r>
          </a:p>
        </p:txBody>
      </p:sp>
      <p:sp>
        <p:nvSpPr>
          <p:cNvPr id="98" name="Text Placeholder 13"/>
          <p:cNvSpPr>
            <a:spLocks noGrp="1"/>
          </p:cNvSpPr>
          <p:nvPr>
            <p:ph type="body" sz="quarter" idx="25" hasCustomPrompt="1"/>
          </p:nvPr>
        </p:nvSpPr>
        <p:spPr>
          <a:xfrm>
            <a:off x="4724400" y="2362200"/>
            <a:ext cx="2743200" cy="304800"/>
          </a:xfrm>
          <a:prstGeom prst="rect">
            <a:avLst/>
          </a:prstGeom>
        </p:spPr>
        <p:txBody>
          <a:bodyPr lIns="0" tIns="0" rIns="0" bIns="0" anchor="b"/>
          <a:lstStyle>
            <a:lvl1pPr marL="0" indent="0" algn="ctr">
              <a:lnSpc>
                <a:spcPct val="90000"/>
              </a:lnSpc>
              <a:spcBef>
                <a:spcPts val="1000"/>
              </a:spcBef>
              <a:buClrTx/>
              <a:buSzTx/>
              <a:buFontTx/>
              <a:buNone/>
              <a:defRPr sz="2000" b="1">
                <a:solidFill>
                  <a:srgbClr val="333333"/>
                </a:solidFill>
                <a:latin typeface="Arial"/>
                <a:ea typeface="Arial"/>
                <a:cs typeface="Arial"/>
                <a:sym typeface="Arial"/>
              </a:defRPr>
            </a:lvl1pPr>
          </a:lstStyle>
          <a:p>
            <a:r>
              <a:t>Subhead</a:t>
            </a:r>
          </a:p>
        </p:txBody>
      </p:sp>
      <p:sp>
        <p:nvSpPr>
          <p:cNvPr id="99"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3276507629"/>
      </p:ext>
    </p:extLst>
  </p:cSld>
  <p:clrMapOvr>
    <a:masterClrMapping/>
  </p:clrMapOvr>
  <p:transition spd="med"/>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type="tx">
  <p:cSld name="1_Image and Text">
    <p:bg>
      <p:bgPr>
        <a:solidFill>
          <a:srgbClr val="F5F5F5"/>
        </a:solidFill>
        <a:effectLst/>
      </p:bgPr>
    </p:bg>
    <p:spTree>
      <p:nvGrpSpPr>
        <p:cNvPr id="1" name=""/>
        <p:cNvGrpSpPr/>
        <p:nvPr/>
      </p:nvGrpSpPr>
      <p:grpSpPr>
        <a:xfrm>
          <a:off x="0" y="0"/>
          <a:ext cx="0" cy="0"/>
          <a:chOff x="0" y="0"/>
          <a:chExt cx="0" cy="0"/>
        </a:xfrm>
      </p:grpSpPr>
      <p:sp>
        <p:nvSpPr>
          <p:cNvPr id="106" name="Rectangle 10"/>
          <p:cNvSpPr/>
          <p:nvPr/>
        </p:nvSpPr>
        <p:spPr>
          <a:xfrm>
            <a:off x="-12194" y="6212925"/>
            <a:ext cx="12216388"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07" name="Picture 11" descr="Picture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108" name="Rounded Rectangle 13"/>
          <p:cNvSpPr/>
          <p:nvPr/>
        </p:nvSpPr>
        <p:spPr>
          <a:xfrm>
            <a:off x="3815398" y="1066800"/>
            <a:ext cx="6509702" cy="4273995"/>
          </a:xfrm>
          <a:prstGeom prst="roundRect">
            <a:avLst>
              <a:gd name="adj" fmla="val 0"/>
            </a:avLst>
          </a:prstGeom>
          <a:solidFill>
            <a:srgbClr val="FFFFFF"/>
          </a:solidFill>
          <a:ln w="12700">
            <a:miter lim="400000"/>
          </a:ln>
        </p:spPr>
        <p:txBody>
          <a:bodyPr lIns="45718" tIns="45718" rIns="45718" bIns="45718"/>
          <a:lstStyle/>
          <a:p>
            <a:pPr>
              <a:defRPr>
                <a:solidFill>
                  <a:srgbClr val="FFFFFF"/>
                </a:solidFill>
                <a:latin typeface="Arial"/>
                <a:ea typeface="Arial"/>
                <a:cs typeface="Arial"/>
                <a:sym typeface="Arial"/>
              </a:defRPr>
            </a:pPr>
            <a:endParaRPr dirty="0"/>
          </a:p>
        </p:txBody>
      </p:sp>
      <p:sp>
        <p:nvSpPr>
          <p:cNvPr id="109" name="Rectangle 14"/>
          <p:cNvSpPr/>
          <p:nvPr/>
        </p:nvSpPr>
        <p:spPr>
          <a:xfrm>
            <a:off x="1866900" y="1600199"/>
            <a:ext cx="3111500" cy="3159349"/>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110" name="Picture Placeholder 14"/>
          <p:cNvSpPr>
            <a:spLocks noGrp="1"/>
          </p:cNvSpPr>
          <p:nvPr>
            <p:ph type="pic" sz="quarter" idx="21"/>
          </p:nvPr>
        </p:nvSpPr>
        <p:spPr>
          <a:xfrm>
            <a:off x="1866900" y="1600200"/>
            <a:ext cx="3111500" cy="3159346"/>
          </a:xfrm>
          <a:prstGeom prst="rect">
            <a:avLst/>
          </a:prstGeom>
        </p:spPr>
        <p:txBody>
          <a:bodyPr lIns="91439" tIns="45719" rIns="91439" bIns="45719">
            <a:noAutofit/>
          </a:bodyPr>
          <a:lstStyle/>
          <a:p>
            <a:endParaRPr dirty="0"/>
          </a:p>
        </p:txBody>
      </p:sp>
      <p:sp>
        <p:nvSpPr>
          <p:cNvPr id="111" name="Body Level One…"/>
          <p:cNvSpPr txBox="1">
            <a:spLocks noGrp="1"/>
          </p:cNvSpPr>
          <p:nvPr>
            <p:ph type="body" sz="quarter" idx="1" hasCustomPrompt="1"/>
          </p:nvPr>
        </p:nvSpPr>
        <p:spPr>
          <a:xfrm>
            <a:off x="4978400" y="2839928"/>
            <a:ext cx="5346700" cy="457202"/>
          </a:xfrm>
          <a:prstGeom prst="rect">
            <a:avLst/>
          </a:prstGeom>
        </p:spPr>
        <p:txBody>
          <a:bodyPr anchor="ctr"/>
          <a:lstStyle>
            <a:lvl1pPr marL="0" indent="0" algn="ctr">
              <a:lnSpc>
                <a:spcPct val="90000"/>
              </a:lnSpc>
              <a:spcBef>
                <a:spcPts val="1000"/>
              </a:spcBef>
              <a:buClrTx/>
              <a:buSzTx/>
              <a:buFontTx/>
              <a:buNone/>
              <a:defRPr sz="3200" b="1">
                <a:solidFill>
                  <a:srgbClr val="333333"/>
                </a:solidFill>
                <a:latin typeface="Arial"/>
                <a:ea typeface="Arial"/>
                <a:cs typeface="Arial"/>
                <a:sym typeface="Arial"/>
              </a:defRPr>
            </a:lvl1pPr>
            <a:lvl2pPr marL="0" indent="0" algn="ctr">
              <a:lnSpc>
                <a:spcPct val="90000"/>
              </a:lnSpc>
              <a:spcBef>
                <a:spcPts val="1000"/>
              </a:spcBef>
              <a:buClrTx/>
              <a:buSzTx/>
              <a:buFontTx/>
              <a:buNone/>
              <a:defRPr sz="3200" b="1">
                <a:solidFill>
                  <a:srgbClr val="333333"/>
                </a:solidFill>
                <a:latin typeface="Arial"/>
                <a:ea typeface="Arial"/>
                <a:cs typeface="Arial"/>
                <a:sym typeface="Arial"/>
              </a:defRPr>
            </a:lvl2pPr>
            <a:lvl3pPr marL="0" indent="0" algn="ctr">
              <a:lnSpc>
                <a:spcPct val="90000"/>
              </a:lnSpc>
              <a:spcBef>
                <a:spcPts val="1000"/>
              </a:spcBef>
              <a:buClrTx/>
              <a:buSzTx/>
              <a:buFontTx/>
              <a:buNone/>
              <a:defRPr sz="3200" b="1">
                <a:solidFill>
                  <a:srgbClr val="333333"/>
                </a:solidFill>
                <a:latin typeface="Arial"/>
                <a:ea typeface="Arial"/>
                <a:cs typeface="Arial"/>
                <a:sym typeface="Arial"/>
              </a:defRPr>
            </a:lvl3pPr>
            <a:lvl4pPr marL="0" indent="0" algn="ctr">
              <a:lnSpc>
                <a:spcPct val="90000"/>
              </a:lnSpc>
              <a:spcBef>
                <a:spcPts val="1000"/>
              </a:spcBef>
              <a:buClrTx/>
              <a:buSzTx/>
              <a:buFontTx/>
              <a:buNone/>
              <a:defRPr sz="3200" b="1">
                <a:solidFill>
                  <a:srgbClr val="333333"/>
                </a:solidFill>
                <a:latin typeface="Arial"/>
                <a:ea typeface="Arial"/>
                <a:cs typeface="Arial"/>
                <a:sym typeface="Arial"/>
              </a:defRPr>
            </a:lvl4pPr>
            <a:lvl5pPr marL="0" indent="0" algn="ctr">
              <a:lnSpc>
                <a:spcPct val="90000"/>
              </a:lnSpc>
              <a:spcBef>
                <a:spcPts val="1000"/>
              </a:spcBef>
              <a:buClrTx/>
              <a:buSzTx/>
              <a:buFontTx/>
              <a:buNone/>
              <a:defRPr sz="3200" b="1">
                <a:solidFill>
                  <a:srgbClr val="333333"/>
                </a:solidFill>
                <a:latin typeface="Arial"/>
                <a:ea typeface="Arial"/>
                <a:cs typeface="Arial"/>
                <a:sym typeface="Arial"/>
              </a:defRPr>
            </a:lvl5pPr>
          </a:lstStyle>
          <a:p>
            <a:r>
              <a:t>First &amp; Last Name</a:t>
            </a:r>
          </a:p>
          <a:p>
            <a:pPr lvl="1"/>
            <a:endParaRPr/>
          </a:p>
          <a:p>
            <a:pPr lvl="2"/>
            <a:endParaRPr/>
          </a:p>
          <a:p>
            <a:pPr lvl="3"/>
            <a:endParaRPr/>
          </a:p>
          <a:p>
            <a:pPr lvl="4"/>
            <a:endParaRPr/>
          </a:p>
        </p:txBody>
      </p:sp>
      <p:sp>
        <p:nvSpPr>
          <p:cNvPr id="112" name="Text Placeholder 22"/>
          <p:cNvSpPr>
            <a:spLocks noGrp="1"/>
          </p:cNvSpPr>
          <p:nvPr>
            <p:ph type="body" sz="quarter" idx="22" hasCustomPrompt="1"/>
          </p:nvPr>
        </p:nvSpPr>
        <p:spPr>
          <a:xfrm>
            <a:off x="4978400" y="3352800"/>
            <a:ext cx="5346700" cy="381000"/>
          </a:xfrm>
          <a:prstGeom prst="rect">
            <a:avLst/>
          </a:prstGeom>
        </p:spPr>
        <p:txBody>
          <a:bodyPr anchor="ctr"/>
          <a:lstStyle>
            <a:lvl1pPr marL="0" indent="0" algn="ctr" defTabSz="804672">
              <a:lnSpc>
                <a:spcPct val="90000"/>
              </a:lnSpc>
              <a:spcBef>
                <a:spcPts val="800"/>
              </a:spcBef>
              <a:buClrTx/>
              <a:buSzTx/>
              <a:buFontTx/>
              <a:buNone/>
              <a:defRPr sz="2100">
                <a:solidFill>
                  <a:srgbClr val="333333"/>
                </a:solidFill>
                <a:latin typeface="Arial"/>
                <a:ea typeface="Arial"/>
                <a:cs typeface="Arial"/>
                <a:sym typeface="Arial"/>
              </a:defRPr>
            </a:lvl1pPr>
          </a:lstStyle>
          <a:p>
            <a:r>
              <a:t>Title</a:t>
            </a:r>
          </a:p>
        </p:txBody>
      </p:sp>
      <p:sp>
        <p:nvSpPr>
          <p:cNvPr id="113"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3279950503"/>
      </p:ext>
    </p:extLst>
  </p:cSld>
  <p:clrMapOvr>
    <a:masterClrMapping/>
  </p:clrMapOvr>
  <p:transition spd="med"/>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type="tx">
  <p:cSld name="Title and 3 Images">
    <p:bg>
      <p:bgPr>
        <a:solidFill>
          <a:srgbClr val="F5F5F5"/>
        </a:solidFill>
        <a:effectLst/>
      </p:bgPr>
    </p:bg>
    <p:spTree>
      <p:nvGrpSpPr>
        <p:cNvPr id="1" name=""/>
        <p:cNvGrpSpPr/>
        <p:nvPr/>
      </p:nvGrpSpPr>
      <p:grpSpPr>
        <a:xfrm>
          <a:off x="0" y="0"/>
          <a:ext cx="0" cy="0"/>
          <a:chOff x="0" y="0"/>
          <a:chExt cx="0" cy="0"/>
        </a:xfrm>
      </p:grpSpPr>
      <p:sp>
        <p:nvSpPr>
          <p:cNvPr id="120"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21"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122"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123"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124"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125" name="Picture Placeholder 14"/>
          <p:cNvSpPr>
            <a:spLocks noGrp="1"/>
          </p:cNvSpPr>
          <p:nvPr>
            <p:ph type="pic" sz="quarter" idx="21"/>
          </p:nvPr>
        </p:nvSpPr>
        <p:spPr>
          <a:xfrm>
            <a:off x="4928244" y="1953117"/>
            <a:ext cx="2335513" cy="2071069"/>
          </a:xfrm>
          <a:prstGeom prst="rect">
            <a:avLst/>
          </a:prstGeom>
        </p:spPr>
        <p:txBody>
          <a:bodyPr lIns="91439" tIns="45719" rIns="91439" bIns="45719">
            <a:noAutofit/>
          </a:bodyPr>
          <a:lstStyle/>
          <a:p>
            <a:endParaRPr dirty="0"/>
          </a:p>
        </p:txBody>
      </p:sp>
      <p:sp>
        <p:nvSpPr>
          <p:cNvPr id="126" name="Body Level One…"/>
          <p:cNvSpPr txBox="1">
            <a:spLocks noGrp="1"/>
          </p:cNvSpPr>
          <p:nvPr>
            <p:ph type="body" sz="quarter" idx="1" hasCustomPrompt="1"/>
          </p:nvPr>
        </p:nvSpPr>
        <p:spPr>
          <a:xfrm>
            <a:off x="4922310" y="4024190"/>
            <a:ext cx="2347380" cy="1365956"/>
          </a:xfrm>
          <a:prstGeom prst="rect">
            <a:avLst/>
          </a:prstGeom>
          <a:solidFill>
            <a:srgbClr val="FFFFFF"/>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vl2pPr marL="628650" indent="-171450" algn="ctr">
              <a:spcBef>
                <a:spcPts val="0"/>
              </a:spcBef>
              <a:buClrTx/>
              <a:buSzPct val="100000"/>
              <a:buFontTx/>
              <a:buChar char="•"/>
              <a:defRPr sz="1800"/>
            </a:lvl2pPr>
            <a:lvl3pPr marL="1120138" indent="-205738" algn="ctr">
              <a:spcBef>
                <a:spcPts val="0"/>
              </a:spcBef>
              <a:buClrTx/>
              <a:buFontTx/>
              <a:defRPr sz="1800"/>
            </a:lvl3pPr>
            <a:lvl4pPr marL="1600200" indent="-228600" algn="ctr">
              <a:spcBef>
                <a:spcPts val="0"/>
              </a:spcBef>
              <a:buClrTx/>
              <a:buFontTx/>
              <a:buChar char="•"/>
              <a:defRPr sz="1800"/>
            </a:lvl4pPr>
            <a:lvl5pPr marL="2057400" indent="-228600" algn="ctr">
              <a:spcBef>
                <a:spcPts val="0"/>
              </a:spcBef>
              <a:buClrTx/>
              <a:buFontTx/>
              <a:buChar char="•"/>
              <a:defRPr sz="1800"/>
            </a:lvl5pPr>
          </a:lstStyle>
          <a:p>
            <a:r>
              <a:t>Click to edit title</a:t>
            </a:r>
          </a:p>
          <a:p>
            <a:pPr lvl="1"/>
            <a:endParaRPr/>
          </a:p>
          <a:p>
            <a:pPr lvl="2"/>
            <a:endParaRPr/>
          </a:p>
          <a:p>
            <a:pPr lvl="3"/>
            <a:endParaRPr/>
          </a:p>
          <a:p>
            <a:pPr lvl="4"/>
            <a:endParaRPr/>
          </a:p>
        </p:txBody>
      </p:sp>
      <p:sp>
        <p:nvSpPr>
          <p:cNvPr id="127" name="Text Placeholder 4"/>
          <p:cNvSpPr>
            <a:spLocks noGrp="1"/>
          </p:cNvSpPr>
          <p:nvPr>
            <p:ph type="body" sz="quarter" idx="22" hasCustomPrompt="1"/>
          </p:nvPr>
        </p:nvSpPr>
        <p:spPr>
          <a:xfrm>
            <a:off x="5088878" y="4244697"/>
            <a:ext cx="2014244"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333333"/>
                </a:solidFill>
                <a:latin typeface="Arial"/>
                <a:ea typeface="Arial"/>
                <a:cs typeface="Arial"/>
                <a:sym typeface="Arial"/>
              </a:defRPr>
            </a:lvl1pPr>
          </a:lstStyle>
          <a:p>
            <a:r>
              <a:t>Click to enter first and last name</a:t>
            </a:r>
          </a:p>
        </p:txBody>
      </p:sp>
      <p:sp>
        <p:nvSpPr>
          <p:cNvPr id="128" name="Picture Placeholder 14"/>
          <p:cNvSpPr>
            <a:spLocks noGrp="1"/>
          </p:cNvSpPr>
          <p:nvPr>
            <p:ph type="pic" sz="quarter" idx="23"/>
          </p:nvPr>
        </p:nvSpPr>
        <p:spPr>
          <a:xfrm>
            <a:off x="1490459" y="1953117"/>
            <a:ext cx="2335513" cy="2071069"/>
          </a:xfrm>
          <a:prstGeom prst="rect">
            <a:avLst/>
          </a:prstGeom>
        </p:spPr>
        <p:txBody>
          <a:bodyPr lIns="91439" tIns="45719" rIns="91439" bIns="45719">
            <a:noAutofit/>
          </a:bodyPr>
          <a:lstStyle/>
          <a:p>
            <a:endParaRPr dirty="0"/>
          </a:p>
        </p:txBody>
      </p:sp>
      <p:sp>
        <p:nvSpPr>
          <p:cNvPr id="129" name="Text Placeholder 5"/>
          <p:cNvSpPr>
            <a:spLocks noGrp="1"/>
          </p:cNvSpPr>
          <p:nvPr>
            <p:ph type="body" sz="quarter" idx="24" hasCustomPrompt="1"/>
          </p:nvPr>
        </p:nvSpPr>
        <p:spPr>
          <a:xfrm>
            <a:off x="1488292" y="4027959"/>
            <a:ext cx="2339845" cy="1358418"/>
          </a:xfrm>
          <a:prstGeom prst="rect">
            <a:avLst/>
          </a:prstGeom>
          <a:solidFill>
            <a:srgbClr val="FFFFFF"/>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stStyle>
          <a:p>
            <a:r>
              <a:t>Click to edit title</a:t>
            </a:r>
          </a:p>
        </p:txBody>
      </p:sp>
      <p:sp>
        <p:nvSpPr>
          <p:cNvPr id="130" name="Text Placeholder 4"/>
          <p:cNvSpPr>
            <a:spLocks noGrp="1"/>
          </p:cNvSpPr>
          <p:nvPr>
            <p:ph type="body" sz="quarter" idx="25" hasCustomPrompt="1"/>
          </p:nvPr>
        </p:nvSpPr>
        <p:spPr>
          <a:xfrm>
            <a:off x="1651093" y="4244697"/>
            <a:ext cx="2014243"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333333"/>
                </a:solidFill>
                <a:latin typeface="Arial"/>
                <a:ea typeface="Arial"/>
                <a:cs typeface="Arial"/>
                <a:sym typeface="Arial"/>
              </a:defRPr>
            </a:lvl1pPr>
          </a:lstStyle>
          <a:p>
            <a:r>
              <a:t>Click to enter first and last name</a:t>
            </a:r>
          </a:p>
        </p:txBody>
      </p:sp>
      <p:sp>
        <p:nvSpPr>
          <p:cNvPr id="131" name="Picture Placeholder 14"/>
          <p:cNvSpPr>
            <a:spLocks noGrp="1"/>
          </p:cNvSpPr>
          <p:nvPr>
            <p:ph type="pic" sz="quarter" idx="26"/>
          </p:nvPr>
        </p:nvSpPr>
        <p:spPr>
          <a:xfrm>
            <a:off x="8360095" y="1953117"/>
            <a:ext cx="2335513" cy="2071069"/>
          </a:xfrm>
          <a:prstGeom prst="rect">
            <a:avLst/>
          </a:prstGeom>
        </p:spPr>
        <p:txBody>
          <a:bodyPr lIns="91439" tIns="45719" rIns="91439" bIns="45719">
            <a:noAutofit/>
          </a:bodyPr>
          <a:lstStyle/>
          <a:p>
            <a:endParaRPr dirty="0"/>
          </a:p>
        </p:txBody>
      </p:sp>
      <p:sp>
        <p:nvSpPr>
          <p:cNvPr id="132" name="Text Placeholder 5"/>
          <p:cNvSpPr>
            <a:spLocks noGrp="1"/>
          </p:cNvSpPr>
          <p:nvPr>
            <p:ph type="body" sz="quarter" idx="27" hasCustomPrompt="1"/>
          </p:nvPr>
        </p:nvSpPr>
        <p:spPr>
          <a:xfrm>
            <a:off x="8357927" y="4027959"/>
            <a:ext cx="2339844" cy="1358418"/>
          </a:xfrm>
          <a:prstGeom prst="rect">
            <a:avLst/>
          </a:prstGeom>
          <a:solidFill>
            <a:srgbClr val="FFFFFF"/>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stStyle>
          <a:p>
            <a:r>
              <a:t>Click to edit title</a:t>
            </a:r>
          </a:p>
        </p:txBody>
      </p:sp>
      <p:sp>
        <p:nvSpPr>
          <p:cNvPr id="133" name="Text Placeholder 4"/>
          <p:cNvSpPr>
            <a:spLocks noGrp="1"/>
          </p:cNvSpPr>
          <p:nvPr>
            <p:ph type="body" sz="quarter" idx="28" hasCustomPrompt="1"/>
          </p:nvPr>
        </p:nvSpPr>
        <p:spPr>
          <a:xfrm>
            <a:off x="8520727" y="4244697"/>
            <a:ext cx="2014244"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333333"/>
                </a:solidFill>
                <a:latin typeface="Arial"/>
                <a:ea typeface="Arial"/>
                <a:cs typeface="Arial"/>
                <a:sym typeface="Arial"/>
              </a:defRPr>
            </a:lvl1pPr>
          </a:lstStyle>
          <a:p>
            <a:r>
              <a:t>Click to enter first and last name</a:t>
            </a:r>
          </a:p>
        </p:txBody>
      </p:sp>
      <p:sp>
        <p:nvSpPr>
          <p:cNvPr id="134"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2142359372"/>
      </p:ext>
    </p:extLst>
  </p:cSld>
  <p:clrMapOvr>
    <a:masterClrMapping/>
  </p:clrMapOvr>
  <p:transition spd="med"/>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tx">
  <p:cSld name="Title and Text Left_Content Right">
    <p:bg>
      <p:bgPr>
        <a:solidFill>
          <a:srgbClr val="F5F5F5"/>
        </a:solidFill>
        <a:effectLst/>
      </p:bgPr>
    </p:bg>
    <p:spTree>
      <p:nvGrpSpPr>
        <p:cNvPr id="1" name=""/>
        <p:cNvGrpSpPr/>
        <p:nvPr/>
      </p:nvGrpSpPr>
      <p:grpSpPr>
        <a:xfrm>
          <a:off x="0" y="0"/>
          <a:ext cx="0" cy="0"/>
          <a:chOff x="0" y="0"/>
          <a:chExt cx="0" cy="0"/>
        </a:xfrm>
      </p:grpSpPr>
      <p:sp>
        <p:nvSpPr>
          <p:cNvPr id="141"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42"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143"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144"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145" name="Title Text"/>
          <p:cNvSpPr txBox="1">
            <a:spLocks noGrp="1"/>
          </p:cNvSpPr>
          <p:nvPr>
            <p:ph type="title"/>
          </p:nvPr>
        </p:nvSpPr>
        <p:spPr>
          <a:xfrm>
            <a:off x="277934" y="295773"/>
            <a:ext cx="5498278" cy="649224"/>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146" name="Body Level One…"/>
          <p:cNvSpPr txBox="1">
            <a:spLocks noGrp="1"/>
          </p:cNvSpPr>
          <p:nvPr>
            <p:ph type="body" sz="half" idx="1"/>
          </p:nvPr>
        </p:nvSpPr>
        <p:spPr>
          <a:xfrm>
            <a:off x="277934" y="1535080"/>
            <a:ext cx="5498278" cy="4332319"/>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47"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148"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181651653"/>
      </p:ext>
    </p:extLst>
  </p:cSld>
  <p:clrMapOvr>
    <a:masterClrMapping/>
  </p:clrMapOvr>
  <p:transition spd="med"/>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type="tx">
  <p:cSld name="Title and Text Left_Content Right_2">
    <p:bg>
      <p:bgPr>
        <a:solidFill>
          <a:srgbClr val="F5F5F5"/>
        </a:solidFill>
        <a:effectLst/>
      </p:bgPr>
    </p:bg>
    <p:spTree>
      <p:nvGrpSpPr>
        <p:cNvPr id="1" name=""/>
        <p:cNvGrpSpPr/>
        <p:nvPr/>
      </p:nvGrpSpPr>
      <p:grpSpPr>
        <a:xfrm>
          <a:off x="0" y="0"/>
          <a:ext cx="0" cy="0"/>
          <a:chOff x="0" y="0"/>
          <a:chExt cx="0" cy="0"/>
        </a:xfrm>
      </p:grpSpPr>
      <p:sp>
        <p:nvSpPr>
          <p:cNvPr id="155"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56"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157"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158"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159" name="Rectangle 5"/>
          <p:cNvSpPr/>
          <p:nvPr/>
        </p:nvSpPr>
        <p:spPr>
          <a:xfrm>
            <a:off x="6096000" y="-2"/>
            <a:ext cx="6096000" cy="6208774"/>
          </a:xfrm>
          <a:prstGeom prst="rect">
            <a:avLst/>
          </a:prstGeom>
          <a:solidFill>
            <a:srgbClr val="FFFFFF"/>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160" name="Title Text"/>
          <p:cNvSpPr txBox="1">
            <a:spLocks noGrp="1"/>
          </p:cNvSpPr>
          <p:nvPr>
            <p:ph type="title"/>
          </p:nvPr>
        </p:nvSpPr>
        <p:spPr>
          <a:xfrm>
            <a:off x="277934" y="295773"/>
            <a:ext cx="5498278" cy="649224"/>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161" name="Body Level One…"/>
          <p:cNvSpPr txBox="1">
            <a:spLocks noGrp="1"/>
          </p:cNvSpPr>
          <p:nvPr>
            <p:ph type="body" sz="half" idx="1"/>
          </p:nvPr>
        </p:nvSpPr>
        <p:spPr>
          <a:xfrm>
            <a:off x="277934" y="1535080"/>
            <a:ext cx="5498278" cy="4332321"/>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62"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163"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1812123899"/>
      </p:ext>
    </p:extLst>
  </p:cSld>
  <p:clrMapOvr>
    <a:masterClrMapping/>
  </p:clrMapOvr>
  <p:transition spd="med"/>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type="tx">
  <p:cSld name="Title and Text Left_Text Right">
    <p:bg>
      <p:bgPr>
        <a:solidFill>
          <a:srgbClr val="F5F5F5"/>
        </a:solidFill>
        <a:effectLst/>
      </p:bgPr>
    </p:bg>
    <p:spTree>
      <p:nvGrpSpPr>
        <p:cNvPr id="1" name=""/>
        <p:cNvGrpSpPr/>
        <p:nvPr/>
      </p:nvGrpSpPr>
      <p:grpSpPr>
        <a:xfrm>
          <a:off x="0" y="0"/>
          <a:ext cx="0" cy="0"/>
          <a:chOff x="0" y="0"/>
          <a:chExt cx="0" cy="0"/>
        </a:xfrm>
      </p:grpSpPr>
      <p:sp>
        <p:nvSpPr>
          <p:cNvPr id="170"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71"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172"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173"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174" name="Rectangle 5"/>
          <p:cNvSpPr/>
          <p:nvPr/>
        </p:nvSpPr>
        <p:spPr>
          <a:xfrm>
            <a:off x="6096000" y="-2"/>
            <a:ext cx="6096000" cy="6208774"/>
          </a:xfrm>
          <a:prstGeom prst="rect">
            <a:avLst/>
          </a:prstGeom>
          <a:solidFill>
            <a:srgbClr val="FFFFFF"/>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175" name="Title Text"/>
          <p:cNvSpPr txBox="1">
            <a:spLocks noGrp="1"/>
          </p:cNvSpPr>
          <p:nvPr>
            <p:ph type="title"/>
          </p:nvPr>
        </p:nvSpPr>
        <p:spPr>
          <a:xfrm>
            <a:off x="277934" y="295773"/>
            <a:ext cx="5495546" cy="649224"/>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176" name="Body Level One…"/>
          <p:cNvSpPr txBox="1">
            <a:spLocks noGrp="1"/>
          </p:cNvSpPr>
          <p:nvPr>
            <p:ph type="body" sz="half" idx="1"/>
          </p:nvPr>
        </p:nvSpPr>
        <p:spPr>
          <a:xfrm>
            <a:off x="277934" y="1535080"/>
            <a:ext cx="5498278" cy="4332321"/>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77" name="Text Placeholder 4"/>
          <p:cNvSpPr>
            <a:spLocks noGrp="1"/>
          </p:cNvSpPr>
          <p:nvPr>
            <p:ph type="body" sz="half" idx="21"/>
          </p:nvPr>
        </p:nvSpPr>
        <p:spPr>
          <a:xfrm>
            <a:off x="6429754" y="419100"/>
            <a:ext cx="5495546" cy="5448300"/>
          </a:xfrm>
          <a:prstGeom prst="rect">
            <a:avLst/>
          </a:prstGeom>
        </p:spPr>
        <p:txBody>
          <a:bodyPr anchor="ctr"/>
          <a:lstStyle/>
          <a:p>
            <a:pPr marL="228600" indent="-228600">
              <a:lnSpc>
                <a:spcPct val="90000"/>
              </a:lnSpc>
              <a:spcBef>
                <a:spcPts val="1000"/>
              </a:spcBef>
              <a:buClrTx/>
              <a:buFont typeface="Arial"/>
              <a:buChar char="•"/>
              <a:defRPr>
                <a:solidFill>
                  <a:srgbClr val="333333"/>
                </a:solidFill>
                <a:latin typeface="Arial"/>
                <a:ea typeface="Arial"/>
                <a:cs typeface="Arial"/>
                <a:sym typeface="Arial"/>
              </a:defRPr>
            </a:pPr>
            <a:endParaRPr/>
          </a:p>
        </p:txBody>
      </p:sp>
      <p:sp>
        <p:nvSpPr>
          <p:cNvPr id="178"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1652638536"/>
      </p:ext>
    </p:extLst>
  </p:cSld>
  <p:clrMapOvr>
    <a:masterClrMapping/>
  </p:clrMapOvr>
  <p:transition spd="med"/>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type="tx">
  <p:cSld name="1_Title and Text Left Multiple_Content Right">
    <p:bg>
      <p:bgPr>
        <a:solidFill>
          <a:srgbClr val="F5F5F5"/>
        </a:solidFill>
        <a:effectLst/>
      </p:bgPr>
    </p:bg>
    <p:spTree>
      <p:nvGrpSpPr>
        <p:cNvPr id="1" name=""/>
        <p:cNvGrpSpPr/>
        <p:nvPr/>
      </p:nvGrpSpPr>
      <p:grpSpPr>
        <a:xfrm>
          <a:off x="0" y="0"/>
          <a:ext cx="0" cy="0"/>
          <a:chOff x="0" y="0"/>
          <a:chExt cx="0" cy="0"/>
        </a:xfrm>
      </p:grpSpPr>
      <p:sp>
        <p:nvSpPr>
          <p:cNvPr id="185" name="Click to edit Master title multiple lines"/>
          <p:cNvSpPr txBox="1">
            <a:spLocks noGrp="1"/>
          </p:cNvSpPr>
          <p:nvPr>
            <p:ph type="title" hasCustomPrompt="1"/>
          </p:nvPr>
        </p:nvSpPr>
        <p:spPr>
          <a:xfrm>
            <a:off x="277934" y="295773"/>
            <a:ext cx="5498278" cy="1143001"/>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Click to edit Master title multiple lines</a:t>
            </a:r>
          </a:p>
        </p:txBody>
      </p:sp>
      <p:sp>
        <p:nvSpPr>
          <p:cNvPr id="186" name="Body Level One…"/>
          <p:cNvSpPr txBox="1">
            <a:spLocks noGrp="1"/>
          </p:cNvSpPr>
          <p:nvPr>
            <p:ph type="body" sz="half" idx="1"/>
          </p:nvPr>
        </p:nvSpPr>
        <p:spPr>
          <a:xfrm>
            <a:off x="277934" y="2019063"/>
            <a:ext cx="5498278" cy="3848337"/>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87" name="Rectangle 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88" name="Picture 10" descr="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189" name="Straight Connector 13"/>
          <p:cNvSpPr/>
          <p:nvPr/>
        </p:nvSpPr>
        <p:spPr>
          <a:xfrm>
            <a:off x="406400" y="1476766"/>
            <a:ext cx="711200" cy="3"/>
          </a:xfrm>
          <a:prstGeom prst="line">
            <a:avLst/>
          </a:prstGeom>
          <a:ln w="28575">
            <a:solidFill>
              <a:srgbClr val="800000"/>
            </a:solidFill>
            <a:miter/>
          </a:ln>
        </p:spPr>
        <p:txBody>
          <a:bodyPr lIns="45718" tIns="45718" rIns="45718" bIns="45718"/>
          <a:lstStyle/>
          <a:p>
            <a:endParaRPr dirty="0"/>
          </a:p>
        </p:txBody>
      </p:sp>
      <p:sp>
        <p:nvSpPr>
          <p:cNvPr id="190"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191"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2105615744"/>
      </p:ext>
    </p:extLst>
  </p:cSld>
  <p:clrMapOvr>
    <a:masterClrMapping/>
  </p:clrMapOvr>
  <p:transition spd="med"/>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type="tx">
  <p:cSld name="Title and Text Left Multiple_Content Right_2">
    <p:bg>
      <p:bgPr>
        <a:solidFill>
          <a:srgbClr val="F5F5F5"/>
        </a:solidFill>
        <a:effectLst/>
      </p:bgPr>
    </p:bg>
    <p:spTree>
      <p:nvGrpSpPr>
        <p:cNvPr id="1" name=""/>
        <p:cNvGrpSpPr/>
        <p:nvPr/>
      </p:nvGrpSpPr>
      <p:grpSpPr>
        <a:xfrm>
          <a:off x="0" y="0"/>
          <a:ext cx="0" cy="0"/>
          <a:chOff x="0" y="0"/>
          <a:chExt cx="0" cy="0"/>
        </a:xfrm>
      </p:grpSpPr>
      <p:sp>
        <p:nvSpPr>
          <p:cNvPr id="198" name="Rectangle 8"/>
          <p:cNvSpPr/>
          <p:nvPr/>
        </p:nvSpPr>
        <p:spPr>
          <a:xfrm>
            <a:off x="6096000" y="-2"/>
            <a:ext cx="6096000" cy="6208774"/>
          </a:xfrm>
          <a:prstGeom prst="rect">
            <a:avLst/>
          </a:prstGeom>
          <a:solidFill>
            <a:srgbClr val="FFFFFF"/>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199" name="Click to edit Master title multiple lines"/>
          <p:cNvSpPr txBox="1">
            <a:spLocks noGrp="1"/>
          </p:cNvSpPr>
          <p:nvPr>
            <p:ph type="title" hasCustomPrompt="1"/>
          </p:nvPr>
        </p:nvSpPr>
        <p:spPr>
          <a:xfrm>
            <a:off x="277934" y="295773"/>
            <a:ext cx="5498278" cy="1143001"/>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Click to edit Master title multiple lines</a:t>
            </a:r>
          </a:p>
        </p:txBody>
      </p:sp>
      <p:sp>
        <p:nvSpPr>
          <p:cNvPr id="200" name="Body Level One…"/>
          <p:cNvSpPr txBox="1">
            <a:spLocks noGrp="1"/>
          </p:cNvSpPr>
          <p:nvPr>
            <p:ph type="body" sz="half" idx="1"/>
          </p:nvPr>
        </p:nvSpPr>
        <p:spPr>
          <a:xfrm>
            <a:off x="277934" y="2019063"/>
            <a:ext cx="5498278" cy="3848337"/>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201" name="Rectangle 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202" name="Picture 10" descr="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203" name="Straight Connector 13"/>
          <p:cNvSpPr/>
          <p:nvPr/>
        </p:nvSpPr>
        <p:spPr>
          <a:xfrm>
            <a:off x="406400" y="1476766"/>
            <a:ext cx="711200" cy="3"/>
          </a:xfrm>
          <a:prstGeom prst="line">
            <a:avLst/>
          </a:prstGeom>
          <a:ln w="28575">
            <a:solidFill>
              <a:srgbClr val="800000"/>
            </a:solidFill>
            <a:miter/>
          </a:ln>
        </p:spPr>
        <p:txBody>
          <a:bodyPr lIns="45718" tIns="45718" rIns="45718" bIns="45718"/>
          <a:lstStyle/>
          <a:p>
            <a:endParaRPr dirty="0"/>
          </a:p>
        </p:txBody>
      </p:sp>
      <p:sp>
        <p:nvSpPr>
          <p:cNvPr id="204"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205"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2992889164"/>
      </p:ext>
    </p:extLst>
  </p:cSld>
  <p:clrMapOvr>
    <a:masterClrMapping/>
  </p:clrMapOvr>
  <p:transition spd="med"/>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type="tx">
  <p:cSld name="1_Title and Text Left Multiple_Text Right">
    <p:bg>
      <p:bgPr>
        <a:solidFill>
          <a:srgbClr val="F5F5F5"/>
        </a:solidFill>
        <a:effectLst/>
      </p:bgPr>
    </p:bg>
    <p:spTree>
      <p:nvGrpSpPr>
        <p:cNvPr id="1" name=""/>
        <p:cNvGrpSpPr/>
        <p:nvPr/>
      </p:nvGrpSpPr>
      <p:grpSpPr>
        <a:xfrm>
          <a:off x="0" y="0"/>
          <a:ext cx="0" cy="0"/>
          <a:chOff x="0" y="0"/>
          <a:chExt cx="0" cy="0"/>
        </a:xfrm>
      </p:grpSpPr>
      <p:sp>
        <p:nvSpPr>
          <p:cNvPr id="212" name="Rectangle 8"/>
          <p:cNvSpPr/>
          <p:nvPr/>
        </p:nvSpPr>
        <p:spPr>
          <a:xfrm>
            <a:off x="6096000" y="-2"/>
            <a:ext cx="6096000" cy="6208774"/>
          </a:xfrm>
          <a:prstGeom prst="rect">
            <a:avLst/>
          </a:prstGeom>
          <a:solidFill>
            <a:srgbClr val="FFFFFF"/>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213" name="Click to edit Master title multiple lines"/>
          <p:cNvSpPr txBox="1">
            <a:spLocks noGrp="1"/>
          </p:cNvSpPr>
          <p:nvPr>
            <p:ph type="title" hasCustomPrompt="1"/>
          </p:nvPr>
        </p:nvSpPr>
        <p:spPr>
          <a:xfrm>
            <a:off x="277934" y="295773"/>
            <a:ext cx="5495546" cy="1143001"/>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Click to edit Master title multiple lines</a:t>
            </a:r>
          </a:p>
        </p:txBody>
      </p:sp>
      <p:sp>
        <p:nvSpPr>
          <p:cNvPr id="214" name="Body Level One…"/>
          <p:cNvSpPr txBox="1">
            <a:spLocks noGrp="1"/>
          </p:cNvSpPr>
          <p:nvPr>
            <p:ph type="body" sz="half" idx="1"/>
          </p:nvPr>
        </p:nvSpPr>
        <p:spPr>
          <a:xfrm>
            <a:off x="277934" y="2019063"/>
            <a:ext cx="5498278" cy="3848337"/>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215" name="Rectangle 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216" name="Picture 10" descr="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217" name="Straight Connector 13"/>
          <p:cNvSpPr/>
          <p:nvPr/>
        </p:nvSpPr>
        <p:spPr>
          <a:xfrm>
            <a:off x="406400" y="1476766"/>
            <a:ext cx="711200" cy="3"/>
          </a:xfrm>
          <a:prstGeom prst="line">
            <a:avLst/>
          </a:prstGeom>
          <a:ln w="28575">
            <a:solidFill>
              <a:srgbClr val="800000"/>
            </a:solidFill>
            <a:miter/>
          </a:ln>
        </p:spPr>
        <p:txBody>
          <a:bodyPr lIns="45718" tIns="45718" rIns="45718" bIns="45718"/>
          <a:lstStyle/>
          <a:p>
            <a:endParaRPr dirty="0"/>
          </a:p>
        </p:txBody>
      </p:sp>
      <p:sp>
        <p:nvSpPr>
          <p:cNvPr id="218" name="Text Placeholder 4"/>
          <p:cNvSpPr>
            <a:spLocks noGrp="1"/>
          </p:cNvSpPr>
          <p:nvPr>
            <p:ph type="body" sz="half" idx="21"/>
          </p:nvPr>
        </p:nvSpPr>
        <p:spPr>
          <a:xfrm>
            <a:off x="6418522" y="419100"/>
            <a:ext cx="5495546" cy="5448300"/>
          </a:xfrm>
          <a:prstGeom prst="rect">
            <a:avLst/>
          </a:prstGeom>
        </p:spPr>
        <p:txBody>
          <a:bodyPr anchor="ctr"/>
          <a:lstStyle/>
          <a:p>
            <a:pPr marL="228600" indent="-228600">
              <a:lnSpc>
                <a:spcPct val="90000"/>
              </a:lnSpc>
              <a:spcBef>
                <a:spcPts val="1000"/>
              </a:spcBef>
              <a:buClrTx/>
              <a:buFont typeface="Arial"/>
              <a:buChar char="•"/>
              <a:defRPr>
                <a:solidFill>
                  <a:srgbClr val="333333"/>
                </a:solidFill>
                <a:latin typeface="Arial"/>
                <a:ea typeface="Arial"/>
                <a:cs typeface="Arial"/>
                <a:sym typeface="Arial"/>
              </a:defRPr>
            </a:pPr>
            <a:endParaRPr/>
          </a:p>
        </p:txBody>
      </p:sp>
      <p:sp>
        <p:nvSpPr>
          <p:cNvPr id="219"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919013871"/>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268801625"/>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type="tx">
  <p:cSld name="Title and Large Image">
    <p:bg>
      <p:bgPr>
        <a:solidFill>
          <a:srgbClr val="F5F5F5"/>
        </a:solidFill>
        <a:effectLst/>
      </p:bgPr>
    </p:bg>
    <p:spTree>
      <p:nvGrpSpPr>
        <p:cNvPr id="1" name=""/>
        <p:cNvGrpSpPr/>
        <p:nvPr/>
      </p:nvGrpSpPr>
      <p:grpSpPr>
        <a:xfrm>
          <a:off x="0" y="0"/>
          <a:ext cx="0" cy="0"/>
          <a:chOff x="0" y="0"/>
          <a:chExt cx="0" cy="0"/>
        </a:xfrm>
      </p:grpSpPr>
      <p:sp>
        <p:nvSpPr>
          <p:cNvPr id="226"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227"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228"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229"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230" name="Picture Placeholder 4"/>
          <p:cNvSpPr>
            <a:spLocks noGrp="1"/>
          </p:cNvSpPr>
          <p:nvPr>
            <p:ph type="pic" idx="21"/>
          </p:nvPr>
        </p:nvSpPr>
        <p:spPr>
          <a:xfrm>
            <a:off x="0" y="1142999"/>
            <a:ext cx="12192000" cy="5084065"/>
          </a:xfrm>
          <a:prstGeom prst="rect">
            <a:avLst/>
          </a:prstGeom>
        </p:spPr>
        <p:txBody>
          <a:bodyPr lIns="91439" tIns="45719" rIns="91439" bIns="45719">
            <a:noAutofit/>
          </a:bodyPr>
          <a:lstStyle/>
          <a:p>
            <a:endParaRPr dirty="0"/>
          </a:p>
        </p:txBody>
      </p:sp>
      <p:sp>
        <p:nvSpPr>
          <p:cNvPr id="231" name="Rectangle 7"/>
          <p:cNvSpPr/>
          <p:nvPr/>
        </p:nvSpPr>
        <p:spPr>
          <a:xfrm>
            <a:off x="0" y="-1"/>
            <a:ext cx="12192000" cy="1143001"/>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232" name="Title Text"/>
          <p:cNvSpPr txBox="1">
            <a:spLocks noGrp="1"/>
          </p:cNvSpPr>
          <p:nvPr>
            <p:ph type="title"/>
          </p:nvPr>
        </p:nvSpPr>
        <p:spPr>
          <a:xfrm>
            <a:off x="277931" y="295773"/>
            <a:ext cx="11647369" cy="645076"/>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233" name="Straight Connector 9"/>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234"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3953511237"/>
      </p:ext>
    </p:extLst>
  </p:cSld>
  <p:clrMapOvr>
    <a:masterClrMapping/>
  </p:clrMapOvr>
  <p:transition spd="med"/>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type="tx">
  <p:cSld name="Title and Full Image">
    <p:bg>
      <p:bgPr>
        <a:solidFill>
          <a:srgbClr val="F5F5F5"/>
        </a:solidFill>
        <a:effectLst/>
      </p:bgPr>
    </p:bg>
    <p:spTree>
      <p:nvGrpSpPr>
        <p:cNvPr id="1" name=""/>
        <p:cNvGrpSpPr/>
        <p:nvPr/>
      </p:nvGrpSpPr>
      <p:grpSpPr>
        <a:xfrm>
          <a:off x="0" y="0"/>
          <a:ext cx="0" cy="0"/>
          <a:chOff x="0" y="0"/>
          <a:chExt cx="0" cy="0"/>
        </a:xfrm>
      </p:grpSpPr>
      <p:sp>
        <p:nvSpPr>
          <p:cNvPr id="241" name="Picture Placeholder 4"/>
          <p:cNvSpPr>
            <a:spLocks noGrp="1"/>
          </p:cNvSpPr>
          <p:nvPr>
            <p:ph type="pic" idx="21"/>
          </p:nvPr>
        </p:nvSpPr>
        <p:spPr>
          <a:xfrm>
            <a:off x="0" y="1143000"/>
            <a:ext cx="12192000" cy="5715000"/>
          </a:xfrm>
          <a:prstGeom prst="rect">
            <a:avLst/>
          </a:prstGeom>
        </p:spPr>
        <p:txBody>
          <a:bodyPr lIns="91439" tIns="45719" rIns="91439" bIns="45719">
            <a:noAutofit/>
          </a:bodyPr>
          <a:lstStyle/>
          <a:p>
            <a:endParaRPr dirty="0"/>
          </a:p>
        </p:txBody>
      </p:sp>
      <p:sp>
        <p:nvSpPr>
          <p:cNvPr id="242" name="Rectangle 6"/>
          <p:cNvSpPr/>
          <p:nvPr/>
        </p:nvSpPr>
        <p:spPr>
          <a:xfrm>
            <a:off x="0" y="-1"/>
            <a:ext cx="12192000" cy="1143001"/>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243" name="Title Text"/>
          <p:cNvSpPr txBox="1">
            <a:spLocks noGrp="1"/>
          </p:cNvSpPr>
          <p:nvPr>
            <p:ph type="title"/>
          </p:nvPr>
        </p:nvSpPr>
        <p:spPr>
          <a:xfrm>
            <a:off x="277931" y="295773"/>
            <a:ext cx="11647369" cy="645076"/>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244" name="Straight Connector 5"/>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245" name="Slide Number"/>
          <p:cNvSpPr txBox="1">
            <a:spLocks noGrp="1"/>
          </p:cNvSpPr>
          <p:nvPr>
            <p:ph type="sldNum" sz="quarter" idx="2"/>
          </p:nvPr>
        </p:nvSpPr>
        <p:spPr>
          <a:xfrm>
            <a:off x="8379189" y="6181020"/>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1208961016"/>
      </p:ext>
    </p:extLst>
  </p:cSld>
  <p:clrMapOvr>
    <a:masterClrMapping/>
  </p:clrMapOvr>
  <p:transition spd="med"/>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type="tx">
  <p:cSld name="How to use colors">
    <p:bg>
      <p:bgPr>
        <a:solidFill>
          <a:srgbClr val="F5F5F5"/>
        </a:solidFill>
        <a:effectLst/>
      </p:bgPr>
    </p:bg>
    <p:spTree>
      <p:nvGrpSpPr>
        <p:cNvPr id="1" name=""/>
        <p:cNvGrpSpPr/>
        <p:nvPr/>
      </p:nvGrpSpPr>
      <p:grpSpPr>
        <a:xfrm>
          <a:off x="0" y="0"/>
          <a:ext cx="0" cy="0"/>
          <a:chOff x="0" y="0"/>
          <a:chExt cx="0" cy="0"/>
        </a:xfrm>
      </p:grpSpPr>
      <p:sp>
        <p:nvSpPr>
          <p:cNvPr id="252" name="Rectangle 8"/>
          <p:cNvSpPr/>
          <p:nvPr/>
        </p:nvSpPr>
        <p:spPr>
          <a:xfrm>
            <a:off x="6096000" y="-2"/>
            <a:ext cx="6096000" cy="6208774"/>
          </a:xfrm>
          <a:prstGeom prst="rect">
            <a:avLst/>
          </a:prstGeom>
          <a:solidFill>
            <a:srgbClr val="FFFFFF"/>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253" name="How to use Colors on Charts/Tables"/>
          <p:cNvSpPr txBox="1">
            <a:spLocks noGrp="1"/>
          </p:cNvSpPr>
          <p:nvPr>
            <p:ph type="title" hasCustomPrompt="1"/>
          </p:nvPr>
        </p:nvSpPr>
        <p:spPr>
          <a:xfrm>
            <a:off x="277934" y="295773"/>
            <a:ext cx="5495546" cy="1143001"/>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How to use Colors on Charts/Tables</a:t>
            </a:r>
          </a:p>
        </p:txBody>
      </p:sp>
      <p:sp>
        <p:nvSpPr>
          <p:cNvPr id="254" name="Body Level One…"/>
          <p:cNvSpPr txBox="1">
            <a:spLocks noGrp="1"/>
          </p:cNvSpPr>
          <p:nvPr>
            <p:ph type="body" sz="half" idx="1" hasCustomPrompt="1"/>
          </p:nvPr>
        </p:nvSpPr>
        <p:spPr>
          <a:xfrm>
            <a:off x="277934" y="2019063"/>
            <a:ext cx="5498278" cy="3848337"/>
          </a:xfrm>
          <a:prstGeom prst="rect">
            <a:avLst/>
          </a:prstGeom>
        </p:spPr>
        <p:txBody>
          <a:bodyPr/>
          <a:lstStyle>
            <a:lvl1pPr marL="0" indent="0">
              <a:lnSpc>
                <a:spcPct val="110000"/>
              </a:lnSpc>
              <a:spcBef>
                <a:spcPts val="1000"/>
              </a:spcBef>
              <a:buClrTx/>
              <a:buSzTx/>
              <a:buFontTx/>
              <a:buNone/>
              <a:defRPr>
                <a:solidFill>
                  <a:srgbClr val="333333"/>
                </a:solidFill>
                <a:latin typeface="Arial"/>
                <a:ea typeface="Arial"/>
                <a:cs typeface="Arial"/>
                <a:sym typeface="Arial"/>
              </a:defRPr>
            </a:lvl1pPr>
            <a:lvl2pPr marL="0" indent="0">
              <a:lnSpc>
                <a:spcPct val="110000"/>
              </a:lnSpc>
              <a:spcBef>
                <a:spcPts val="1000"/>
              </a:spcBef>
              <a:buClrTx/>
              <a:buSzTx/>
              <a:buFontTx/>
              <a:buNone/>
              <a:defRPr>
                <a:solidFill>
                  <a:srgbClr val="333333"/>
                </a:solidFill>
                <a:latin typeface="Arial"/>
                <a:ea typeface="Arial"/>
                <a:cs typeface="Arial"/>
                <a:sym typeface="Arial"/>
              </a:defRPr>
            </a:lvl2pPr>
            <a:lvl3pPr marL="0" indent="0">
              <a:lnSpc>
                <a:spcPct val="110000"/>
              </a:lnSpc>
              <a:spcBef>
                <a:spcPts val="1000"/>
              </a:spcBef>
              <a:buClrTx/>
              <a:buSzTx/>
              <a:buFontTx/>
              <a:buNone/>
              <a:defRPr>
                <a:solidFill>
                  <a:srgbClr val="333333"/>
                </a:solidFill>
                <a:latin typeface="Arial"/>
                <a:ea typeface="Arial"/>
                <a:cs typeface="Arial"/>
                <a:sym typeface="Arial"/>
              </a:defRPr>
            </a:lvl3pPr>
            <a:lvl4pPr marL="0" indent="0">
              <a:lnSpc>
                <a:spcPct val="110000"/>
              </a:lnSpc>
              <a:spcBef>
                <a:spcPts val="1000"/>
              </a:spcBef>
              <a:buClrTx/>
              <a:buSzTx/>
              <a:buFontTx/>
              <a:buNone/>
              <a:defRPr>
                <a:solidFill>
                  <a:srgbClr val="333333"/>
                </a:solidFill>
                <a:latin typeface="Arial"/>
                <a:ea typeface="Arial"/>
                <a:cs typeface="Arial"/>
                <a:sym typeface="Arial"/>
              </a:defRPr>
            </a:lvl4pPr>
            <a:lvl5pPr marL="0" indent="0">
              <a:lnSpc>
                <a:spcPct val="110000"/>
              </a:lnSpc>
              <a:spcBef>
                <a:spcPts val="1000"/>
              </a:spcBef>
              <a:buClrTx/>
              <a:buSzTx/>
              <a:buFontTx/>
              <a:buNone/>
              <a:defRPr>
                <a:solidFill>
                  <a:srgbClr val="333333"/>
                </a:solidFill>
                <a:latin typeface="Arial"/>
                <a:ea typeface="Arial"/>
                <a:cs typeface="Arial"/>
                <a:sym typeface="Arial"/>
              </a:defRPr>
            </a:lvl5pPr>
          </a:lstStyle>
          <a:p>
            <a:r>
              <a:t>When utilizing a chart, make sure there is enough color contrast between the text and the background color. Review the example on the next slide.</a:t>
            </a:r>
          </a:p>
          <a:p>
            <a:pPr lvl="1"/>
            <a:endParaRPr/>
          </a:p>
          <a:p>
            <a:pPr lvl="2"/>
            <a:endParaRPr/>
          </a:p>
          <a:p>
            <a:pPr lvl="3"/>
            <a:endParaRPr/>
          </a:p>
          <a:p>
            <a:pPr lvl="4"/>
            <a:endParaRPr/>
          </a:p>
        </p:txBody>
      </p:sp>
      <p:sp>
        <p:nvSpPr>
          <p:cNvPr id="255" name="Rectangle 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256" name="Picture 10" descr="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257" name="Straight Connector 13"/>
          <p:cNvSpPr/>
          <p:nvPr/>
        </p:nvSpPr>
        <p:spPr>
          <a:xfrm>
            <a:off x="406400" y="1476766"/>
            <a:ext cx="711200" cy="3"/>
          </a:xfrm>
          <a:prstGeom prst="line">
            <a:avLst/>
          </a:prstGeom>
          <a:ln w="28575">
            <a:solidFill>
              <a:srgbClr val="800000"/>
            </a:solidFill>
            <a:miter/>
          </a:ln>
        </p:spPr>
        <p:txBody>
          <a:bodyPr lIns="45718" tIns="45718" rIns="45718" bIns="45718"/>
          <a:lstStyle/>
          <a:p>
            <a:endParaRPr dirty="0"/>
          </a:p>
        </p:txBody>
      </p:sp>
      <p:grpSp>
        <p:nvGrpSpPr>
          <p:cNvPr id="268" name="Group 12"/>
          <p:cNvGrpSpPr/>
          <p:nvPr/>
        </p:nvGrpSpPr>
        <p:grpSpPr>
          <a:xfrm>
            <a:off x="6971958" y="785111"/>
            <a:ext cx="4340510" cy="868104"/>
            <a:chOff x="0" y="0"/>
            <a:chExt cx="4340508" cy="868102"/>
          </a:xfrm>
        </p:grpSpPr>
        <p:sp>
          <p:nvSpPr>
            <p:cNvPr id="258" name="Rectangle 14"/>
            <p:cNvSpPr/>
            <p:nvPr/>
          </p:nvSpPr>
          <p:spPr>
            <a:xfrm>
              <a:off x="0" y="-1"/>
              <a:ext cx="868103" cy="868104"/>
            </a:xfrm>
            <a:prstGeom prst="rect">
              <a:avLst/>
            </a:prstGeom>
            <a:solidFill>
              <a:schemeClr val="accent1"/>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59" name="Rectangle 15"/>
            <p:cNvSpPr/>
            <p:nvPr/>
          </p:nvSpPr>
          <p:spPr>
            <a:xfrm>
              <a:off x="868101" y="-1"/>
              <a:ext cx="868103" cy="868104"/>
            </a:xfrm>
            <a:prstGeom prst="rect">
              <a:avLst/>
            </a:prstGeom>
            <a:solidFill>
              <a:schemeClr val="accent2"/>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60" name="Rectangle 16"/>
            <p:cNvSpPr/>
            <p:nvPr/>
          </p:nvSpPr>
          <p:spPr>
            <a:xfrm>
              <a:off x="1736202" y="-1"/>
              <a:ext cx="868103" cy="868104"/>
            </a:xfrm>
            <a:prstGeom prst="rect">
              <a:avLst/>
            </a:prstGeom>
            <a:solidFill>
              <a:schemeClr val="accent3"/>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61" name="Rectangle 17"/>
            <p:cNvSpPr/>
            <p:nvPr/>
          </p:nvSpPr>
          <p:spPr>
            <a:xfrm>
              <a:off x="2604305" y="-1"/>
              <a:ext cx="868103" cy="868104"/>
            </a:xfrm>
            <a:prstGeom prst="rect">
              <a:avLst/>
            </a:prstGeom>
            <a:solidFill>
              <a:schemeClr val="accent4"/>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62" name="Rectangle 18"/>
            <p:cNvSpPr/>
            <p:nvPr/>
          </p:nvSpPr>
          <p:spPr>
            <a:xfrm>
              <a:off x="3472406" y="-1"/>
              <a:ext cx="868103" cy="868104"/>
            </a:xfrm>
            <a:prstGeom prst="rect">
              <a:avLst/>
            </a:prstGeom>
            <a:solidFill>
              <a:schemeClr val="accent5"/>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63" name="Title 1"/>
            <p:cNvSpPr txBox="1"/>
            <p:nvPr/>
          </p:nvSpPr>
          <p:spPr>
            <a:xfrm>
              <a:off x="45719"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latin typeface="Arial"/>
                  <a:ea typeface="Arial"/>
                  <a:cs typeface="Arial"/>
                  <a:sym typeface="Arial"/>
                </a:defRPr>
              </a:lvl1pPr>
            </a:lstStyle>
            <a:p>
              <a:r>
                <a:rPr dirty="0"/>
                <a:t>1</a:t>
              </a:r>
            </a:p>
          </p:txBody>
        </p:sp>
        <p:sp>
          <p:nvSpPr>
            <p:cNvPr id="264" name="Title 1"/>
            <p:cNvSpPr txBox="1"/>
            <p:nvPr/>
          </p:nvSpPr>
          <p:spPr>
            <a:xfrm>
              <a:off x="913822"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latin typeface="Arial"/>
                  <a:ea typeface="Arial"/>
                  <a:cs typeface="Arial"/>
                  <a:sym typeface="Arial"/>
                </a:defRPr>
              </a:lvl1pPr>
            </a:lstStyle>
            <a:p>
              <a:r>
                <a:rPr dirty="0"/>
                <a:t>2</a:t>
              </a:r>
            </a:p>
          </p:txBody>
        </p:sp>
        <p:sp>
          <p:nvSpPr>
            <p:cNvPr id="265" name="Title 1"/>
            <p:cNvSpPr txBox="1"/>
            <p:nvPr/>
          </p:nvSpPr>
          <p:spPr>
            <a:xfrm>
              <a:off x="1770347"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3</a:t>
              </a:r>
            </a:p>
          </p:txBody>
        </p:sp>
        <p:sp>
          <p:nvSpPr>
            <p:cNvPr id="266" name="Title 1"/>
            <p:cNvSpPr txBox="1"/>
            <p:nvPr/>
          </p:nvSpPr>
          <p:spPr>
            <a:xfrm>
              <a:off x="2638450"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4</a:t>
              </a:r>
            </a:p>
          </p:txBody>
        </p:sp>
        <p:sp>
          <p:nvSpPr>
            <p:cNvPr id="267" name="Title 1"/>
            <p:cNvSpPr txBox="1"/>
            <p:nvPr/>
          </p:nvSpPr>
          <p:spPr>
            <a:xfrm>
              <a:off x="3518126"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5</a:t>
              </a:r>
            </a:p>
          </p:txBody>
        </p:sp>
      </p:grpSp>
      <p:grpSp>
        <p:nvGrpSpPr>
          <p:cNvPr id="279" name="Group 24"/>
          <p:cNvGrpSpPr/>
          <p:nvPr/>
        </p:nvGrpSpPr>
        <p:grpSpPr>
          <a:xfrm>
            <a:off x="6971958" y="1900354"/>
            <a:ext cx="4340510" cy="868103"/>
            <a:chOff x="0" y="0"/>
            <a:chExt cx="4340508" cy="868102"/>
          </a:xfrm>
        </p:grpSpPr>
        <p:sp>
          <p:nvSpPr>
            <p:cNvPr id="269" name="Rectangle 25"/>
            <p:cNvSpPr/>
            <p:nvPr/>
          </p:nvSpPr>
          <p:spPr>
            <a:xfrm>
              <a:off x="0" y="-1"/>
              <a:ext cx="868103" cy="868104"/>
            </a:xfrm>
            <a:prstGeom prst="rect">
              <a:avLst/>
            </a:prstGeom>
            <a:solidFill>
              <a:srgbClr val="DBBFBC"/>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70" name="Rectangle 26"/>
            <p:cNvSpPr/>
            <p:nvPr/>
          </p:nvSpPr>
          <p:spPr>
            <a:xfrm>
              <a:off x="868101" y="-1"/>
              <a:ext cx="868103" cy="868104"/>
            </a:xfrm>
            <a:prstGeom prst="rect">
              <a:avLst/>
            </a:prstGeom>
            <a:solidFill>
              <a:srgbClr val="C08D8C"/>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71" name="Rectangle 27"/>
            <p:cNvSpPr/>
            <p:nvPr/>
          </p:nvSpPr>
          <p:spPr>
            <a:xfrm>
              <a:off x="1736202" y="-1"/>
              <a:ext cx="868103" cy="868104"/>
            </a:xfrm>
            <a:prstGeom prst="rect">
              <a:avLst/>
            </a:prstGeom>
            <a:solidFill>
              <a:srgbClr val="A66264"/>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72" name="Rectangle 28"/>
            <p:cNvSpPr/>
            <p:nvPr/>
          </p:nvSpPr>
          <p:spPr>
            <a:xfrm>
              <a:off x="2604305" y="-1"/>
              <a:ext cx="868103" cy="868104"/>
            </a:xfrm>
            <a:prstGeom prst="rect">
              <a:avLst/>
            </a:prstGeom>
            <a:solidFill>
              <a:srgbClr val="8D3B44"/>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73" name="Rectangle 29"/>
            <p:cNvSpPr/>
            <p:nvPr/>
          </p:nvSpPr>
          <p:spPr>
            <a:xfrm>
              <a:off x="3472406" y="-1"/>
              <a:ext cx="868103" cy="868104"/>
            </a:xfrm>
            <a:prstGeom prst="rect">
              <a:avLst/>
            </a:prstGeom>
            <a:solidFill>
              <a:srgbClr val="772432"/>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74" name="Title 1"/>
            <p:cNvSpPr txBox="1"/>
            <p:nvPr/>
          </p:nvSpPr>
          <p:spPr>
            <a:xfrm>
              <a:off x="45719"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latin typeface="Arial"/>
                  <a:ea typeface="Arial"/>
                  <a:cs typeface="Arial"/>
                  <a:sym typeface="Arial"/>
                </a:defRPr>
              </a:lvl1pPr>
            </a:lstStyle>
            <a:p>
              <a:r>
                <a:rPr dirty="0"/>
                <a:t>1</a:t>
              </a:r>
            </a:p>
          </p:txBody>
        </p:sp>
        <p:sp>
          <p:nvSpPr>
            <p:cNvPr id="275" name="Title 1"/>
            <p:cNvSpPr txBox="1"/>
            <p:nvPr/>
          </p:nvSpPr>
          <p:spPr>
            <a:xfrm>
              <a:off x="913822"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latin typeface="Arial"/>
                  <a:ea typeface="Arial"/>
                  <a:cs typeface="Arial"/>
                  <a:sym typeface="Arial"/>
                </a:defRPr>
              </a:lvl1pPr>
            </a:lstStyle>
            <a:p>
              <a:r>
                <a:rPr dirty="0"/>
                <a:t>2</a:t>
              </a:r>
            </a:p>
          </p:txBody>
        </p:sp>
        <p:sp>
          <p:nvSpPr>
            <p:cNvPr id="276" name="Title 1"/>
            <p:cNvSpPr txBox="1"/>
            <p:nvPr/>
          </p:nvSpPr>
          <p:spPr>
            <a:xfrm>
              <a:off x="1770347"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3</a:t>
              </a:r>
            </a:p>
          </p:txBody>
        </p:sp>
        <p:sp>
          <p:nvSpPr>
            <p:cNvPr id="277" name="Title 1"/>
            <p:cNvSpPr txBox="1"/>
            <p:nvPr/>
          </p:nvSpPr>
          <p:spPr>
            <a:xfrm>
              <a:off x="2638450"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4</a:t>
              </a:r>
            </a:p>
          </p:txBody>
        </p:sp>
        <p:sp>
          <p:nvSpPr>
            <p:cNvPr id="278" name="Title 1"/>
            <p:cNvSpPr txBox="1"/>
            <p:nvPr/>
          </p:nvSpPr>
          <p:spPr>
            <a:xfrm>
              <a:off x="3518126"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5</a:t>
              </a:r>
            </a:p>
          </p:txBody>
        </p:sp>
      </p:grpSp>
      <p:sp>
        <p:nvSpPr>
          <p:cNvPr id="280" name="TextBox 6"/>
          <p:cNvSpPr txBox="1"/>
          <p:nvPr/>
        </p:nvSpPr>
        <p:spPr>
          <a:xfrm>
            <a:off x="7017677" y="3097410"/>
            <a:ext cx="4249068" cy="267476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8" tIns="45718" rIns="45718" bIns="45718">
            <a:spAutoFit/>
          </a:bodyPr>
          <a:lstStyle/>
          <a:p>
            <a:pPr marL="285750" indent="-285750">
              <a:spcBef>
                <a:spcPts val="1200"/>
              </a:spcBef>
              <a:buSzPct val="100000"/>
              <a:buFont typeface="Arial"/>
              <a:buChar char="•"/>
              <a:defRPr>
                <a:latin typeface="Arial"/>
                <a:ea typeface="Arial"/>
                <a:cs typeface="Arial"/>
                <a:sym typeface="Arial"/>
              </a:defRPr>
            </a:pPr>
            <a:r>
              <a:rPr dirty="0"/>
              <a:t>Minimum font size - </a:t>
            </a:r>
            <a:r>
              <a:rPr b="1" dirty="0"/>
              <a:t>18pt</a:t>
            </a:r>
            <a:r>
              <a:rPr dirty="0"/>
              <a:t>.</a:t>
            </a:r>
          </a:p>
          <a:p>
            <a:pPr marL="285750" indent="-285750">
              <a:spcBef>
                <a:spcPts val="1200"/>
              </a:spcBef>
              <a:buSzPct val="100000"/>
              <a:buFont typeface="Arial"/>
              <a:buChar char="•"/>
              <a:defRPr>
                <a:latin typeface="Arial"/>
                <a:ea typeface="Arial"/>
                <a:cs typeface="Arial"/>
                <a:sym typeface="Arial"/>
              </a:defRPr>
            </a:pPr>
            <a:r>
              <a:rPr dirty="0"/>
              <a:t>Font weight - </a:t>
            </a:r>
            <a:r>
              <a:rPr b="1" dirty="0"/>
              <a:t>Bold </a:t>
            </a:r>
            <a:r>
              <a:rPr dirty="0"/>
              <a:t>(when used on background colors, for best accessibility).</a:t>
            </a:r>
          </a:p>
          <a:p>
            <a:pPr marL="285750" indent="-285750">
              <a:spcBef>
                <a:spcPts val="1200"/>
              </a:spcBef>
              <a:buSzPct val="100000"/>
              <a:buFont typeface="Arial"/>
              <a:buChar char="•"/>
              <a:defRPr>
                <a:latin typeface="Arial"/>
                <a:ea typeface="Arial"/>
                <a:cs typeface="Arial"/>
                <a:sym typeface="Arial"/>
              </a:defRPr>
            </a:pPr>
            <a:r>
              <a:rPr dirty="0"/>
              <a:t>Use the Dark Gray </a:t>
            </a:r>
            <a:r>
              <a:rPr b="1" dirty="0"/>
              <a:t>#333333 </a:t>
            </a:r>
            <a:r>
              <a:rPr dirty="0"/>
              <a:t>Text color on Accent 1 and Accent 2. </a:t>
            </a:r>
          </a:p>
          <a:p>
            <a:pPr marL="285750" indent="-285750">
              <a:spcBef>
                <a:spcPts val="1200"/>
              </a:spcBef>
              <a:buSzPct val="100000"/>
              <a:buFont typeface="Arial"/>
              <a:buChar char="•"/>
              <a:defRPr>
                <a:latin typeface="Arial"/>
                <a:ea typeface="Arial"/>
                <a:cs typeface="Arial"/>
                <a:sym typeface="Arial"/>
              </a:defRPr>
            </a:pPr>
            <a:r>
              <a:rPr dirty="0"/>
              <a:t>Use the White </a:t>
            </a:r>
            <a:r>
              <a:rPr b="1" dirty="0"/>
              <a:t>#FFFFFF </a:t>
            </a:r>
            <a:r>
              <a:rPr dirty="0"/>
              <a:t>Text color </a:t>
            </a:r>
            <a:br>
              <a:rPr dirty="0"/>
            </a:br>
            <a:r>
              <a:rPr dirty="0"/>
              <a:t>on Accent 3, Accent 4, and Accent 5.</a:t>
            </a:r>
          </a:p>
        </p:txBody>
      </p:sp>
      <p:sp>
        <p:nvSpPr>
          <p:cNvPr id="281"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1656206707"/>
      </p:ext>
    </p:extLst>
  </p:cSld>
  <p:clrMapOvr>
    <a:masterClrMapping/>
  </p:clrMapOvr>
  <p:transition spd="med"/>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type="tx">
  <p:cSld name="1_Title and Large Image">
    <p:bg>
      <p:bgPr>
        <a:solidFill>
          <a:srgbClr val="F5F5F5"/>
        </a:solidFill>
        <a:effectLst/>
      </p:bgPr>
    </p:bg>
    <p:spTree>
      <p:nvGrpSpPr>
        <p:cNvPr id="1" name=""/>
        <p:cNvGrpSpPr/>
        <p:nvPr/>
      </p:nvGrpSpPr>
      <p:grpSpPr>
        <a:xfrm>
          <a:off x="0" y="0"/>
          <a:ext cx="0" cy="0"/>
          <a:chOff x="0" y="0"/>
          <a:chExt cx="0" cy="0"/>
        </a:xfrm>
      </p:grpSpPr>
      <p:sp>
        <p:nvSpPr>
          <p:cNvPr id="288"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289"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290"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291"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292" name="Google Shape;136;p19"/>
          <p:cNvSpPr>
            <a:spLocks noGrp="1"/>
          </p:cNvSpPr>
          <p:nvPr>
            <p:ph type="pic" idx="21"/>
          </p:nvPr>
        </p:nvSpPr>
        <p:spPr>
          <a:xfrm>
            <a:off x="0" y="1142999"/>
            <a:ext cx="12192000" cy="5084065"/>
          </a:xfrm>
          <a:prstGeom prst="rect">
            <a:avLst/>
          </a:prstGeom>
        </p:spPr>
        <p:txBody>
          <a:bodyPr lIns="91439" tIns="45719" rIns="91439" bIns="45719">
            <a:noAutofit/>
          </a:bodyPr>
          <a:lstStyle/>
          <a:p>
            <a:endParaRPr dirty="0"/>
          </a:p>
        </p:txBody>
      </p:sp>
      <p:sp>
        <p:nvSpPr>
          <p:cNvPr id="293" name="Google Shape;137;p19"/>
          <p:cNvSpPr/>
          <p:nvPr/>
        </p:nvSpPr>
        <p:spPr>
          <a:xfrm>
            <a:off x="0" y="-1"/>
            <a:ext cx="12192000" cy="1143001"/>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294" name="Title Text"/>
          <p:cNvSpPr txBox="1">
            <a:spLocks noGrp="1"/>
          </p:cNvSpPr>
          <p:nvPr>
            <p:ph type="title"/>
          </p:nvPr>
        </p:nvSpPr>
        <p:spPr>
          <a:xfrm>
            <a:off x="277931" y="295773"/>
            <a:ext cx="11647369" cy="645076"/>
          </a:xfrm>
          <a:prstGeom prst="rect">
            <a:avLst/>
          </a:prstGeom>
        </p:spPr>
        <p:txBody>
          <a:bodyPr lIns="45699" tIns="45699" rIns="45699" bIns="45699" anchor="ctr"/>
          <a:lstStyle>
            <a:lvl1pPr>
              <a:lnSpc>
                <a:spcPct val="90000"/>
              </a:lnSpc>
              <a:defRPr>
                <a:solidFill>
                  <a:srgbClr val="333333"/>
                </a:solidFill>
                <a:latin typeface="Arial"/>
                <a:ea typeface="Arial"/>
                <a:cs typeface="Arial"/>
                <a:sym typeface="Arial"/>
              </a:defRPr>
            </a:lvl1pPr>
          </a:lstStyle>
          <a:p>
            <a:r>
              <a:t>Title Text</a:t>
            </a:r>
          </a:p>
        </p:txBody>
      </p:sp>
      <p:sp>
        <p:nvSpPr>
          <p:cNvPr id="295" name="Google Shape;139;p19"/>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296" name="Slide Number"/>
          <p:cNvSpPr txBox="1">
            <a:spLocks noGrp="1"/>
          </p:cNvSpPr>
          <p:nvPr>
            <p:ph type="sldNum" sz="quarter" idx="2"/>
          </p:nvPr>
        </p:nvSpPr>
        <p:spPr>
          <a:xfrm>
            <a:off x="11452629" y="6363602"/>
            <a:ext cx="358372" cy="350621"/>
          </a:xfrm>
          <a:prstGeom prst="rect">
            <a:avLst/>
          </a:prstGeom>
        </p:spPr>
        <p:txBody>
          <a:bodyPr lIns="45699" tIns="45699" rIns="45699" bIns="45699"/>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2215292442"/>
      </p:ext>
    </p:extLst>
  </p:cSld>
  <p:clrMapOvr>
    <a:masterClrMapping/>
  </p:clrMapOvr>
  <p:transition spd="med"/>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type="tx">
  <p:cSld name="2_Spacer Slide">
    <p:bg>
      <p:bgPr>
        <a:solidFill>
          <a:srgbClr val="012838"/>
        </a:solidFill>
        <a:effectLst/>
      </p:bgPr>
    </p:bg>
    <p:spTree>
      <p:nvGrpSpPr>
        <p:cNvPr id="1" name=""/>
        <p:cNvGrpSpPr/>
        <p:nvPr/>
      </p:nvGrpSpPr>
      <p:grpSpPr>
        <a:xfrm>
          <a:off x="0" y="0"/>
          <a:ext cx="0" cy="0"/>
          <a:chOff x="0" y="0"/>
          <a:chExt cx="0" cy="0"/>
        </a:xfrm>
      </p:grpSpPr>
      <p:sp>
        <p:nvSpPr>
          <p:cNvPr id="315" name="Rectangle 10"/>
          <p:cNvSpPr/>
          <p:nvPr/>
        </p:nvSpPr>
        <p:spPr>
          <a:xfrm rot="10800000">
            <a:off x="-2" y="-1"/>
            <a:ext cx="12192003"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16" name="Rectangle 7"/>
          <p:cNvSpPr/>
          <p:nvPr/>
        </p:nvSpPr>
        <p:spPr>
          <a:xfrm>
            <a:off x="0" y="6212925"/>
            <a:ext cx="12192000"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317"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318" name="Click to edit Section title"/>
          <p:cNvSpPr txBox="1">
            <a:spLocks noGrp="1"/>
          </p:cNvSpPr>
          <p:nvPr>
            <p:ph type="title" hasCustomPrompt="1"/>
          </p:nvPr>
        </p:nvSpPr>
        <p:spPr>
          <a:xfrm>
            <a:off x="1524000" y="2359916"/>
            <a:ext cx="9144000" cy="731522"/>
          </a:xfrm>
          <a:prstGeom prst="rect">
            <a:avLst/>
          </a:prstGeom>
        </p:spPr>
        <p:txBody>
          <a:bodyPr anchor="b"/>
          <a:lstStyle>
            <a:lvl1pPr algn="ctr">
              <a:lnSpc>
                <a:spcPct val="90000"/>
              </a:lnSpc>
              <a:defRPr sz="5400">
                <a:solidFill>
                  <a:srgbClr val="FEEE9F"/>
                </a:solidFill>
                <a:latin typeface="Arial"/>
                <a:ea typeface="Arial"/>
                <a:cs typeface="Arial"/>
                <a:sym typeface="Arial"/>
              </a:defRPr>
            </a:lvl1pPr>
          </a:lstStyle>
          <a:p>
            <a:r>
              <a:t>Click to edit Section title</a:t>
            </a:r>
          </a:p>
        </p:txBody>
      </p:sp>
      <p:sp>
        <p:nvSpPr>
          <p:cNvPr id="319" name="Body Level One…"/>
          <p:cNvSpPr txBox="1">
            <a:spLocks noGrp="1"/>
          </p:cNvSpPr>
          <p:nvPr>
            <p:ph type="body" sz="quarter" idx="1" hasCustomPrompt="1"/>
          </p:nvPr>
        </p:nvSpPr>
        <p:spPr>
          <a:xfrm>
            <a:off x="1524000" y="3358503"/>
            <a:ext cx="9144000" cy="914402"/>
          </a:xfrm>
          <a:prstGeom prst="rect">
            <a:avLst/>
          </a:prstGeom>
        </p:spPr>
        <p:txBody>
          <a:bodyPr/>
          <a:lstStyle>
            <a:lvl1pPr marL="0" indent="0" algn="ctr">
              <a:lnSpc>
                <a:spcPct val="90000"/>
              </a:lnSpc>
              <a:spcBef>
                <a:spcPts val="1000"/>
              </a:spcBef>
              <a:buClrTx/>
              <a:buSzTx/>
              <a:buFontTx/>
              <a:buNone/>
              <a:defRPr sz="3600">
                <a:solidFill>
                  <a:srgbClr val="FFFFFF"/>
                </a:solidFill>
                <a:latin typeface="Arial"/>
                <a:ea typeface="Arial"/>
                <a:cs typeface="Arial"/>
                <a:sym typeface="Arial"/>
              </a:defRPr>
            </a:lvl1pPr>
            <a:lvl2pPr marL="0" indent="0" algn="ctr">
              <a:lnSpc>
                <a:spcPct val="90000"/>
              </a:lnSpc>
              <a:spcBef>
                <a:spcPts val="1000"/>
              </a:spcBef>
              <a:buClrTx/>
              <a:buSzTx/>
              <a:buFontTx/>
              <a:buNone/>
              <a:defRPr sz="3600">
                <a:solidFill>
                  <a:srgbClr val="FFFFFF"/>
                </a:solidFill>
                <a:latin typeface="Arial"/>
                <a:ea typeface="Arial"/>
                <a:cs typeface="Arial"/>
                <a:sym typeface="Arial"/>
              </a:defRPr>
            </a:lvl2pPr>
            <a:lvl3pPr marL="0" indent="0" algn="ctr">
              <a:lnSpc>
                <a:spcPct val="90000"/>
              </a:lnSpc>
              <a:spcBef>
                <a:spcPts val="1000"/>
              </a:spcBef>
              <a:buClrTx/>
              <a:buSzTx/>
              <a:buFontTx/>
              <a:buNone/>
              <a:defRPr sz="3600">
                <a:solidFill>
                  <a:srgbClr val="FFFFFF"/>
                </a:solidFill>
                <a:latin typeface="Arial"/>
                <a:ea typeface="Arial"/>
                <a:cs typeface="Arial"/>
                <a:sym typeface="Arial"/>
              </a:defRPr>
            </a:lvl3pPr>
            <a:lvl4pPr marL="0" indent="0" algn="ctr">
              <a:lnSpc>
                <a:spcPct val="90000"/>
              </a:lnSpc>
              <a:spcBef>
                <a:spcPts val="1000"/>
              </a:spcBef>
              <a:buClrTx/>
              <a:buSzTx/>
              <a:buFontTx/>
              <a:buNone/>
              <a:defRPr sz="3600">
                <a:solidFill>
                  <a:srgbClr val="FFFFFF"/>
                </a:solidFill>
                <a:latin typeface="Arial"/>
                <a:ea typeface="Arial"/>
                <a:cs typeface="Arial"/>
                <a:sym typeface="Arial"/>
              </a:defRPr>
            </a:lvl4pPr>
            <a:lvl5pPr marL="0" indent="0" algn="ctr">
              <a:lnSpc>
                <a:spcPct val="90000"/>
              </a:lnSpc>
              <a:spcBef>
                <a:spcPts val="1000"/>
              </a:spcBef>
              <a:buClrTx/>
              <a:buSzTx/>
              <a:buFontTx/>
              <a:buNone/>
              <a:defRPr sz="3600">
                <a:solidFill>
                  <a:srgbClr val="FFFFFF"/>
                </a:solidFill>
                <a:latin typeface="Arial"/>
                <a:ea typeface="Arial"/>
                <a:cs typeface="Arial"/>
                <a:sym typeface="Arial"/>
              </a:defRPr>
            </a:lvl5pPr>
          </a:lstStyle>
          <a:p>
            <a:r>
              <a:t>Click to edit Section subtitle</a:t>
            </a:r>
          </a:p>
          <a:p>
            <a:pPr lvl="1"/>
            <a:endParaRPr/>
          </a:p>
          <a:p>
            <a:pPr lvl="2"/>
            <a:endParaRPr/>
          </a:p>
          <a:p>
            <a:pPr lvl="3"/>
            <a:endParaRPr/>
          </a:p>
          <a:p>
            <a:pPr lvl="4"/>
            <a:endParaRPr/>
          </a:p>
        </p:txBody>
      </p:sp>
      <p:sp>
        <p:nvSpPr>
          <p:cNvPr id="320" name="Slide Number"/>
          <p:cNvSpPr txBox="1">
            <a:spLocks noGrp="1"/>
          </p:cNvSpPr>
          <p:nvPr>
            <p:ph type="sldNum" sz="quarter" idx="2"/>
          </p:nvPr>
        </p:nvSpPr>
        <p:spPr>
          <a:xfrm>
            <a:off x="8379189" y="6181020"/>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1623023074"/>
      </p:ext>
    </p:extLst>
  </p:cSld>
  <p:clrMapOvr>
    <a:masterClrMapping/>
  </p:clrMapOvr>
  <p:transition spd="med"/>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type="tx">
  <p:cSld name="1_Title and Content">
    <p:bg>
      <p:bgPr>
        <a:solidFill>
          <a:srgbClr val="012838"/>
        </a:solidFill>
        <a:effectLst/>
      </p:bgPr>
    </p:bg>
    <p:spTree>
      <p:nvGrpSpPr>
        <p:cNvPr id="1" name=""/>
        <p:cNvGrpSpPr/>
        <p:nvPr/>
      </p:nvGrpSpPr>
      <p:grpSpPr>
        <a:xfrm>
          <a:off x="0" y="0"/>
          <a:ext cx="0" cy="0"/>
          <a:chOff x="0" y="0"/>
          <a:chExt cx="0" cy="0"/>
        </a:xfrm>
      </p:grpSpPr>
      <p:sp>
        <p:nvSpPr>
          <p:cNvPr id="327"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28"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29"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330"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331"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332" name="Title Text"/>
          <p:cNvSpPr txBox="1">
            <a:spLocks noGrp="1"/>
          </p:cNvSpPr>
          <p:nvPr>
            <p:ph type="title"/>
          </p:nvPr>
        </p:nvSpPr>
        <p:spPr>
          <a:xfrm>
            <a:off x="277934" y="295773"/>
            <a:ext cx="11647366" cy="649224"/>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333" name="Body Level One…"/>
          <p:cNvSpPr txBox="1">
            <a:spLocks noGrp="1"/>
          </p:cNvSpPr>
          <p:nvPr>
            <p:ph type="body" idx="1" hasCustomPrompt="1"/>
          </p:nvPr>
        </p:nvSpPr>
        <p:spPr>
          <a:xfrm>
            <a:off x="277933" y="1520042"/>
            <a:ext cx="11647369" cy="4358245"/>
          </a:xfrm>
          <a:prstGeom prst="rect">
            <a:avLst/>
          </a:prstGeom>
        </p:spPr>
        <p:txBody>
          <a:bodyPr/>
          <a:lstStyle>
            <a:lvl1pPr marL="228600" indent="-228600">
              <a:lnSpc>
                <a:spcPct val="90000"/>
              </a:lnSpc>
              <a:spcBef>
                <a:spcPts val="1000"/>
              </a:spcBef>
              <a:buClrTx/>
              <a:buFont typeface="Arial"/>
              <a:buChar char="•"/>
              <a:defRPr>
                <a:solidFill>
                  <a:srgbClr val="FFFFFF"/>
                </a:solidFill>
                <a:latin typeface="Arial"/>
                <a:ea typeface="Arial"/>
                <a:cs typeface="Arial"/>
                <a:sym typeface="Arial"/>
              </a:defRPr>
            </a:lvl1pPr>
            <a:lvl2pPr marL="723900" indent="-266700">
              <a:lnSpc>
                <a:spcPct val="90000"/>
              </a:lnSpc>
              <a:spcBef>
                <a:spcPts val="1000"/>
              </a:spcBef>
              <a:buClrTx/>
              <a:buSzPct val="100000"/>
              <a:buFont typeface="Arial"/>
              <a:buChar char="•"/>
              <a:defRPr>
                <a:solidFill>
                  <a:srgbClr val="FFFFFF"/>
                </a:solidFill>
                <a:latin typeface="Arial"/>
                <a:ea typeface="Arial"/>
                <a:cs typeface="Arial"/>
                <a:sym typeface="Arial"/>
              </a:defRPr>
            </a:lvl2pPr>
            <a:lvl3pPr marL="1234438" indent="-320038">
              <a:lnSpc>
                <a:spcPct val="90000"/>
              </a:lnSpc>
              <a:spcBef>
                <a:spcPts val="1000"/>
              </a:spcBef>
              <a:buClrTx/>
              <a:buFont typeface="Arial"/>
              <a:defRPr>
                <a:solidFill>
                  <a:srgbClr val="FFFFFF"/>
                </a:solidFill>
                <a:latin typeface="Arial"/>
                <a:ea typeface="Arial"/>
                <a:cs typeface="Arial"/>
                <a:sym typeface="Arial"/>
              </a:defRPr>
            </a:lvl3pPr>
            <a:lvl4pPr marL="1727200" indent="-355600">
              <a:lnSpc>
                <a:spcPct val="90000"/>
              </a:lnSpc>
              <a:spcBef>
                <a:spcPts val="1000"/>
              </a:spcBef>
              <a:buClrTx/>
              <a:buFont typeface="Arial"/>
              <a:buChar char="•"/>
              <a:defRPr>
                <a:solidFill>
                  <a:srgbClr val="FFFFFF"/>
                </a:solidFill>
                <a:latin typeface="Arial"/>
                <a:ea typeface="Arial"/>
                <a:cs typeface="Arial"/>
                <a:sym typeface="Arial"/>
              </a:defRPr>
            </a:lvl4pPr>
            <a:lvl5pPr marL="2184400" indent="-355600">
              <a:lnSpc>
                <a:spcPct val="90000"/>
              </a:lnSpc>
              <a:spcBef>
                <a:spcPts val="1000"/>
              </a:spcBef>
              <a:buClrTx/>
              <a:buFont typeface="Arial"/>
              <a:buChar char="•"/>
              <a:defRPr>
                <a:solidFill>
                  <a:srgbClr val="FFFFFF"/>
                </a:solidFill>
                <a:latin typeface="Arial"/>
                <a:ea typeface="Arial"/>
                <a:cs typeface="Arial"/>
                <a:sym typeface="Arial"/>
              </a:defRPr>
            </a:lvl5pPr>
          </a:lstStyle>
          <a:p>
            <a:r>
              <a:t>Level One Bullet</a:t>
            </a:r>
          </a:p>
          <a:p>
            <a:pPr lvl="1"/>
            <a:endParaRPr/>
          </a:p>
          <a:p>
            <a:pPr lvl="2"/>
            <a:endParaRPr/>
          </a:p>
          <a:p>
            <a:pPr lvl="3"/>
            <a:endParaRPr/>
          </a:p>
          <a:p>
            <a:pPr lvl="4"/>
            <a:endParaRPr/>
          </a:p>
        </p:txBody>
      </p:sp>
      <p:sp>
        <p:nvSpPr>
          <p:cNvPr id="334"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2173348063"/>
      </p:ext>
    </p:extLst>
  </p:cSld>
  <p:clrMapOvr>
    <a:masterClrMapping/>
  </p:clrMapOvr>
  <p:transition spd="med"/>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type="tx">
  <p:cSld name="1_Title and Two Content">
    <p:bg>
      <p:bgPr>
        <a:solidFill>
          <a:srgbClr val="012838"/>
        </a:solidFill>
        <a:effectLst/>
      </p:bgPr>
    </p:bg>
    <p:spTree>
      <p:nvGrpSpPr>
        <p:cNvPr id="1" name=""/>
        <p:cNvGrpSpPr/>
        <p:nvPr/>
      </p:nvGrpSpPr>
      <p:grpSpPr>
        <a:xfrm>
          <a:off x="0" y="0"/>
          <a:ext cx="0" cy="0"/>
          <a:chOff x="0" y="0"/>
          <a:chExt cx="0" cy="0"/>
        </a:xfrm>
      </p:grpSpPr>
      <p:sp>
        <p:nvSpPr>
          <p:cNvPr id="341"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42"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43"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344"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345"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346" name="Title Text"/>
          <p:cNvSpPr txBox="1">
            <a:spLocks noGrp="1"/>
          </p:cNvSpPr>
          <p:nvPr>
            <p:ph type="title"/>
          </p:nvPr>
        </p:nvSpPr>
        <p:spPr>
          <a:xfrm>
            <a:off x="277934" y="295773"/>
            <a:ext cx="11647366" cy="649224"/>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347" name="Body Level One…"/>
          <p:cNvSpPr txBox="1">
            <a:spLocks noGrp="1"/>
          </p:cNvSpPr>
          <p:nvPr>
            <p:ph type="body" sz="half" idx="1" hasCustomPrompt="1"/>
          </p:nvPr>
        </p:nvSpPr>
        <p:spPr>
          <a:xfrm>
            <a:off x="277934" y="1535081"/>
            <a:ext cx="5641848" cy="4332319"/>
          </a:xfrm>
          <a:prstGeom prst="rect">
            <a:avLst/>
          </a:prstGeom>
        </p:spPr>
        <p:txBody>
          <a:bodyPr/>
          <a:lstStyle>
            <a:lvl1pPr marL="228600" indent="-228600">
              <a:lnSpc>
                <a:spcPct val="90000"/>
              </a:lnSpc>
              <a:spcBef>
                <a:spcPts val="1000"/>
              </a:spcBef>
              <a:buClrTx/>
              <a:buFont typeface="Arial"/>
              <a:buChar char="•"/>
              <a:defRPr>
                <a:solidFill>
                  <a:srgbClr val="FFFFFF"/>
                </a:solidFill>
                <a:latin typeface="Arial"/>
                <a:ea typeface="Arial"/>
                <a:cs typeface="Arial"/>
                <a:sym typeface="Arial"/>
              </a:defRPr>
            </a:lvl1pPr>
            <a:lvl2pPr marL="723900" indent="-266700">
              <a:lnSpc>
                <a:spcPct val="90000"/>
              </a:lnSpc>
              <a:spcBef>
                <a:spcPts val="1000"/>
              </a:spcBef>
              <a:buClrTx/>
              <a:buSzPct val="100000"/>
              <a:buFont typeface="Arial"/>
              <a:buChar char="•"/>
              <a:defRPr>
                <a:solidFill>
                  <a:srgbClr val="FFFFFF"/>
                </a:solidFill>
                <a:latin typeface="Arial"/>
                <a:ea typeface="Arial"/>
                <a:cs typeface="Arial"/>
                <a:sym typeface="Arial"/>
              </a:defRPr>
            </a:lvl2pPr>
            <a:lvl3pPr marL="1234438" indent="-320038">
              <a:lnSpc>
                <a:spcPct val="90000"/>
              </a:lnSpc>
              <a:spcBef>
                <a:spcPts val="1000"/>
              </a:spcBef>
              <a:buClrTx/>
              <a:buFont typeface="Arial"/>
              <a:defRPr>
                <a:solidFill>
                  <a:srgbClr val="FFFFFF"/>
                </a:solidFill>
                <a:latin typeface="Arial"/>
                <a:ea typeface="Arial"/>
                <a:cs typeface="Arial"/>
                <a:sym typeface="Arial"/>
              </a:defRPr>
            </a:lvl3pPr>
            <a:lvl4pPr marL="1727200" indent="-355600">
              <a:lnSpc>
                <a:spcPct val="90000"/>
              </a:lnSpc>
              <a:spcBef>
                <a:spcPts val="1000"/>
              </a:spcBef>
              <a:buClrTx/>
              <a:buFont typeface="Arial"/>
              <a:buChar char="•"/>
              <a:defRPr>
                <a:solidFill>
                  <a:srgbClr val="FFFFFF"/>
                </a:solidFill>
                <a:latin typeface="Arial"/>
                <a:ea typeface="Arial"/>
                <a:cs typeface="Arial"/>
                <a:sym typeface="Arial"/>
              </a:defRPr>
            </a:lvl4pPr>
            <a:lvl5pPr marL="2184400" indent="-355600">
              <a:lnSpc>
                <a:spcPct val="90000"/>
              </a:lnSpc>
              <a:spcBef>
                <a:spcPts val="1000"/>
              </a:spcBef>
              <a:buClrTx/>
              <a:buFont typeface="Arial"/>
              <a:buChar char="•"/>
              <a:defRPr>
                <a:solidFill>
                  <a:srgbClr val="FFFFFF"/>
                </a:solidFill>
                <a:latin typeface="Arial"/>
                <a:ea typeface="Arial"/>
                <a:cs typeface="Arial"/>
                <a:sym typeface="Arial"/>
              </a:defRPr>
            </a:lvl5pPr>
          </a:lstStyle>
          <a:p>
            <a:r>
              <a:t>Level One Bullet</a:t>
            </a:r>
          </a:p>
          <a:p>
            <a:pPr lvl="1"/>
            <a:endParaRPr/>
          </a:p>
          <a:p>
            <a:pPr lvl="2"/>
            <a:endParaRPr/>
          </a:p>
          <a:p>
            <a:pPr lvl="3"/>
            <a:endParaRPr/>
          </a:p>
          <a:p>
            <a:pPr lvl="4"/>
            <a:endParaRPr/>
          </a:p>
        </p:txBody>
      </p:sp>
      <p:sp>
        <p:nvSpPr>
          <p:cNvPr id="348"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1934514848"/>
      </p:ext>
    </p:extLst>
  </p:cSld>
  <p:clrMapOvr>
    <a:masterClrMapping/>
  </p:clrMapOvr>
  <p:transition spd="med"/>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type="tx">
  <p:cSld name="1_Title and Content Comparison">
    <p:bg>
      <p:bgPr>
        <a:solidFill>
          <a:srgbClr val="012838"/>
        </a:solidFill>
        <a:effectLst/>
      </p:bgPr>
    </p:bg>
    <p:spTree>
      <p:nvGrpSpPr>
        <p:cNvPr id="1" name=""/>
        <p:cNvGrpSpPr/>
        <p:nvPr/>
      </p:nvGrpSpPr>
      <p:grpSpPr>
        <a:xfrm>
          <a:off x="0" y="0"/>
          <a:ext cx="0" cy="0"/>
          <a:chOff x="0" y="0"/>
          <a:chExt cx="0" cy="0"/>
        </a:xfrm>
      </p:grpSpPr>
      <p:sp>
        <p:nvSpPr>
          <p:cNvPr id="355"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56"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57"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358"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359"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360"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361" name="Body Level One…"/>
          <p:cNvSpPr txBox="1">
            <a:spLocks noGrp="1"/>
          </p:cNvSpPr>
          <p:nvPr>
            <p:ph type="body" sz="quarter" idx="1" hasCustomPrompt="1"/>
          </p:nvPr>
        </p:nvSpPr>
        <p:spPr>
          <a:xfrm>
            <a:off x="277934" y="1222717"/>
            <a:ext cx="5641848" cy="823914"/>
          </a:xfrm>
          <a:prstGeom prst="rect">
            <a:avLst/>
          </a:prstGeom>
        </p:spPr>
        <p:txBody>
          <a:bodyPr anchor="b"/>
          <a:lstStyle>
            <a:lvl1pPr marL="0" indent="0">
              <a:lnSpc>
                <a:spcPct val="90000"/>
              </a:lnSpc>
              <a:spcBef>
                <a:spcPts val="1000"/>
              </a:spcBef>
              <a:buClrTx/>
              <a:buSzTx/>
              <a:buFontTx/>
              <a:buNone/>
              <a:defRPr sz="3000" b="1">
                <a:solidFill>
                  <a:srgbClr val="FFFFFF"/>
                </a:solidFill>
                <a:latin typeface="Arial"/>
                <a:ea typeface="Arial"/>
                <a:cs typeface="Arial"/>
                <a:sym typeface="Arial"/>
              </a:defRPr>
            </a:lvl1pPr>
            <a:lvl2pPr marL="0" indent="0">
              <a:lnSpc>
                <a:spcPct val="90000"/>
              </a:lnSpc>
              <a:spcBef>
                <a:spcPts val="1000"/>
              </a:spcBef>
              <a:buClrTx/>
              <a:buSzTx/>
              <a:buFontTx/>
              <a:buNone/>
              <a:defRPr sz="3000" b="1">
                <a:solidFill>
                  <a:srgbClr val="FFFFFF"/>
                </a:solidFill>
                <a:latin typeface="Arial"/>
                <a:ea typeface="Arial"/>
                <a:cs typeface="Arial"/>
                <a:sym typeface="Arial"/>
              </a:defRPr>
            </a:lvl2pPr>
            <a:lvl3pPr marL="0" indent="0">
              <a:lnSpc>
                <a:spcPct val="90000"/>
              </a:lnSpc>
              <a:spcBef>
                <a:spcPts val="1000"/>
              </a:spcBef>
              <a:buClrTx/>
              <a:buSzTx/>
              <a:buFontTx/>
              <a:buNone/>
              <a:defRPr sz="3000" b="1">
                <a:solidFill>
                  <a:srgbClr val="FFFFFF"/>
                </a:solidFill>
                <a:latin typeface="Arial"/>
                <a:ea typeface="Arial"/>
                <a:cs typeface="Arial"/>
                <a:sym typeface="Arial"/>
              </a:defRPr>
            </a:lvl3pPr>
            <a:lvl4pPr marL="0" indent="0">
              <a:lnSpc>
                <a:spcPct val="90000"/>
              </a:lnSpc>
              <a:spcBef>
                <a:spcPts val="1000"/>
              </a:spcBef>
              <a:buClrTx/>
              <a:buSzTx/>
              <a:buFontTx/>
              <a:buNone/>
              <a:defRPr sz="3000" b="1">
                <a:solidFill>
                  <a:srgbClr val="FFFFFF"/>
                </a:solidFill>
                <a:latin typeface="Arial"/>
                <a:ea typeface="Arial"/>
                <a:cs typeface="Arial"/>
                <a:sym typeface="Arial"/>
              </a:defRPr>
            </a:lvl4pPr>
            <a:lvl5pPr marL="0" indent="0">
              <a:lnSpc>
                <a:spcPct val="90000"/>
              </a:lnSpc>
              <a:spcBef>
                <a:spcPts val="1000"/>
              </a:spcBef>
              <a:buClrTx/>
              <a:buSzTx/>
              <a:buFontTx/>
              <a:buNone/>
              <a:defRPr sz="3000" b="1">
                <a:solidFill>
                  <a:srgbClr val="FFFFFF"/>
                </a:solidFill>
                <a:latin typeface="Arial"/>
                <a:ea typeface="Arial"/>
                <a:cs typeface="Arial"/>
                <a:sym typeface="Arial"/>
              </a:defRPr>
            </a:lvl5pPr>
          </a:lstStyle>
          <a:p>
            <a:r>
              <a:t>Click to edit text</a:t>
            </a:r>
          </a:p>
          <a:p>
            <a:pPr lvl="1"/>
            <a:endParaRPr/>
          </a:p>
          <a:p>
            <a:pPr lvl="2"/>
            <a:endParaRPr/>
          </a:p>
          <a:p>
            <a:pPr lvl="3"/>
            <a:endParaRPr/>
          </a:p>
          <a:p>
            <a:pPr lvl="4"/>
            <a:endParaRPr/>
          </a:p>
        </p:txBody>
      </p:sp>
      <p:sp>
        <p:nvSpPr>
          <p:cNvPr id="362" name="Text Placeholder 4"/>
          <p:cNvSpPr>
            <a:spLocks noGrp="1"/>
          </p:cNvSpPr>
          <p:nvPr>
            <p:ph type="body" sz="quarter" idx="21" hasCustomPrompt="1"/>
          </p:nvPr>
        </p:nvSpPr>
        <p:spPr>
          <a:xfrm>
            <a:off x="6283452" y="1222717"/>
            <a:ext cx="5641850" cy="823914"/>
          </a:xfrm>
          <a:prstGeom prst="rect">
            <a:avLst/>
          </a:prstGeom>
        </p:spPr>
        <p:txBody>
          <a:bodyPr anchor="b"/>
          <a:lstStyle>
            <a:lvl1pPr marL="0" indent="0">
              <a:lnSpc>
                <a:spcPct val="90000"/>
              </a:lnSpc>
              <a:spcBef>
                <a:spcPts val="1000"/>
              </a:spcBef>
              <a:buClrTx/>
              <a:buSzTx/>
              <a:buFontTx/>
              <a:buNone/>
              <a:defRPr sz="3000" b="1">
                <a:solidFill>
                  <a:srgbClr val="FFFFFF"/>
                </a:solidFill>
                <a:latin typeface="Arial"/>
                <a:ea typeface="Arial"/>
                <a:cs typeface="Arial"/>
                <a:sym typeface="Arial"/>
              </a:defRPr>
            </a:lvl1pPr>
          </a:lstStyle>
          <a:p>
            <a:r>
              <a:t>Click to edit text</a:t>
            </a:r>
          </a:p>
        </p:txBody>
      </p:sp>
      <p:sp>
        <p:nvSpPr>
          <p:cNvPr id="363"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1646181801"/>
      </p:ext>
    </p:extLst>
  </p:cSld>
  <p:clrMapOvr>
    <a:masterClrMapping/>
  </p:clrMapOvr>
  <p:transition spd="med"/>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tx">
  <p:cSld name="Title Only">
    <p:bg>
      <p:bgPr>
        <a:solidFill>
          <a:srgbClr val="012838"/>
        </a:solidFill>
        <a:effectLst/>
      </p:bgPr>
    </p:bg>
    <p:spTree>
      <p:nvGrpSpPr>
        <p:cNvPr id="1" name=""/>
        <p:cNvGrpSpPr/>
        <p:nvPr/>
      </p:nvGrpSpPr>
      <p:grpSpPr>
        <a:xfrm>
          <a:off x="0" y="0"/>
          <a:ext cx="0" cy="0"/>
          <a:chOff x="0" y="0"/>
          <a:chExt cx="0" cy="0"/>
        </a:xfrm>
      </p:grpSpPr>
      <p:sp>
        <p:nvSpPr>
          <p:cNvPr id="370"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71"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72"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373"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374"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375"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376"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2366558741"/>
      </p:ext>
    </p:extLst>
  </p:cSld>
  <p:clrMapOvr>
    <a:masterClrMapping/>
  </p:clrMapOvr>
  <p:transition spd="med"/>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type="tx">
  <p:cSld name="1_Title and Three Content">
    <p:bg>
      <p:bgPr>
        <a:solidFill>
          <a:srgbClr val="012838"/>
        </a:solidFill>
        <a:effectLst/>
      </p:bgPr>
    </p:bg>
    <p:spTree>
      <p:nvGrpSpPr>
        <p:cNvPr id="1" name=""/>
        <p:cNvGrpSpPr/>
        <p:nvPr/>
      </p:nvGrpSpPr>
      <p:grpSpPr>
        <a:xfrm>
          <a:off x="0" y="0"/>
          <a:ext cx="0" cy="0"/>
          <a:chOff x="0" y="0"/>
          <a:chExt cx="0" cy="0"/>
        </a:xfrm>
      </p:grpSpPr>
      <p:sp>
        <p:nvSpPr>
          <p:cNvPr id="383"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84"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85"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386"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387"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388"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389" name="Body Level One…"/>
          <p:cNvSpPr txBox="1">
            <a:spLocks noGrp="1"/>
          </p:cNvSpPr>
          <p:nvPr>
            <p:ph type="body" sz="quarter" idx="1" hasCustomPrompt="1"/>
          </p:nvPr>
        </p:nvSpPr>
        <p:spPr>
          <a:xfrm>
            <a:off x="8382000" y="2005583"/>
            <a:ext cx="3200400" cy="3140076"/>
          </a:xfrm>
          <a:prstGeom prst="rect">
            <a:avLst/>
          </a:prstGeom>
          <a:ln w="9525">
            <a:solidFill>
              <a:srgbClr val="F5F5F5"/>
            </a:solidFill>
            <a:round/>
          </a:ln>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solidFill>
                  <a:srgbClr val="FFFFFF"/>
                </a:solidFill>
                <a:latin typeface="Arial"/>
                <a:ea typeface="Arial"/>
                <a:cs typeface="Arial"/>
                <a:sym typeface="Arial"/>
              </a:defRPr>
            </a:lvl1pPr>
            <a:lvl2pPr marL="628650" indent="-171450" algn="ctr">
              <a:spcBef>
                <a:spcPts val="0"/>
              </a:spcBef>
              <a:buClrTx/>
              <a:buSzPct val="100000"/>
              <a:buFontTx/>
              <a:buChar char="•"/>
              <a:defRPr sz="1800">
                <a:solidFill>
                  <a:srgbClr val="FFFFFF"/>
                </a:solidFill>
                <a:latin typeface="Arial"/>
                <a:ea typeface="Arial"/>
                <a:cs typeface="Arial"/>
                <a:sym typeface="Arial"/>
              </a:defRPr>
            </a:lvl2pPr>
            <a:lvl3pPr marL="1120138" indent="-205738" algn="ctr">
              <a:spcBef>
                <a:spcPts val="0"/>
              </a:spcBef>
              <a:buClrTx/>
              <a:buFontTx/>
              <a:defRPr sz="1800">
                <a:solidFill>
                  <a:srgbClr val="FFFFFF"/>
                </a:solidFill>
                <a:latin typeface="Arial"/>
                <a:ea typeface="Arial"/>
                <a:cs typeface="Arial"/>
                <a:sym typeface="Arial"/>
              </a:defRPr>
            </a:lvl3pPr>
            <a:lvl4pPr marL="1600200" indent="-228600" algn="ctr">
              <a:spcBef>
                <a:spcPts val="0"/>
              </a:spcBef>
              <a:buClrTx/>
              <a:buFontTx/>
              <a:buChar char="•"/>
              <a:defRPr sz="1800">
                <a:solidFill>
                  <a:srgbClr val="FFFFFF"/>
                </a:solidFill>
                <a:latin typeface="Arial"/>
                <a:ea typeface="Arial"/>
                <a:cs typeface="Arial"/>
                <a:sym typeface="Arial"/>
              </a:defRPr>
            </a:lvl4pPr>
            <a:lvl5pPr marL="2057400" indent="-228600" algn="ctr">
              <a:spcBef>
                <a:spcPts val="0"/>
              </a:spcBef>
              <a:buClrTx/>
              <a:buFontTx/>
              <a:buChar char="•"/>
              <a:defRPr sz="1800">
                <a:solidFill>
                  <a:srgbClr val="FFFFFF"/>
                </a:solidFill>
                <a:latin typeface="Arial"/>
                <a:ea typeface="Arial"/>
                <a:cs typeface="Arial"/>
                <a:sym typeface="Arial"/>
              </a:defRPr>
            </a:lvl5pPr>
          </a:lstStyle>
          <a:p>
            <a:r>
              <a:t>body body body body body body body body body body body body body body body body body body body body body body body body</a:t>
            </a:r>
          </a:p>
          <a:p>
            <a:pPr lvl="1"/>
            <a:endParaRPr/>
          </a:p>
          <a:p>
            <a:pPr lvl="2"/>
            <a:endParaRPr/>
          </a:p>
          <a:p>
            <a:pPr lvl="3"/>
            <a:endParaRPr/>
          </a:p>
          <a:p>
            <a:pPr lvl="4"/>
            <a:endParaRPr/>
          </a:p>
        </p:txBody>
      </p:sp>
      <p:sp>
        <p:nvSpPr>
          <p:cNvPr id="390" name="Text Placeholder 5"/>
          <p:cNvSpPr>
            <a:spLocks noGrp="1"/>
          </p:cNvSpPr>
          <p:nvPr>
            <p:ph type="body" sz="quarter" idx="21" hasCustomPrompt="1"/>
          </p:nvPr>
        </p:nvSpPr>
        <p:spPr>
          <a:xfrm>
            <a:off x="4504452" y="2020331"/>
            <a:ext cx="3183097" cy="3119089"/>
          </a:xfrm>
          <a:prstGeom prst="rect">
            <a:avLst/>
          </a:prstGeom>
          <a:ln w="9525">
            <a:solidFill>
              <a:srgbClr val="F5F5F5"/>
            </a:solidFill>
            <a:round/>
          </a:ln>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lvl1pPr>
          </a:lstStyle>
          <a:p>
            <a:r>
              <a:t>body body body body body body body body body body body body body body body body body body body body body body body body
body body body body</a:t>
            </a:r>
          </a:p>
        </p:txBody>
      </p:sp>
      <p:sp>
        <p:nvSpPr>
          <p:cNvPr id="391" name="Text Placeholder 5"/>
          <p:cNvSpPr>
            <a:spLocks noGrp="1"/>
          </p:cNvSpPr>
          <p:nvPr>
            <p:ph type="body" sz="quarter" idx="22" hasCustomPrompt="1"/>
          </p:nvPr>
        </p:nvSpPr>
        <p:spPr>
          <a:xfrm>
            <a:off x="618264" y="1989864"/>
            <a:ext cx="3183072" cy="3122747"/>
          </a:xfrm>
          <a:prstGeom prst="rect">
            <a:avLst/>
          </a:prstGeom>
          <a:ln w="9525">
            <a:solidFill>
              <a:srgbClr val="F5F5F5"/>
            </a:solidFill>
            <a:round/>
          </a:ln>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lvl1pPr>
          </a:lstStyle>
          <a:p>
            <a:r>
              <a:t>body body body body body body body body body body body body body body body body body body body body body body body body
body body body body</a:t>
            </a:r>
          </a:p>
        </p:txBody>
      </p:sp>
      <p:sp>
        <p:nvSpPr>
          <p:cNvPr id="392" name="Text Placeholder 13"/>
          <p:cNvSpPr>
            <a:spLocks noGrp="1"/>
          </p:cNvSpPr>
          <p:nvPr>
            <p:ph type="body" sz="quarter" idx="23" hasCustomPrompt="1"/>
          </p:nvPr>
        </p:nvSpPr>
        <p:spPr>
          <a:xfrm>
            <a:off x="838200" y="2362200"/>
            <a:ext cx="2743200" cy="304800"/>
          </a:xfrm>
          <a:prstGeom prst="rect">
            <a:avLst/>
          </a:prstGeom>
        </p:spPr>
        <p:txBody>
          <a:bodyPr/>
          <a:lstStyle>
            <a:lvl1pPr marL="0" indent="0" algn="ctr" defTabSz="694944">
              <a:lnSpc>
                <a:spcPct val="90000"/>
              </a:lnSpc>
              <a:spcBef>
                <a:spcPts val="700"/>
              </a:spcBef>
              <a:buClrTx/>
              <a:buSzTx/>
              <a:buFontTx/>
              <a:buNone/>
              <a:defRPr sz="1500" b="1">
                <a:solidFill>
                  <a:srgbClr val="FFFFFF"/>
                </a:solidFill>
                <a:latin typeface="Arial"/>
                <a:ea typeface="Arial"/>
                <a:cs typeface="Arial"/>
                <a:sym typeface="Arial"/>
              </a:defRPr>
            </a:lvl1pPr>
          </a:lstStyle>
          <a:p>
            <a:r>
              <a:t>Subhead</a:t>
            </a:r>
          </a:p>
        </p:txBody>
      </p:sp>
      <p:sp>
        <p:nvSpPr>
          <p:cNvPr id="393" name="Text Placeholder 13"/>
          <p:cNvSpPr>
            <a:spLocks noGrp="1"/>
          </p:cNvSpPr>
          <p:nvPr>
            <p:ph type="body" sz="quarter" idx="24" hasCustomPrompt="1"/>
          </p:nvPr>
        </p:nvSpPr>
        <p:spPr>
          <a:xfrm>
            <a:off x="8610600" y="2362200"/>
            <a:ext cx="2743200" cy="304800"/>
          </a:xfrm>
          <a:prstGeom prst="rect">
            <a:avLst/>
          </a:prstGeom>
        </p:spPr>
        <p:txBody>
          <a:bodyPr/>
          <a:lstStyle>
            <a:lvl1pPr marL="0" indent="0" algn="ctr" defTabSz="694944">
              <a:lnSpc>
                <a:spcPct val="90000"/>
              </a:lnSpc>
              <a:spcBef>
                <a:spcPts val="700"/>
              </a:spcBef>
              <a:buClrTx/>
              <a:buSzTx/>
              <a:buFontTx/>
              <a:buNone/>
              <a:defRPr sz="1500" b="1">
                <a:solidFill>
                  <a:srgbClr val="FFFFFF"/>
                </a:solidFill>
                <a:latin typeface="Arial"/>
                <a:ea typeface="Arial"/>
                <a:cs typeface="Arial"/>
                <a:sym typeface="Arial"/>
              </a:defRPr>
            </a:lvl1pPr>
          </a:lstStyle>
          <a:p>
            <a:r>
              <a:t>Subhead</a:t>
            </a:r>
          </a:p>
        </p:txBody>
      </p:sp>
      <p:sp>
        <p:nvSpPr>
          <p:cNvPr id="394" name="Text Placeholder 13"/>
          <p:cNvSpPr>
            <a:spLocks noGrp="1"/>
          </p:cNvSpPr>
          <p:nvPr>
            <p:ph type="body" sz="quarter" idx="25" hasCustomPrompt="1"/>
          </p:nvPr>
        </p:nvSpPr>
        <p:spPr>
          <a:xfrm>
            <a:off x="4724400" y="2362200"/>
            <a:ext cx="2743200" cy="304800"/>
          </a:xfrm>
          <a:prstGeom prst="rect">
            <a:avLst/>
          </a:prstGeom>
        </p:spPr>
        <p:txBody>
          <a:bodyPr/>
          <a:lstStyle>
            <a:lvl1pPr marL="0" indent="0" algn="ctr" defTabSz="694944">
              <a:lnSpc>
                <a:spcPct val="90000"/>
              </a:lnSpc>
              <a:spcBef>
                <a:spcPts val="700"/>
              </a:spcBef>
              <a:buClrTx/>
              <a:buSzTx/>
              <a:buFontTx/>
              <a:buNone/>
              <a:defRPr sz="1500" b="1">
                <a:solidFill>
                  <a:srgbClr val="FFFFFF"/>
                </a:solidFill>
                <a:latin typeface="Arial"/>
                <a:ea typeface="Arial"/>
                <a:cs typeface="Arial"/>
                <a:sym typeface="Arial"/>
              </a:defRPr>
            </a:lvl1pPr>
          </a:lstStyle>
          <a:p>
            <a:r>
              <a:t>Subhead</a:t>
            </a:r>
          </a:p>
        </p:txBody>
      </p:sp>
      <p:sp>
        <p:nvSpPr>
          <p:cNvPr id="395"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409357554"/>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8530226"/>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type="tx">
  <p:cSld name="1_Title and 3 Images">
    <p:bg>
      <p:bgPr>
        <a:solidFill>
          <a:srgbClr val="012838"/>
        </a:solidFill>
        <a:effectLst/>
      </p:bgPr>
    </p:bg>
    <p:spTree>
      <p:nvGrpSpPr>
        <p:cNvPr id="1" name=""/>
        <p:cNvGrpSpPr/>
        <p:nvPr/>
      </p:nvGrpSpPr>
      <p:grpSpPr>
        <a:xfrm>
          <a:off x="0" y="0"/>
          <a:ext cx="0" cy="0"/>
          <a:chOff x="0" y="0"/>
          <a:chExt cx="0" cy="0"/>
        </a:xfrm>
      </p:grpSpPr>
      <p:sp>
        <p:nvSpPr>
          <p:cNvPr id="402"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03"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04"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405"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406"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407"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408" name="Picture Placeholder 14"/>
          <p:cNvSpPr>
            <a:spLocks noGrp="1"/>
          </p:cNvSpPr>
          <p:nvPr>
            <p:ph type="pic" sz="quarter" idx="21"/>
          </p:nvPr>
        </p:nvSpPr>
        <p:spPr>
          <a:xfrm>
            <a:off x="4928244" y="1953117"/>
            <a:ext cx="2335513" cy="2071069"/>
          </a:xfrm>
          <a:prstGeom prst="rect">
            <a:avLst/>
          </a:prstGeom>
        </p:spPr>
        <p:txBody>
          <a:bodyPr lIns="91439" tIns="45719" rIns="91439" bIns="45719">
            <a:noAutofit/>
          </a:bodyPr>
          <a:lstStyle/>
          <a:p>
            <a:endParaRPr dirty="0"/>
          </a:p>
        </p:txBody>
      </p:sp>
      <p:sp>
        <p:nvSpPr>
          <p:cNvPr id="409" name="Body Level One…"/>
          <p:cNvSpPr txBox="1">
            <a:spLocks noGrp="1"/>
          </p:cNvSpPr>
          <p:nvPr>
            <p:ph type="body" sz="quarter" idx="1" hasCustomPrompt="1"/>
          </p:nvPr>
        </p:nvSpPr>
        <p:spPr>
          <a:xfrm>
            <a:off x="4922310" y="4024190"/>
            <a:ext cx="2347380" cy="1365956"/>
          </a:xfrm>
          <a:prstGeom prst="rect">
            <a:avLst/>
          </a:prstGeom>
          <a:solidFill>
            <a:schemeClr val="accent6"/>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vl2pPr marL="628650" indent="-171450" algn="ctr">
              <a:spcBef>
                <a:spcPts val="0"/>
              </a:spcBef>
              <a:buClrTx/>
              <a:buSzPct val="100000"/>
              <a:buFontTx/>
              <a:buChar char="•"/>
              <a:defRPr sz="1800"/>
            </a:lvl2pPr>
            <a:lvl3pPr marL="1120138" indent="-205738" algn="ctr">
              <a:spcBef>
                <a:spcPts val="0"/>
              </a:spcBef>
              <a:buClrTx/>
              <a:buFontTx/>
              <a:defRPr sz="1800"/>
            </a:lvl3pPr>
            <a:lvl4pPr marL="1600200" indent="-228600" algn="ctr">
              <a:spcBef>
                <a:spcPts val="0"/>
              </a:spcBef>
              <a:buClrTx/>
              <a:buFontTx/>
              <a:buChar char="•"/>
              <a:defRPr sz="1800"/>
            </a:lvl4pPr>
            <a:lvl5pPr marL="2057400" indent="-228600" algn="ctr">
              <a:spcBef>
                <a:spcPts val="0"/>
              </a:spcBef>
              <a:buClrTx/>
              <a:buFontTx/>
              <a:buChar char="•"/>
              <a:defRPr sz="1800"/>
            </a:lvl5pPr>
          </a:lstStyle>
          <a:p>
            <a:r>
              <a:t>Click to edit title</a:t>
            </a:r>
          </a:p>
          <a:p>
            <a:pPr lvl="1"/>
            <a:endParaRPr/>
          </a:p>
          <a:p>
            <a:pPr lvl="2"/>
            <a:endParaRPr/>
          </a:p>
          <a:p>
            <a:pPr lvl="3"/>
            <a:endParaRPr/>
          </a:p>
          <a:p>
            <a:pPr lvl="4"/>
            <a:endParaRPr/>
          </a:p>
        </p:txBody>
      </p:sp>
      <p:sp>
        <p:nvSpPr>
          <p:cNvPr id="410" name="Text Placeholder 4"/>
          <p:cNvSpPr>
            <a:spLocks noGrp="1"/>
          </p:cNvSpPr>
          <p:nvPr>
            <p:ph type="body" sz="quarter" idx="22" hasCustomPrompt="1"/>
          </p:nvPr>
        </p:nvSpPr>
        <p:spPr>
          <a:xfrm>
            <a:off x="5088878" y="4244697"/>
            <a:ext cx="2014244"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FFFFFF"/>
                </a:solidFill>
                <a:latin typeface="Arial"/>
                <a:ea typeface="Arial"/>
                <a:cs typeface="Arial"/>
                <a:sym typeface="Arial"/>
              </a:defRPr>
            </a:lvl1pPr>
          </a:lstStyle>
          <a:p>
            <a:r>
              <a:t>Click to enter first and last name</a:t>
            </a:r>
          </a:p>
        </p:txBody>
      </p:sp>
      <p:sp>
        <p:nvSpPr>
          <p:cNvPr id="411" name="Picture Placeholder 14"/>
          <p:cNvSpPr>
            <a:spLocks noGrp="1"/>
          </p:cNvSpPr>
          <p:nvPr>
            <p:ph type="pic" sz="quarter" idx="23"/>
          </p:nvPr>
        </p:nvSpPr>
        <p:spPr>
          <a:xfrm>
            <a:off x="1490459" y="1953117"/>
            <a:ext cx="2335513" cy="2071069"/>
          </a:xfrm>
          <a:prstGeom prst="rect">
            <a:avLst/>
          </a:prstGeom>
        </p:spPr>
        <p:txBody>
          <a:bodyPr lIns="91439" tIns="45719" rIns="91439" bIns="45719">
            <a:noAutofit/>
          </a:bodyPr>
          <a:lstStyle/>
          <a:p>
            <a:endParaRPr dirty="0"/>
          </a:p>
        </p:txBody>
      </p:sp>
      <p:sp>
        <p:nvSpPr>
          <p:cNvPr id="412" name="Text Placeholder 5"/>
          <p:cNvSpPr>
            <a:spLocks noGrp="1"/>
          </p:cNvSpPr>
          <p:nvPr>
            <p:ph type="body" sz="quarter" idx="24" hasCustomPrompt="1"/>
          </p:nvPr>
        </p:nvSpPr>
        <p:spPr>
          <a:xfrm>
            <a:off x="1488292" y="4027959"/>
            <a:ext cx="2339845" cy="1358418"/>
          </a:xfrm>
          <a:prstGeom prst="rect">
            <a:avLst/>
          </a:prstGeom>
          <a:solidFill>
            <a:schemeClr val="accent6"/>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stStyle>
          <a:p>
            <a:r>
              <a:t>Click to edit title</a:t>
            </a:r>
          </a:p>
        </p:txBody>
      </p:sp>
      <p:sp>
        <p:nvSpPr>
          <p:cNvPr id="413" name="Text Placeholder 4"/>
          <p:cNvSpPr>
            <a:spLocks noGrp="1"/>
          </p:cNvSpPr>
          <p:nvPr>
            <p:ph type="body" sz="quarter" idx="25" hasCustomPrompt="1"/>
          </p:nvPr>
        </p:nvSpPr>
        <p:spPr>
          <a:xfrm>
            <a:off x="1651093" y="4244697"/>
            <a:ext cx="2014243"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FFFFFF"/>
                </a:solidFill>
                <a:latin typeface="Arial"/>
                <a:ea typeface="Arial"/>
                <a:cs typeface="Arial"/>
                <a:sym typeface="Arial"/>
              </a:defRPr>
            </a:lvl1pPr>
          </a:lstStyle>
          <a:p>
            <a:r>
              <a:t>Click to enter first and last name</a:t>
            </a:r>
          </a:p>
        </p:txBody>
      </p:sp>
      <p:sp>
        <p:nvSpPr>
          <p:cNvPr id="414" name="Picture Placeholder 14"/>
          <p:cNvSpPr>
            <a:spLocks noGrp="1"/>
          </p:cNvSpPr>
          <p:nvPr>
            <p:ph type="pic" sz="quarter" idx="26"/>
          </p:nvPr>
        </p:nvSpPr>
        <p:spPr>
          <a:xfrm>
            <a:off x="8360095" y="1953117"/>
            <a:ext cx="2335513" cy="2071069"/>
          </a:xfrm>
          <a:prstGeom prst="rect">
            <a:avLst/>
          </a:prstGeom>
        </p:spPr>
        <p:txBody>
          <a:bodyPr lIns="91439" tIns="45719" rIns="91439" bIns="45719">
            <a:noAutofit/>
          </a:bodyPr>
          <a:lstStyle/>
          <a:p>
            <a:endParaRPr dirty="0"/>
          </a:p>
        </p:txBody>
      </p:sp>
      <p:sp>
        <p:nvSpPr>
          <p:cNvPr id="415" name="Text Placeholder 5"/>
          <p:cNvSpPr>
            <a:spLocks noGrp="1"/>
          </p:cNvSpPr>
          <p:nvPr>
            <p:ph type="body" sz="quarter" idx="27" hasCustomPrompt="1"/>
          </p:nvPr>
        </p:nvSpPr>
        <p:spPr>
          <a:xfrm>
            <a:off x="8357927" y="4027959"/>
            <a:ext cx="2339844" cy="1358418"/>
          </a:xfrm>
          <a:prstGeom prst="rect">
            <a:avLst/>
          </a:prstGeom>
          <a:solidFill>
            <a:schemeClr val="accent6"/>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stStyle>
          <a:p>
            <a:r>
              <a:t>Click to edit title</a:t>
            </a:r>
          </a:p>
        </p:txBody>
      </p:sp>
      <p:sp>
        <p:nvSpPr>
          <p:cNvPr id="416" name="Text Placeholder 4"/>
          <p:cNvSpPr>
            <a:spLocks noGrp="1"/>
          </p:cNvSpPr>
          <p:nvPr>
            <p:ph type="body" sz="quarter" idx="28" hasCustomPrompt="1"/>
          </p:nvPr>
        </p:nvSpPr>
        <p:spPr>
          <a:xfrm>
            <a:off x="8520727" y="4244697"/>
            <a:ext cx="2014244"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FFFFFF"/>
                </a:solidFill>
                <a:latin typeface="Arial"/>
                <a:ea typeface="Arial"/>
                <a:cs typeface="Arial"/>
                <a:sym typeface="Arial"/>
              </a:defRPr>
            </a:lvl1pPr>
          </a:lstStyle>
          <a:p>
            <a:r>
              <a:t>Click to enter first and last name</a:t>
            </a:r>
          </a:p>
        </p:txBody>
      </p:sp>
      <p:sp>
        <p:nvSpPr>
          <p:cNvPr id="417"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3669568259"/>
      </p:ext>
    </p:extLst>
  </p:cSld>
  <p:clrMapOvr>
    <a:masterClrMapping/>
  </p:clrMapOvr>
  <p:transition spd="med"/>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type="tx">
  <p:cSld name="Image and Text">
    <p:bg>
      <p:bgPr>
        <a:solidFill>
          <a:srgbClr val="012838"/>
        </a:solidFill>
        <a:effectLst/>
      </p:bgPr>
    </p:bg>
    <p:spTree>
      <p:nvGrpSpPr>
        <p:cNvPr id="1" name=""/>
        <p:cNvGrpSpPr/>
        <p:nvPr/>
      </p:nvGrpSpPr>
      <p:grpSpPr>
        <a:xfrm>
          <a:off x="0" y="0"/>
          <a:ext cx="0" cy="0"/>
          <a:chOff x="0" y="0"/>
          <a:chExt cx="0" cy="0"/>
        </a:xfrm>
      </p:grpSpPr>
      <p:sp>
        <p:nvSpPr>
          <p:cNvPr id="424" name="Rectangle 9"/>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25" name="Rounded Rectangle 13"/>
          <p:cNvSpPr/>
          <p:nvPr/>
        </p:nvSpPr>
        <p:spPr>
          <a:xfrm>
            <a:off x="3815398" y="1066800"/>
            <a:ext cx="6509702" cy="4273995"/>
          </a:xfrm>
          <a:prstGeom prst="roundRect">
            <a:avLst>
              <a:gd name="adj" fmla="val 0"/>
            </a:avLst>
          </a:prstGeom>
          <a:solidFill>
            <a:schemeClr val="accent4"/>
          </a:solidFill>
          <a:ln w="12700">
            <a:miter lim="400000"/>
          </a:ln>
        </p:spPr>
        <p:txBody>
          <a:bodyPr lIns="45718" tIns="45718" rIns="45718" bIns="45718"/>
          <a:lstStyle/>
          <a:p>
            <a:pPr>
              <a:defRPr>
                <a:solidFill>
                  <a:srgbClr val="FFFFFF"/>
                </a:solidFill>
                <a:latin typeface="Arial"/>
                <a:ea typeface="Arial"/>
                <a:cs typeface="Arial"/>
                <a:sym typeface="Arial"/>
              </a:defRPr>
            </a:pPr>
            <a:endParaRPr dirty="0"/>
          </a:p>
        </p:txBody>
      </p:sp>
      <p:sp>
        <p:nvSpPr>
          <p:cNvPr id="426" name="Rectangle 14"/>
          <p:cNvSpPr/>
          <p:nvPr/>
        </p:nvSpPr>
        <p:spPr>
          <a:xfrm>
            <a:off x="1866900" y="1600199"/>
            <a:ext cx="3111500" cy="3159349"/>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27" name="Picture Placeholder 14"/>
          <p:cNvSpPr>
            <a:spLocks noGrp="1"/>
          </p:cNvSpPr>
          <p:nvPr>
            <p:ph type="pic" sz="quarter" idx="21"/>
          </p:nvPr>
        </p:nvSpPr>
        <p:spPr>
          <a:xfrm>
            <a:off x="1866900" y="1600200"/>
            <a:ext cx="3111500" cy="3159346"/>
          </a:xfrm>
          <a:prstGeom prst="rect">
            <a:avLst/>
          </a:prstGeom>
        </p:spPr>
        <p:txBody>
          <a:bodyPr lIns="91439" tIns="45719" rIns="91439" bIns="45719">
            <a:noAutofit/>
          </a:bodyPr>
          <a:lstStyle/>
          <a:p>
            <a:endParaRPr dirty="0"/>
          </a:p>
        </p:txBody>
      </p:sp>
      <p:sp>
        <p:nvSpPr>
          <p:cNvPr id="428" name="Body Level One…"/>
          <p:cNvSpPr txBox="1">
            <a:spLocks noGrp="1"/>
          </p:cNvSpPr>
          <p:nvPr>
            <p:ph type="body" sz="quarter" idx="1" hasCustomPrompt="1"/>
          </p:nvPr>
        </p:nvSpPr>
        <p:spPr>
          <a:xfrm>
            <a:off x="4978400" y="2839928"/>
            <a:ext cx="5346700" cy="457202"/>
          </a:xfrm>
          <a:prstGeom prst="rect">
            <a:avLst/>
          </a:prstGeom>
        </p:spPr>
        <p:txBody>
          <a:bodyPr anchor="ctr"/>
          <a:lstStyle>
            <a:lvl1pPr marL="0" indent="0" algn="ctr">
              <a:lnSpc>
                <a:spcPct val="90000"/>
              </a:lnSpc>
              <a:spcBef>
                <a:spcPts val="1000"/>
              </a:spcBef>
              <a:buClrTx/>
              <a:buSzTx/>
              <a:buFontTx/>
              <a:buNone/>
              <a:defRPr sz="3200" b="1">
                <a:solidFill>
                  <a:srgbClr val="FFFFFF"/>
                </a:solidFill>
                <a:latin typeface="Arial"/>
                <a:ea typeface="Arial"/>
                <a:cs typeface="Arial"/>
                <a:sym typeface="Arial"/>
              </a:defRPr>
            </a:lvl1pPr>
            <a:lvl2pPr marL="0" indent="0" algn="ctr">
              <a:lnSpc>
                <a:spcPct val="90000"/>
              </a:lnSpc>
              <a:spcBef>
                <a:spcPts val="1000"/>
              </a:spcBef>
              <a:buClrTx/>
              <a:buSzTx/>
              <a:buFontTx/>
              <a:buNone/>
              <a:defRPr sz="3200" b="1">
                <a:solidFill>
                  <a:srgbClr val="FFFFFF"/>
                </a:solidFill>
                <a:latin typeface="Arial"/>
                <a:ea typeface="Arial"/>
                <a:cs typeface="Arial"/>
                <a:sym typeface="Arial"/>
              </a:defRPr>
            </a:lvl2pPr>
            <a:lvl3pPr marL="0" indent="0" algn="ctr">
              <a:lnSpc>
                <a:spcPct val="90000"/>
              </a:lnSpc>
              <a:spcBef>
                <a:spcPts val="1000"/>
              </a:spcBef>
              <a:buClrTx/>
              <a:buSzTx/>
              <a:buFontTx/>
              <a:buNone/>
              <a:defRPr sz="3200" b="1">
                <a:solidFill>
                  <a:srgbClr val="FFFFFF"/>
                </a:solidFill>
                <a:latin typeface="Arial"/>
                <a:ea typeface="Arial"/>
                <a:cs typeface="Arial"/>
                <a:sym typeface="Arial"/>
              </a:defRPr>
            </a:lvl3pPr>
            <a:lvl4pPr marL="0" indent="0" algn="ctr">
              <a:lnSpc>
                <a:spcPct val="90000"/>
              </a:lnSpc>
              <a:spcBef>
                <a:spcPts val="1000"/>
              </a:spcBef>
              <a:buClrTx/>
              <a:buSzTx/>
              <a:buFontTx/>
              <a:buNone/>
              <a:defRPr sz="3200" b="1">
                <a:solidFill>
                  <a:srgbClr val="FFFFFF"/>
                </a:solidFill>
                <a:latin typeface="Arial"/>
                <a:ea typeface="Arial"/>
                <a:cs typeface="Arial"/>
                <a:sym typeface="Arial"/>
              </a:defRPr>
            </a:lvl4pPr>
            <a:lvl5pPr marL="0" indent="0" algn="ctr">
              <a:lnSpc>
                <a:spcPct val="90000"/>
              </a:lnSpc>
              <a:spcBef>
                <a:spcPts val="1000"/>
              </a:spcBef>
              <a:buClrTx/>
              <a:buSzTx/>
              <a:buFontTx/>
              <a:buNone/>
              <a:defRPr sz="3200" b="1">
                <a:solidFill>
                  <a:srgbClr val="FFFFFF"/>
                </a:solidFill>
                <a:latin typeface="Arial"/>
                <a:ea typeface="Arial"/>
                <a:cs typeface="Arial"/>
                <a:sym typeface="Arial"/>
              </a:defRPr>
            </a:lvl5pPr>
          </a:lstStyle>
          <a:p>
            <a:r>
              <a:t>First &amp; Last Name</a:t>
            </a:r>
          </a:p>
          <a:p>
            <a:pPr lvl="1"/>
            <a:endParaRPr/>
          </a:p>
          <a:p>
            <a:pPr lvl="2"/>
            <a:endParaRPr/>
          </a:p>
          <a:p>
            <a:pPr lvl="3"/>
            <a:endParaRPr/>
          </a:p>
          <a:p>
            <a:pPr lvl="4"/>
            <a:endParaRPr/>
          </a:p>
        </p:txBody>
      </p:sp>
      <p:sp>
        <p:nvSpPr>
          <p:cNvPr id="429" name="Text Placeholder 22"/>
          <p:cNvSpPr>
            <a:spLocks noGrp="1"/>
          </p:cNvSpPr>
          <p:nvPr>
            <p:ph type="body" sz="quarter" idx="22" hasCustomPrompt="1"/>
          </p:nvPr>
        </p:nvSpPr>
        <p:spPr>
          <a:xfrm>
            <a:off x="4978400" y="3352800"/>
            <a:ext cx="5346700" cy="381000"/>
          </a:xfrm>
          <a:prstGeom prst="rect">
            <a:avLst/>
          </a:prstGeom>
        </p:spPr>
        <p:txBody>
          <a:bodyPr anchor="ctr"/>
          <a:lstStyle>
            <a:lvl1pPr marL="0" indent="0" algn="ctr" defTabSz="804672">
              <a:lnSpc>
                <a:spcPct val="90000"/>
              </a:lnSpc>
              <a:spcBef>
                <a:spcPts val="800"/>
              </a:spcBef>
              <a:buClrTx/>
              <a:buSzTx/>
              <a:buFontTx/>
              <a:buNone/>
              <a:defRPr sz="2100">
                <a:solidFill>
                  <a:srgbClr val="FFFFFF"/>
                </a:solidFill>
                <a:latin typeface="Arial"/>
                <a:ea typeface="Arial"/>
                <a:cs typeface="Arial"/>
                <a:sym typeface="Arial"/>
              </a:defRPr>
            </a:lvl1pPr>
          </a:lstStyle>
          <a:p>
            <a:r>
              <a:t>Title</a:t>
            </a:r>
          </a:p>
        </p:txBody>
      </p:sp>
      <p:sp>
        <p:nvSpPr>
          <p:cNvPr id="430"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431" name="Picture 21" descr="Picture 2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432"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1246416982"/>
      </p:ext>
    </p:extLst>
  </p:cSld>
  <p:clrMapOvr>
    <a:masterClrMapping/>
  </p:clrMapOvr>
  <p:transition spd="med"/>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type="tx">
  <p:cSld name="2_Blank">
    <p:bg>
      <p:bgPr>
        <a:solidFill>
          <a:srgbClr val="012838"/>
        </a:solidFill>
        <a:effectLst/>
      </p:bgPr>
    </p:bg>
    <p:spTree>
      <p:nvGrpSpPr>
        <p:cNvPr id="1" name=""/>
        <p:cNvGrpSpPr/>
        <p:nvPr/>
      </p:nvGrpSpPr>
      <p:grpSpPr>
        <a:xfrm>
          <a:off x="0" y="0"/>
          <a:ext cx="0" cy="0"/>
          <a:chOff x="0" y="0"/>
          <a:chExt cx="0" cy="0"/>
        </a:xfrm>
      </p:grpSpPr>
      <p:sp>
        <p:nvSpPr>
          <p:cNvPr id="439" name="Rectangle 10"/>
          <p:cNvSpPr/>
          <p:nvPr/>
        </p:nvSpPr>
        <p:spPr>
          <a:xfrm rot="10800000">
            <a:off x="-2" y="-1"/>
            <a:ext cx="12192003"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40" name="Rectangle 4"/>
          <p:cNvSpPr/>
          <p:nvPr/>
        </p:nvSpPr>
        <p:spPr>
          <a:xfrm>
            <a:off x="0" y="6212925"/>
            <a:ext cx="12192000"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441"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442"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289791938"/>
      </p:ext>
    </p:extLst>
  </p:cSld>
  <p:clrMapOvr>
    <a:masterClrMapping/>
  </p:clrMapOvr>
  <p:transition spd="med"/>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type="tx">
  <p:cSld name="1_Title and Text Left_Content Right">
    <p:bg>
      <p:bgPr>
        <a:solidFill>
          <a:srgbClr val="012838"/>
        </a:solidFill>
        <a:effectLst/>
      </p:bgPr>
    </p:bg>
    <p:spTree>
      <p:nvGrpSpPr>
        <p:cNvPr id="1" name=""/>
        <p:cNvGrpSpPr/>
        <p:nvPr/>
      </p:nvGrpSpPr>
      <p:grpSpPr>
        <a:xfrm>
          <a:off x="0" y="0"/>
          <a:ext cx="0" cy="0"/>
          <a:chOff x="0" y="0"/>
          <a:chExt cx="0" cy="0"/>
        </a:xfrm>
      </p:grpSpPr>
      <p:sp>
        <p:nvSpPr>
          <p:cNvPr id="449"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50"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51"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452"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453"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454" name="Title Text"/>
          <p:cNvSpPr txBox="1">
            <a:spLocks noGrp="1"/>
          </p:cNvSpPr>
          <p:nvPr>
            <p:ph type="title"/>
          </p:nvPr>
        </p:nvSpPr>
        <p:spPr>
          <a:xfrm>
            <a:off x="277934" y="295773"/>
            <a:ext cx="5498278" cy="649224"/>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455" name="Body Level One…"/>
          <p:cNvSpPr txBox="1">
            <a:spLocks noGrp="1"/>
          </p:cNvSpPr>
          <p:nvPr>
            <p:ph type="body" sz="half" idx="1"/>
          </p:nvPr>
        </p:nvSpPr>
        <p:spPr>
          <a:xfrm>
            <a:off x="277934" y="1535080"/>
            <a:ext cx="5498278" cy="4332319"/>
          </a:xfrm>
          <a:prstGeom prst="rect">
            <a:avLst/>
          </a:prstGeom>
        </p:spPr>
        <p:txBody>
          <a:bodyPr/>
          <a:lstStyle>
            <a:lvl1pPr marL="0" indent="0">
              <a:lnSpc>
                <a:spcPct val="90000"/>
              </a:lnSpc>
              <a:spcBef>
                <a:spcPts val="1000"/>
              </a:spcBef>
              <a:buClrTx/>
              <a:buSzTx/>
              <a:buFontTx/>
              <a:buNone/>
              <a:defRPr>
                <a:solidFill>
                  <a:srgbClr val="FFFFFF"/>
                </a:solidFill>
                <a:latin typeface="Arial"/>
                <a:ea typeface="Arial"/>
                <a:cs typeface="Arial"/>
                <a:sym typeface="Arial"/>
              </a:defRPr>
            </a:lvl1pPr>
            <a:lvl2pPr marL="0" indent="0">
              <a:lnSpc>
                <a:spcPct val="90000"/>
              </a:lnSpc>
              <a:spcBef>
                <a:spcPts val="1000"/>
              </a:spcBef>
              <a:buClrTx/>
              <a:buSzTx/>
              <a:buFontTx/>
              <a:buNone/>
              <a:defRPr>
                <a:solidFill>
                  <a:srgbClr val="FFFFFF"/>
                </a:solidFill>
                <a:latin typeface="Arial"/>
                <a:ea typeface="Arial"/>
                <a:cs typeface="Arial"/>
                <a:sym typeface="Arial"/>
              </a:defRPr>
            </a:lvl2pPr>
            <a:lvl3pPr marL="0" indent="0">
              <a:lnSpc>
                <a:spcPct val="90000"/>
              </a:lnSpc>
              <a:spcBef>
                <a:spcPts val="1000"/>
              </a:spcBef>
              <a:buClrTx/>
              <a:buSzTx/>
              <a:buFontTx/>
              <a:buNone/>
              <a:defRPr>
                <a:solidFill>
                  <a:srgbClr val="FFFFFF"/>
                </a:solidFill>
                <a:latin typeface="Arial"/>
                <a:ea typeface="Arial"/>
                <a:cs typeface="Arial"/>
                <a:sym typeface="Arial"/>
              </a:defRPr>
            </a:lvl3pPr>
            <a:lvl4pPr marL="0" indent="0">
              <a:lnSpc>
                <a:spcPct val="90000"/>
              </a:lnSpc>
              <a:spcBef>
                <a:spcPts val="1000"/>
              </a:spcBef>
              <a:buClrTx/>
              <a:buSzTx/>
              <a:buFontTx/>
              <a:buNone/>
              <a:defRPr>
                <a:solidFill>
                  <a:srgbClr val="FFFFFF"/>
                </a:solidFill>
                <a:latin typeface="Arial"/>
                <a:ea typeface="Arial"/>
                <a:cs typeface="Arial"/>
                <a:sym typeface="Arial"/>
              </a:defRPr>
            </a:lvl4pPr>
            <a:lvl5pPr marL="0" indent="0">
              <a:lnSpc>
                <a:spcPct val="90000"/>
              </a:lnSpc>
              <a:spcBef>
                <a:spcPts val="1000"/>
              </a:spcBef>
              <a:buClrTx/>
              <a:buSzTx/>
              <a:buFontTx/>
              <a:buNone/>
              <a:defRPr>
                <a:solidFill>
                  <a:srgbClr val="FFFFFF"/>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456"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457"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614543023"/>
      </p:ext>
    </p:extLst>
  </p:cSld>
  <p:clrMapOvr>
    <a:masterClrMapping/>
  </p:clrMapOvr>
  <p:transition spd="med"/>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type="tx">
  <p:cSld name="1_Title and Text Left_Text Right">
    <p:bg>
      <p:bgPr>
        <a:solidFill>
          <a:srgbClr val="012838"/>
        </a:solidFill>
        <a:effectLst/>
      </p:bgPr>
    </p:bg>
    <p:spTree>
      <p:nvGrpSpPr>
        <p:cNvPr id="1" name=""/>
        <p:cNvGrpSpPr/>
        <p:nvPr/>
      </p:nvGrpSpPr>
      <p:grpSpPr>
        <a:xfrm>
          <a:off x="0" y="0"/>
          <a:ext cx="0" cy="0"/>
          <a:chOff x="0" y="0"/>
          <a:chExt cx="0" cy="0"/>
        </a:xfrm>
      </p:grpSpPr>
      <p:sp>
        <p:nvSpPr>
          <p:cNvPr id="464"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65"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66"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467"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468"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469" name="Rectangle 5"/>
          <p:cNvSpPr/>
          <p:nvPr/>
        </p:nvSpPr>
        <p:spPr>
          <a:xfrm>
            <a:off x="6096000" y="-2"/>
            <a:ext cx="6096000" cy="6208774"/>
          </a:xfrm>
          <a:prstGeom prst="rect">
            <a:avLst/>
          </a:prstGeom>
          <a:solidFill>
            <a:srgbClr val="FFFFFF">
              <a:alpha val="10000"/>
            </a:srgbClr>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70" name="Title Text"/>
          <p:cNvSpPr txBox="1">
            <a:spLocks noGrp="1"/>
          </p:cNvSpPr>
          <p:nvPr>
            <p:ph type="title"/>
          </p:nvPr>
        </p:nvSpPr>
        <p:spPr>
          <a:xfrm>
            <a:off x="277934" y="295773"/>
            <a:ext cx="5495546" cy="649224"/>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471" name="Body Level One…"/>
          <p:cNvSpPr txBox="1">
            <a:spLocks noGrp="1"/>
          </p:cNvSpPr>
          <p:nvPr>
            <p:ph type="body" sz="half" idx="1"/>
          </p:nvPr>
        </p:nvSpPr>
        <p:spPr>
          <a:xfrm>
            <a:off x="277934" y="1535080"/>
            <a:ext cx="5498278" cy="4332321"/>
          </a:xfrm>
          <a:prstGeom prst="rect">
            <a:avLst/>
          </a:prstGeom>
        </p:spPr>
        <p:txBody>
          <a:bodyPr/>
          <a:lstStyle>
            <a:lvl1pPr marL="0" indent="0">
              <a:lnSpc>
                <a:spcPct val="90000"/>
              </a:lnSpc>
              <a:spcBef>
                <a:spcPts val="1000"/>
              </a:spcBef>
              <a:buClrTx/>
              <a:buSzTx/>
              <a:buFontTx/>
              <a:buNone/>
              <a:defRPr>
                <a:solidFill>
                  <a:srgbClr val="FFFFFF"/>
                </a:solidFill>
                <a:latin typeface="Arial"/>
                <a:ea typeface="Arial"/>
                <a:cs typeface="Arial"/>
                <a:sym typeface="Arial"/>
              </a:defRPr>
            </a:lvl1pPr>
            <a:lvl2pPr marL="0" indent="0">
              <a:lnSpc>
                <a:spcPct val="90000"/>
              </a:lnSpc>
              <a:spcBef>
                <a:spcPts val="1000"/>
              </a:spcBef>
              <a:buClrTx/>
              <a:buSzTx/>
              <a:buFontTx/>
              <a:buNone/>
              <a:defRPr>
                <a:solidFill>
                  <a:srgbClr val="FFFFFF"/>
                </a:solidFill>
                <a:latin typeface="Arial"/>
                <a:ea typeface="Arial"/>
                <a:cs typeface="Arial"/>
                <a:sym typeface="Arial"/>
              </a:defRPr>
            </a:lvl2pPr>
            <a:lvl3pPr marL="0" indent="0">
              <a:lnSpc>
                <a:spcPct val="90000"/>
              </a:lnSpc>
              <a:spcBef>
                <a:spcPts val="1000"/>
              </a:spcBef>
              <a:buClrTx/>
              <a:buSzTx/>
              <a:buFontTx/>
              <a:buNone/>
              <a:defRPr>
                <a:solidFill>
                  <a:srgbClr val="FFFFFF"/>
                </a:solidFill>
                <a:latin typeface="Arial"/>
                <a:ea typeface="Arial"/>
                <a:cs typeface="Arial"/>
                <a:sym typeface="Arial"/>
              </a:defRPr>
            </a:lvl3pPr>
            <a:lvl4pPr marL="0" indent="0">
              <a:lnSpc>
                <a:spcPct val="90000"/>
              </a:lnSpc>
              <a:spcBef>
                <a:spcPts val="1000"/>
              </a:spcBef>
              <a:buClrTx/>
              <a:buSzTx/>
              <a:buFontTx/>
              <a:buNone/>
              <a:defRPr>
                <a:solidFill>
                  <a:srgbClr val="FFFFFF"/>
                </a:solidFill>
                <a:latin typeface="Arial"/>
                <a:ea typeface="Arial"/>
                <a:cs typeface="Arial"/>
                <a:sym typeface="Arial"/>
              </a:defRPr>
            </a:lvl4pPr>
            <a:lvl5pPr marL="0" indent="0">
              <a:lnSpc>
                <a:spcPct val="90000"/>
              </a:lnSpc>
              <a:spcBef>
                <a:spcPts val="1000"/>
              </a:spcBef>
              <a:buClrTx/>
              <a:buSzTx/>
              <a:buFontTx/>
              <a:buNone/>
              <a:defRPr>
                <a:solidFill>
                  <a:srgbClr val="FFFFFF"/>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472" name="Text Placeholder 4"/>
          <p:cNvSpPr>
            <a:spLocks noGrp="1"/>
          </p:cNvSpPr>
          <p:nvPr>
            <p:ph type="body" sz="half" idx="21"/>
          </p:nvPr>
        </p:nvSpPr>
        <p:spPr>
          <a:xfrm>
            <a:off x="6429754" y="419100"/>
            <a:ext cx="5495546" cy="5448300"/>
          </a:xfrm>
          <a:prstGeom prst="rect">
            <a:avLst/>
          </a:prstGeom>
        </p:spPr>
        <p:txBody>
          <a:bodyPr anchor="ctr"/>
          <a:lstStyle/>
          <a:p>
            <a:pPr marL="228600" indent="-228600">
              <a:lnSpc>
                <a:spcPct val="90000"/>
              </a:lnSpc>
              <a:spcBef>
                <a:spcPts val="1000"/>
              </a:spcBef>
              <a:buClrTx/>
              <a:buFont typeface="Arial"/>
              <a:buChar char="•"/>
              <a:defRPr>
                <a:solidFill>
                  <a:srgbClr val="333333"/>
                </a:solidFill>
                <a:latin typeface="Arial"/>
                <a:ea typeface="Arial"/>
                <a:cs typeface="Arial"/>
                <a:sym typeface="Arial"/>
              </a:defRPr>
            </a:pPr>
            <a:endParaRPr/>
          </a:p>
        </p:txBody>
      </p:sp>
      <p:sp>
        <p:nvSpPr>
          <p:cNvPr id="473"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2499499391"/>
      </p:ext>
    </p:extLst>
  </p:cSld>
  <p:clrMapOvr>
    <a:masterClrMapping/>
  </p:clrMapOvr>
  <p:transition spd="med"/>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type="tx">
  <p:cSld name="Title and Text Left Multiple_Content Right">
    <p:bg>
      <p:bgPr>
        <a:solidFill>
          <a:srgbClr val="012838"/>
        </a:solidFill>
        <a:effectLst/>
      </p:bgPr>
    </p:bg>
    <p:spTree>
      <p:nvGrpSpPr>
        <p:cNvPr id="1" name=""/>
        <p:cNvGrpSpPr/>
        <p:nvPr/>
      </p:nvGrpSpPr>
      <p:grpSpPr>
        <a:xfrm>
          <a:off x="0" y="0"/>
          <a:ext cx="0" cy="0"/>
          <a:chOff x="0" y="0"/>
          <a:chExt cx="0" cy="0"/>
        </a:xfrm>
      </p:grpSpPr>
      <p:sp>
        <p:nvSpPr>
          <p:cNvPr id="480" name="Rectangle 15"/>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81" name="Click to edit Master title multiple lines"/>
          <p:cNvSpPr txBox="1">
            <a:spLocks noGrp="1"/>
          </p:cNvSpPr>
          <p:nvPr>
            <p:ph type="title" hasCustomPrompt="1"/>
          </p:nvPr>
        </p:nvSpPr>
        <p:spPr>
          <a:xfrm>
            <a:off x="277934" y="295773"/>
            <a:ext cx="5498278" cy="1143001"/>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Click to edit Master title multiple lines</a:t>
            </a:r>
          </a:p>
        </p:txBody>
      </p:sp>
      <p:sp>
        <p:nvSpPr>
          <p:cNvPr id="482" name="Body Level One…"/>
          <p:cNvSpPr txBox="1">
            <a:spLocks noGrp="1"/>
          </p:cNvSpPr>
          <p:nvPr>
            <p:ph type="body" sz="half" idx="1"/>
          </p:nvPr>
        </p:nvSpPr>
        <p:spPr>
          <a:xfrm>
            <a:off x="277934" y="2019063"/>
            <a:ext cx="5498278" cy="3848337"/>
          </a:xfrm>
          <a:prstGeom prst="rect">
            <a:avLst/>
          </a:prstGeom>
        </p:spPr>
        <p:txBody>
          <a:bodyPr/>
          <a:lstStyle>
            <a:lvl1pPr marL="0" indent="0">
              <a:lnSpc>
                <a:spcPct val="90000"/>
              </a:lnSpc>
              <a:spcBef>
                <a:spcPts val="1000"/>
              </a:spcBef>
              <a:buClrTx/>
              <a:buSzTx/>
              <a:buFontTx/>
              <a:buNone/>
              <a:defRPr>
                <a:solidFill>
                  <a:srgbClr val="FFFFFF"/>
                </a:solidFill>
                <a:latin typeface="Arial"/>
                <a:ea typeface="Arial"/>
                <a:cs typeface="Arial"/>
                <a:sym typeface="Arial"/>
              </a:defRPr>
            </a:lvl1pPr>
            <a:lvl2pPr marL="0" indent="0">
              <a:lnSpc>
                <a:spcPct val="90000"/>
              </a:lnSpc>
              <a:spcBef>
                <a:spcPts val="1000"/>
              </a:spcBef>
              <a:buClrTx/>
              <a:buSzTx/>
              <a:buFontTx/>
              <a:buNone/>
              <a:defRPr>
                <a:solidFill>
                  <a:srgbClr val="FFFFFF"/>
                </a:solidFill>
                <a:latin typeface="Arial"/>
                <a:ea typeface="Arial"/>
                <a:cs typeface="Arial"/>
                <a:sym typeface="Arial"/>
              </a:defRPr>
            </a:lvl2pPr>
            <a:lvl3pPr marL="0" indent="0">
              <a:lnSpc>
                <a:spcPct val="90000"/>
              </a:lnSpc>
              <a:spcBef>
                <a:spcPts val="1000"/>
              </a:spcBef>
              <a:buClrTx/>
              <a:buSzTx/>
              <a:buFontTx/>
              <a:buNone/>
              <a:defRPr>
                <a:solidFill>
                  <a:srgbClr val="FFFFFF"/>
                </a:solidFill>
                <a:latin typeface="Arial"/>
                <a:ea typeface="Arial"/>
                <a:cs typeface="Arial"/>
                <a:sym typeface="Arial"/>
              </a:defRPr>
            </a:lvl3pPr>
            <a:lvl4pPr marL="0" indent="0">
              <a:lnSpc>
                <a:spcPct val="90000"/>
              </a:lnSpc>
              <a:spcBef>
                <a:spcPts val="1000"/>
              </a:spcBef>
              <a:buClrTx/>
              <a:buSzTx/>
              <a:buFontTx/>
              <a:buNone/>
              <a:defRPr>
                <a:solidFill>
                  <a:srgbClr val="FFFFFF"/>
                </a:solidFill>
                <a:latin typeface="Arial"/>
                <a:ea typeface="Arial"/>
                <a:cs typeface="Arial"/>
                <a:sym typeface="Arial"/>
              </a:defRPr>
            </a:lvl4pPr>
            <a:lvl5pPr marL="0" indent="0">
              <a:lnSpc>
                <a:spcPct val="90000"/>
              </a:lnSpc>
              <a:spcBef>
                <a:spcPts val="1000"/>
              </a:spcBef>
              <a:buClrTx/>
              <a:buSzTx/>
              <a:buFontTx/>
              <a:buNone/>
              <a:defRPr>
                <a:solidFill>
                  <a:srgbClr val="FFFFFF"/>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483" name="Straight Connector 13"/>
          <p:cNvSpPr/>
          <p:nvPr/>
        </p:nvSpPr>
        <p:spPr>
          <a:xfrm>
            <a:off x="406400" y="1476766"/>
            <a:ext cx="711200" cy="3"/>
          </a:xfrm>
          <a:prstGeom prst="line">
            <a:avLst/>
          </a:prstGeom>
          <a:ln w="28575">
            <a:solidFill>
              <a:srgbClr val="FFFFFF"/>
            </a:solidFill>
            <a:miter/>
          </a:ln>
        </p:spPr>
        <p:txBody>
          <a:bodyPr lIns="45718" tIns="45718" rIns="45718" bIns="45718"/>
          <a:lstStyle/>
          <a:p>
            <a:endParaRPr dirty="0"/>
          </a:p>
        </p:txBody>
      </p:sp>
      <p:sp>
        <p:nvSpPr>
          <p:cNvPr id="484" name="Rectangle 8"/>
          <p:cNvSpPr/>
          <p:nvPr/>
        </p:nvSpPr>
        <p:spPr>
          <a:xfrm>
            <a:off x="0" y="6212925"/>
            <a:ext cx="12192000"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485" name="Picture 14" descr="Picture 1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486"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487"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1038613923"/>
      </p:ext>
    </p:extLst>
  </p:cSld>
  <p:clrMapOvr>
    <a:masterClrMapping/>
  </p:clrMapOvr>
  <p:transition spd="med"/>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type="tx">
  <p:cSld name="Title and Text Left Multiple_Text Right">
    <p:bg>
      <p:bgPr>
        <a:solidFill>
          <a:srgbClr val="012838"/>
        </a:solidFill>
        <a:effectLst/>
      </p:bgPr>
    </p:bg>
    <p:spTree>
      <p:nvGrpSpPr>
        <p:cNvPr id="1" name=""/>
        <p:cNvGrpSpPr/>
        <p:nvPr/>
      </p:nvGrpSpPr>
      <p:grpSpPr>
        <a:xfrm>
          <a:off x="0" y="0"/>
          <a:ext cx="0" cy="0"/>
          <a:chOff x="0" y="0"/>
          <a:chExt cx="0" cy="0"/>
        </a:xfrm>
      </p:grpSpPr>
      <p:sp>
        <p:nvSpPr>
          <p:cNvPr id="494" name="Rectangle 16"/>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95" name="Rectangle 8"/>
          <p:cNvSpPr/>
          <p:nvPr/>
        </p:nvSpPr>
        <p:spPr>
          <a:xfrm>
            <a:off x="6096000" y="-2"/>
            <a:ext cx="6096000" cy="6208774"/>
          </a:xfrm>
          <a:prstGeom prst="rect">
            <a:avLst/>
          </a:prstGeom>
          <a:solidFill>
            <a:srgbClr val="FFFFFF">
              <a:alpha val="10000"/>
            </a:srgbClr>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96" name="Click to edit Master title multiple lines"/>
          <p:cNvSpPr txBox="1">
            <a:spLocks noGrp="1"/>
          </p:cNvSpPr>
          <p:nvPr>
            <p:ph type="title" hasCustomPrompt="1"/>
          </p:nvPr>
        </p:nvSpPr>
        <p:spPr>
          <a:xfrm>
            <a:off x="277934" y="295773"/>
            <a:ext cx="5495546" cy="1143001"/>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Click to edit Master title multiple lines</a:t>
            </a:r>
          </a:p>
        </p:txBody>
      </p:sp>
      <p:sp>
        <p:nvSpPr>
          <p:cNvPr id="497" name="Body Level One…"/>
          <p:cNvSpPr txBox="1">
            <a:spLocks noGrp="1"/>
          </p:cNvSpPr>
          <p:nvPr>
            <p:ph type="body" sz="half" idx="1"/>
          </p:nvPr>
        </p:nvSpPr>
        <p:spPr>
          <a:xfrm>
            <a:off x="277934" y="2019063"/>
            <a:ext cx="5498278" cy="3848337"/>
          </a:xfrm>
          <a:prstGeom prst="rect">
            <a:avLst/>
          </a:prstGeom>
        </p:spPr>
        <p:txBody>
          <a:bodyPr/>
          <a:lstStyle>
            <a:lvl1pPr marL="0" indent="0">
              <a:lnSpc>
                <a:spcPct val="90000"/>
              </a:lnSpc>
              <a:spcBef>
                <a:spcPts val="1000"/>
              </a:spcBef>
              <a:buClrTx/>
              <a:buSzTx/>
              <a:buFontTx/>
              <a:buNone/>
              <a:defRPr>
                <a:solidFill>
                  <a:srgbClr val="FFFFFF"/>
                </a:solidFill>
                <a:latin typeface="Arial"/>
                <a:ea typeface="Arial"/>
                <a:cs typeface="Arial"/>
                <a:sym typeface="Arial"/>
              </a:defRPr>
            </a:lvl1pPr>
            <a:lvl2pPr marL="0" indent="0">
              <a:lnSpc>
                <a:spcPct val="90000"/>
              </a:lnSpc>
              <a:spcBef>
                <a:spcPts val="1000"/>
              </a:spcBef>
              <a:buClrTx/>
              <a:buSzTx/>
              <a:buFontTx/>
              <a:buNone/>
              <a:defRPr>
                <a:solidFill>
                  <a:srgbClr val="FFFFFF"/>
                </a:solidFill>
                <a:latin typeface="Arial"/>
                <a:ea typeface="Arial"/>
                <a:cs typeface="Arial"/>
                <a:sym typeface="Arial"/>
              </a:defRPr>
            </a:lvl2pPr>
            <a:lvl3pPr marL="0" indent="0">
              <a:lnSpc>
                <a:spcPct val="90000"/>
              </a:lnSpc>
              <a:spcBef>
                <a:spcPts val="1000"/>
              </a:spcBef>
              <a:buClrTx/>
              <a:buSzTx/>
              <a:buFontTx/>
              <a:buNone/>
              <a:defRPr>
                <a:solidFill>
                  <a:srgbClr val="FFFFFF"/>
                </a:solidFill>
                <a:latin typeface="Arial"/>
                <a:ea typeface="Arial"/>
                <a:cs typeface="Arial"/>
                <a:sym typeface="Arial"/>
              </a:defRPr>
            </a:lvl3pPr>
            <a:lvl4pPr marL="0" indent="0">
              <a:lnSpc>
                <a:spcPct val="90000"/>
              </a:lnSpc>
              <a:spcBef>
                <a:spcPts val="1000"/>
              </a:spcBef>
              <a:buClrTx/>
              <a:buSzTx/>
              <a:buFontTx/>
              <a:buNone/>
              <a:defRPr>
                <a:solidFill>
                  <a:srgbClr val="FFFFFF"/>
                </a:solidFill>
                <a:latin typeface="Arial"/>
                <a:ea typeface="Arial"/>
                <a:cs typeface="Arial"/>
                <a:sym typeface="Arial"/>
              </a:defRPr>
            </a:lvl4pPr>
            <a:lvl5pPr marL="0" indent="0">
              <a:lnSpc>
                <a:spcPct val="90000"/>
              </a:lnSpc>
              <a:spcBef>
                <a:spcPts val="1000"/>
              </a:spcBef>
              <a:buClrTx/>
              <a:buSzTx/>
              <a:buFontTx/>
              <a:buNone/>
              <a:defRPr>
                <a:solidFill>
                  <a:srgbClr val="FFFFFF"/>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498" name="Straight Connector 13"/>
          <p:cNvSpPr/>
          <p:nvPr/>
        </p:nvSpPr>
        <p:spPr>
          <a:xfrm>
            <a:off x="406400" y="1476766"/>
            <a:ext cx="711200" cy="3"/>
          </a:xfrm>
          <a:prstGeom prst="line">
            <a:avLst/>
          </a:prstGeom>
          <a:ln w="28575">
            <a:solidFill>
              <a:srgbClr val="FFFFFF"/>
            </a:solidFill>
            <a:miter/>
          </a:ln>
        </p:spPr>
        <p:txBody>
          <a:bodyPr lIns="45718" tIns="45718" rIns="45718" bIns="45718"/>
          <a:lstStyle/>
          <a:p>
            <a:endParaRPr dirty="0"/>
          </a:p>
        </p:txBody>
      </p:sp>
      <p:sp>
        <p:nvSpPr>
          <p:cNvPr id="499" name="Text Placeholder 4"/>
          <p:cNvSpPr>
            <a:spLocks noGrp="1"/>
          </p:cNvSpPr>
          <p:nvPr>
            <p:ph type="body" sz="half" idx="21"/>
          </p:nvPr>
        </p:nvSpPr>
        <p:spPr>
          <a:xfrm>
            <a:off x="6418522" y="419100"/>
            <a:ext cx="5495546" cy="5448300"/>
          </a:xfrm>
          <a:prstGeom prst="rect">
            <a:avLst/>
          </a:prstGeom>
        </p:spPr>
        <p:txBody>
          <a:bodyPr anchor="ctr"/>
          <a:lstStyle/>
          <a:p>
            <a:pPr marL="228600" indent="-228600">
              <a:lnSpc>
                <a:spcPct val="90000"/>
              </a:lnSpc>
              <a:spcBef>
                <a:spcPts val="1000"/>
              </a:spcBef>
              <a:buClrTx/>
              <a:buFont typeface="Arial"/>
              <a:buChar char="•"/>
              <a:defRPr>
                <a:solidFill>
                  <a:srgbClr val="333333"/>
                </a:solidFill>
                <a:latin typeface="Arial"/>
                <a:ea typeface="Arial"/>
                <a:cs typeface="Arial"/>
                <a:sym typeface="Arial"/>
              </a:defRPr>
            </a:pPr>
            <a:endParaRPr/>
          </a:p>
        </p:txBody>
      </p:sp>
      <p:sp>
        <p:nvSpPr>
          <p:cNvPr id="500" name="Rectangle 12"/>
          <p:cNvSpPr/>
          <p:nvPr/>
        </p:nvSpPr>
        <p:spPr>
          <a:xfrm>
            <a:off x="0" y="6212925"/>
            <a:ext cx="12192000"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501" name="Picture 15" descr="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502" name="Slide Number"/>
          <p:cNvSpPr txBox="1">
            <a:spLocks noGrp="1"/>
          </p:cNvSpPr>
          <p:nvPr>
            <p:ph type="sldNum" sz="quarter" idx="2"/>
          </p:nvPr>
        </p:nvSpPr>
        <p:spPr>
          <a:xfrm>
            <a:off x="11537347" y="6406786"/>
            <a:ext cx="273654" cy="264253"/>
          </a:xfrm>
          <a:prstGeom prst="rect">
            <a:avLst/>
          </a:prstGeom>
        </p:spPr>
        <p:txBody>
          <a:bodyPr/>
          <a:lstStyle>
            <a:lvl1pPr>
              <a:defRPr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429923356"/>
      </p:ext>
    </p:extLst>
  </p:cSld>
  <p:clrMapOvr>
    <a:masterClrMapping/>
  </p:clrMapOvr>
  <p:transition spd="med"/>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type="tx">
  <p:cSld name="2_Title and Large Image">
    <p:bg>
      <p:bgPr>
        <a:solidFill>
          <a:srgbClr val="012838"/>
        </a:solidFill>
        <a:effectLst/>
      </p:bgPr>
    </p:bg>
    <p:spTree>
      <p:nvGrpSpPr>
        <p:cNvPr id="1" name=""/>
        <p:cNvGrpSpPr/>
        <p:nvPr/>
      </p:nvGrpSpPr>
      <p:grpSpPr>
        <a:xfrm>
          <a:off x="0" y="0"/>
          <a:ext cx="0" cy="0"/>
          <a:chOff x="0" y="0"/>
          <a:chExt cx="0" cy="0"/>
        </a:xfrm>
      </p:grpSpPr>
      <p:sp>
        <p:nvSpPr>
          <p:cNvPr id="509"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510"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511"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512"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513"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514" name="Picture Placeholder 4"/>
          <p:cNvSpPr>
            <a:spLocks noGrp="1"/>
          </p:cNvSpPr>
          <p:nvPr>
            <p:ph type="pic" idx="21"/>
          </p:nvPr>
        </p:nvSpPr>
        <p:spPr>
          <a:xfrm>
            <a:off x="0" y="1142999"/>
            <a:ext cx="12192000" cy="5084065"/>
          </a:xfrm>
          <a:prstGeom prst="rect">
            <a:avLst/>
          </a:prstGeom>
        </p:spPr>
        <p:txBody>
          <a:bodyPr lIns="91439" tIns="45719" rIns="91439" bIns="45719">
            <a:noAutofit/>
          </a:bodyPr>
          <a:lstStyle/>
          <a:p>
            <a:endParaRPr dirty="0"/>
          </a:p>
        </p:txBody>
      </p:sp>
      <p:sp>
        <p:nvSpPr>
          <p:cNvPr id="515" name="Rectangle 6"/>
          <p:cNvSpPr/>
          <p:nvPr/>
        </p:nvSpPr>
        <p:spPr>
          <a:xfrm>
            <a:off x="0" y="-1"/>
            <a:ext cx="12192000" cy="1143001"/>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516" name="Title Text"/>
          <p:cNvSpPr txBox="1">
            <a:spLocks noGrp="1"/>
          </p:cNvSpPr>
          <p:nvPr>
            <p:ph type="title"/>
          </p:nvPr>
        </p:nvSpPr>
        <p:spPr>
          <a:xfrm>
            <a:off x="277931" y="295773"/>
            <a:ext cx="11647369" cy="64507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517" name="Straight Connector 9"/>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sp>
        <p:nvSpPr>
          <p:cNvPr id="518"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2685031464"/>
      </p:ext>
    </p:extLst>
  </p:cSld>
  <p:clrMapOvr>
    <a:masterClrMapping/>
  </p:clrMapOvr>
  <p:transition spd="med"/>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type="tx">
  <p:cSld name="1_Custom Layout">
    <p:bg>
      <p:bgPr>
        <a:solidFill>
          <a:srgbClr val="012838"/>
        </a:solidFill>
        <a:effectLst/>
      </p:bgPr>
    </p:bg>
    <p:spTree>
      <p:nvGrpSpPr>
        <p:cNvPr id="1" name=""/>
        <p:cNvGrpSpPr/>
        <p:nvPr/>
      </p:nvGrpSpPr>
      <p:grpSpPr>
        <a:xfrm>
          <a:off x="0" y="0"/>
          <a:ext cx="0" cy="0"/>
          <a:chOff x="0" y="0"/>
          <a:chExt cx="0" cy="0"/>
        </a:xfrm>
      </p:grpSpPr>
      <p:sp>
        <p:nvSpPr>
          <p:cNvPr id="525" name="Rectangle 6"/>
          <p:cNvSpPr/>
          <p:nvPr/>
        </p:nvSpPr>
        <p:spPr>
          <a:xfrm rot="10800000">
            <a:off x="-1"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526" name="Straight Connector 8"/>
          <p:cNvSpPr/>
          <p:nvPr/>
        </p:nvSpPr>
        <p:spPr>
          <a:xfrm>
            <a:off x="406401" y="989878"/>
            <a:ext cx="711202" cy="3"/>
          </a:xfrm>
          <a:prstGeom prst="line">
            <a:avLst/>
          </a:prstGeom>
          <a:ln w="28575">
            <a:solidFill>
              <a:srgbClr val="FFFFFF"/>
            </a:solidFill>
            <a:miter/>
          </a:ln>
        </p:spPr>
        <p:txBody>
          <a:bodyPr lIns="45718" tIns="45718" rIns="45718" bIns="45718"/>
          <a:lstStyle/>
          <a:p>
            <a:endParaRPr dirty="0"/>
          </a:p>
        </p:txBody>
      </p:sp>
      <p:sp>
        <p:nvSpPr>
          <p:cNvPr id="527" name="Picture Placeholder 4"/>
          <p:cNvSpPr>
            <a:spLocks noGrp="1"/>
          </p:cNvSpPr>
          <p:nvPr>
            <p:ph type="pic" idx="21"/>
          </p:nvPr>
        </p:nvSpPr>
        <p:spPr>
          <a:xfrm>
            <a:off x="0" y="1143000"/>
            <a:ext cx="12192000" cy="5714999"/>
          </a:xfrm>
          <a:prstGeom prst="rect">
            <a:avLst/>
          </a:prstGeom>
        </p:spPr>
        <p:txBody>
          <a:bodyPr lIns="91439" tIns="45719" rIns="91439" bIns="45719">
            <a:noAutofit/>
          </a:bodyPr>
          <a:lstStyle/>
          <a:p>
            <a:endParaRPr dirty="0"/>
          </a:p>
        </p:txBody>
      </p:sp>
      <p:sp>
        <p:nvSpPr>
          <p:cNvPr id="528" name="Rectangle 7"/>
          <p:cNvSpPr/>
          <p:nvPr/>
        </p:nvSpPr>
        <p:spPr>
          <a:xfrm>
            <a:off x="0" y="-1"/>
            <a:ext cx="12192000" cy="1143001"/>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529" name="Title Text"/>
          <p:cNvSpPr txBox="1">
            <a:spLocks noGrp="1"/>
          </p:cNvSpPr>
          <p:nvPr>
            <p:ph type="title"/>
          </p:nvPr>
        </p:nvSpPr>
        <p:spPr>
          <a:xfrm>
            <a:off x="277931" y="295773"/>
            <a:ext cx="11647369" cy="64507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530" name="Straight Connector 5"/>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sp>
        <p:nvSpPr>
          <p:cNvPr id="531" name="Slide Number"/>
          <p:cNvSpPr txBox="1">
            <a:spLocks noGrp="1"/>
          </p:cNvSpPr>
          <p:nvPr>
            <p:ph type="sldNum" sz="quarter" idx="2"/>
          </p:nvPr>
        </p:nvSpPr>
        <p:spPr>
          <a:xfrm>
            <a:off x="8379189" y="6181020"/>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3611260595"/>
      </p:ext>
    </p:extLst>
  </p:cSld>
  <p:clrMapOvr>
    <a:masterClrMapping/>
  </p:clrMapOvr>
  <p:transition spd="med"/>
</p:sldLayout>
</file>

<file path=ppt/slideLayouts/slideLayout169.xml><?xml version="1.0" encoding="utf-8"?>
<p:sldLayout xmlns:a="http://schemas.openxmlformats.org/drawingml/2006/main" xmlns:r="http://schemas.openxmlformats.org/officeDocument/2006/relationships" xmlns:p="http://schemas.openxmlformats.org/presentationml/2006/main" type="tx">
  <p:cSld name="Title &amp; Bulleted Content">
    <p:spTree>
      <p:nvGrpSpPr>
        <p:cNvPr id="1" name=""/>
        <p:cNvGrpSpPr/>
        <p:nvPr/>
      </p:nvGrpSpPr>
      <p:grpSpPr>
        <a:xfrm>
          <a:off x="0" y="0"/>
          <a:ext cx="0" cy="0"/>
          <a:chOff x="0" y="0"/>
          <a:chExt cx="0" cy="0"/>
        </a:xfrm>
      </p:grpSpPr>
      <p:sp>
        <p:nvSpPr>
          <p:cNvPr id="538" name="Title Text"/>
          <p:cNvSpPr txBox="1">
            <a:spLocks noGrp="1"/>
          </p:cNvSpPr>
          <p:nvPr>
            <p:ph type="title"/>
          </p:nvPr>
        </p:nvSpPr>
        <p:spPr>
          <a:prstGeom prst="rect">
            <a:avLst/>
          </a:prstGeom>
        </p:spPr>
        <p:txBody>
          <a:bodyPr/>
          <a:lstStyle/>
          <a:p>
            <a:r>
              <a:t>Title Text</a:t>
            </a:r>
          </a:p>
        </p:txBody>
      </p:sp>
      <p:sp>
        <p:nvSpPr>
          <p:cNvPr id="539"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40"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723423071"/>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614058"/>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type="tx">
  <p:cSld name="Title Slide-light bkgd">
    <p:spTree>
      <p:nvGrpSpPr>
        <p:cNvPr id="1" name=""/>
        <p:cNvGrpSpPr/>
        <p:nvPr/>
      </p:nvGrpSpPr>
      <p:grpSpPr>
        <a:xfrm>
          <a:off x="0" y="0"/>
          <a:ext cx="0" cy="0"/>
          <a:chOff x="0" y="0"/>
          <a:chExt cx="0" cy="0"/>
        </a:xfrm>
      </p:grpSpPr>
      <p:sp>
        <p:nvSpPr>
          <p:cNvPr id="547" name="Straight Connector 3"/>
          <p:cNvSpPr/>
          <p:nvPr/>
        </p:nvSpPr>
        <p:spPr>
          <a:xfrm>
            <a:off x="1422400" y="2743200"/>
            <a:ext cx="9347200" cy="0"/>
          </a:xfrm>
          <a:prstGeom prst="line">
            <a:avLst/>
          </a:prstGeom>
          <a:ln>
            <a:solidFill>
              <a:srgbClr val="A9B2B1"/>
            </a:solidFill>
          </a:ln>
        </p:spPr>
        <p:txBody>
          <a:bodyPr lIns="45718" tIns="45718" rIns="45718" bIns="45718"/>
          <a:lstStyle/>
          <a:p>
            <a:endParaRPr dirty="0"/>
          </a:p>
        </p:txBody>
      </p:sp>
      <p:sp>
        <p:nvSpPr>
          <p:cNvPr id="548" name="Click to Edit Presentation Title"/>
          <p:cNvSpPr txBox="1">
            <a:spLocks noGrp="1"/>
          </p:cNvSpPr>
          <p:nvPr>
            <p:ph type="title" hasCustomPrompt="1"/>
          </p:nvPr>
        </p:nvSpPr>
        <p:spPr>
          <a:xfrm>
            <a:off x="838200" y="3200400"/>
            <a:ext cx="10515600" cy="533402"/>
          </a:xfrm>
          <a:prstGeom prst="rect">
            <a:avLst/>
          </a:prstGeom>
        </p:spPr>
        <p:txBody>
          <a:bodyPr/>
          <a:lstStyle>
            <a:lvl1pPr algn="ctr">
              <a:defRPr sz="2600">
                <a:latin typeface="Myriad Pro"/>
                <a:ea typeface="Myriad Pro"/>
                <a:cs typeface="Myriad Pro"/>
                <a:sym typeface="Myriad Pro"/>
              </a:defRPr>
            </a:lvl1pPr>
          </a:lstStyle>
          <a:p>
            <a:r>
              <a:t>Click to Edit Presentation Title</a:t>
            </a:r>
          </a:p>
        </p:txBody>
      </p:sp>
      <p:sp>
        <p:nvSpPr>
          <p:cNvPr id="549" name="Body Level One…"/>
          <p:cNvSpPr txBox="1">
            <a:spLocks noGrp="1"/>
          </p:cNvSpPr>
          <p:nvPr>
            <p:ph type="body" sz="quarter" idx="1" hasCustomPrompt="1"/>
          </p:nvPr>
        </p:nvSpPr>
        <p:spPr>
          <a:xfrm>
            <a:off x="2197100" y="4038600"/>
            <a:ext cx="7797800" cy="914400"/>
          </a:xfrm>
          <a:prstGeom prst="rect">
            <a:avLst/>
          </a:prstGeom>
        </p:spPr>
        <p:txBody>
          <a:bodyPr/>
          <a:lstStyle>
            <a:lvl1pPr marL="0" indent="0" algn="ctr">
              <a:spcBef>
                <a:spcPts val="400"/>
              </a:spcBef>
              <a:buClrTx/>
              <a:buSzTx/>
              <a:buFontTx/>
              <a:buNone/>
              <a:defRPr sz="2000"/>
            </a:lvl1pPr>
            <a:lvl2pPr marL="774700" indent="-317500" algn="ctr">
              <a:spcBef>
                <a:spcPts val="400"/>
              </a:spcBef>
              <a:buClrTx/>
              <a:buFontTx/>
              <a:defRPr sz="2000"/>
            </a:lvl2pPr>
            <a:lvl3pPr marL="1168400" indent="-254000" algn="ctr">
              <a:spcBef>
                <a:spcPts val="400"/>
              </a:spcBef>
              <a:buClrTx/>
              <a:buFontTx/>
              <a:defRPr sz="2000"/>
            </a:lvl3pPr>
            <a:lvl4pPr marL="1657350" indent="-285750" algn="ctr">
              <a:spcBef>
                <a:spcPts val="400"/>
              </a:spcBef>
              <a:buClrTx/>
              <a:buFontTx/>
              <a:defRPr sz="2000"/>
            </a:lvl4pPr>
            <a:lvl5pPr marL="2257425" indent="-428625" algn="ctr">
              <a:spcBef>
                <a:spcPts val="400"/>
              </a:spcBef>
              <a:buClrTx/>
              <a:buFontTx/>
              <a:defRPr sz="2000"/>
            </a:lvl5pPr>
          </a:lstStyle>
          <a:p>
            <a:r>
              <a:t>Click to Edit Presentation Subtitle</a:t>
            </a:r>
          </a:p>
          <a:p>
            <a:pPr lvl="1"/>
            <a:endParaRPr/>
          </a:p>
          <a:p>
            <a:pPr lvl="2"/>
            <a:endParaRPr/>
          </a:p>
          <a:p>
            <a:pPr lvl="3"/>
            <a:endParaRPr/>
          </a:p>
          <a:p>
            <a:pPr lvl="4"/>
            <a:endParaRPr/>
          </a:p>
        </p:txBody>
      </p:sp>
      <p:pic>
        <p:nvPicPr>
          <p:cNvPr id="550" name="Picture 16" descr="Picture 16"/>
          <p:cNvPicPr>
            <a:picLocks noChangeAspect="1"/>
          </p:cNvPicPr>
          <p:nvPr/>
        </p:nvPicPr>
        <p:blipFill>
          <a:blip r:embed="rId2"/>
          <a:stretch>
            <a:fillRect/>
          </a:stretch>
        </p:blipFill>
        <p:spPr>
          <a:xfrm>
            <a:off x="4573523" y="1677404"/>
            <a:ext cx="3044954" cy="694945"/>
          </a:xfrm>
          <a:prstGeom prst="rect">
            <a:avLst/>
          </a:prstGeom>
          <a:ln w="12700">
            <a:miter lim="400000"/>
          </a:ln>
        </p:spPr>
      </p:pic>
      <p:sp>
        <p:nvSpPr>
          <p:cNvPr id="551"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1026841117"/>
      </p:ext>
    </p:extLst>
  </p:cSld>
  <p:clrMapOvr>
    <a:masterClrMapping/>
  </p:clrMapOvr>
  <p:transition spd="med"/>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type="tx">
  <p:cSld name="Title Slide-dark bkgd">
    <p:bg>
      <p:bgPr>
        <a:blipFill rotWithShape="1">
          <a:blip r:embed="rId2"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70" name="Rectangle 5"/>
          <p:cNvSpPr/>
          <p:nvPr/>
        </p:nvSpPr>
        <p:spPr>
          <a:xfrm rot="10800000">
            <a:off x="-6282" y="0"/>
            <a:ext cx="12204566" cy="6858001"/>
          </a:xfrm>
          <a:prstGeom prst="rect">
            <a:avLst/>
          </a:prstGeom>
          <a:gradFill>
            <a:gsLst>
              <a:gs pos="0">
                <a:srgbClr val="1C2E44"/>
              </a:gs>
              <a:gs pos="74000">
                <a:schemeClr val="accent6"/>
              </a:gs>
              <a:gs pos="100000">
                <a:schemeClr val="accent6"/>
              </a:gs>
            </a:gsLst>
            <a:lin ang="5400000"/>
          </a:gra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571" name="Picture 7" descr="Picture 7"/>
          <p:cNvPicPr>
            <a:picLocks noChangeAspect="1"/>
          </p:cNvPicPr>
          <p:nvPr/>
        </p:nvPicPr>
        <p:blipFill>
          <a:blip r:embed="rId3"/>
          <a:stretch>
            <a:fillRect/>
          </a:stretch>
        </p:blipFill>
        <p:spPr>
          <a:xfrm>
            <a:off x="4573523" y="1671826"/>
            <a:ext cx="3044953" cy="694945"/>
          </a:xfrm>
          <a:prstGeom prst="rect">
            <a:avLst/>
          </a:prstGeom>
          <a:ln w="12700">
            <a:miter lim="400000"/>
          </a:ln>
        </p:spPr>
      </p:pic>
      <p:sp>
        <p:nvSpPr>
          <p:cNvPr id="572" name="Straight Connector 3"/>
          <p:cNvSpPr/>
          <p:nvPr/>
        </p:nvSpPr>
        <p:spPr>
          <a:xfrm>
            <a:off x="1422400" y="2743200"/>
            <a:ext cx="9347200" cy="0"/>
          </a:xfrm>
          <a:prstGeom prst="line">
            <a:avLst/>
          </a:prstGeom>
          <a:ln>
            <a:solidFill>
              <a:srgbClr val="FFFFFF"/>
            </a:solidFill>
          </a:ln>
        </p:spPr>
        <p:txBody>
          <a:bodyPr lIns="45719" rIns="45719"/>
          <a:lstStyle/>
          <a:p>
            <a:pPr>
              <a:defRPr>
                <a:solidFill>
                  <a:srgbClr val="132E3E"/>
                </a:solidFill>
                <a:latin typeface="Arial"/>
                <a:ea typeface="Arial"/>
                <a:cs typeface="Arial"/>
                <a:sym typeface="Arial"/>
              </a:defRPr>
            </a:pPr>
            <a:endParaRPr dirty="0"/>
          </a:p>
        </p:txBody>
      </p:sp>
      <p:sp>
        <p:nvSpPr>
          <p:cNvPr id="573" name="Click to Edit Master Title"/>
          <p:cNvSpPr txBox="1">
            <a:spLocks noGrp="1"/>
          </p:cNvSpPr>
          <p:nvPr>
            <p:ph type="title" hasCustomPrompt="1"/>
          </p:nvPr>
        </p:nvSpPr>
        <p:spPr>
          <a:xfrm>
            <a:off x="838200" y="3200400"/>
            <a:ext cx="10515600" cy="685794"/>
          </a:xfrm>
          <a:prstGeom prst="rect">
            <a:avLst/>
          </a:prstGeom>
        </p:spPr>
        <p:txBody>
          <a:bodyPr lIns="45719" tIns="45719" rIns="45719" bIns="45719"/>
          <a:lstStyle>
            <a:lvl1pPr algn="ctr">
              <a:defRPr sz="4000">
                <a:solidFill>
                  <a:srgbClr val="FFF0A0"/>
                </a:solidFill>
                <a:latin typeface="Myriad Pro"/>
                <a:ea typeface="Myriad Pro"/>
                <a:cs typeface="Myriad Pro"/>
                <a:sym typeface="Myriad Pro"/>
              </a:defRPr>
            </a:lvl1pPr>
          </a:lstStyle>
          <a:p>
            <a:r>
              <a:t>Click to Edit Master Title</a:t>
            </a:r>
          </a:p>
        </p:txBody>
      </p:sp>
      <p:sp>
        <p:nvSpPr>
          <p:cNvPr id="574" name="Body Level One…"/>
          <p:cNvSpPr txBox="1">
            <a:spLocks noGrp="1"/>
          </p:cNvSpPr>
          <p:nvPr>
            <p:ph type="body" sz="quarter" idx="1" hasCustomPrompt="1"/>
          </p:nvPr>
        </p:nvSpPr>
        <p:spPr>
          <a:xfrm>
            <a:off x="2197100" y="4038600"/>
            <a:ext cx="7797800" cy="914400"/>
          </a:xfrm>
          <a:prstGeom prst="rect">
            <a:avLst/>
          </a:prstGeom>
        </p:spPr>
        <p:txBody>
          <a:bodyPr lIns="45719" tIns="45719" rIns="45719" bIns="45719"/>
          <a:lstStyle>
            <a:lvl1pPr marL="0" indent="0" algn="ctr">
              <a:spcBef>
                <a:spcPts val="700"/>
              </a:spcBef>
              <a:buClrTx/>
              <a:buSzTx/>
              <a:buFontTx/>
              <a:buNone/>
              <a:defRPr sz="3000">
                <a:solidFill>
                  <a:srgbClr val="EBEBEB"/>
                </a:solidFill>
              </a:defRPr>
            </a:lvl1pPr>
            <a:lvl2pPr marL="933450" indent="-476250" algn="ctr">
              <a:spcBef>
                <a:spcPts val="700"/>
              </a:spcBef>
              <a:buClrTx/>
              <a:buFontTx/>
              <a:defRPr sz="3000">
                <a:solidFill>
                  <a:srgbClr val="EBEBEB"/>
                </a:solidFill>
              </a:defRPr>
            </a:lvl2pPr>
            <a:lvl3pPr marL="1295400" indent="-381000" algn="ctr">
              <a:spcBef>
                <a:spcPts val="700"/>
              </a:spcBef>
              <a:buClrTx/>
              <a:buFontTx/>
              <a:defRPr sz="3000">
                <a:solidFill>
                  <a:srgbClr val="EBEBEB"/>
                </a:solidFill>
              </a:defRPr>
            </a:lvl3pPr>
            <a:lvl4pPr marL="1800225" indent="-428625" algn="ctr">
              <a:spcBef>
                <a:spcPts val="700"/>
              </a:spcBef>
              <a:buClrTx/>
              <a:buFontTx/>
              <a:defRPr sz="3000">
                <a:solidFill>
                  <a:srgbClr val="EBEBEB"/>
                </a:solidFill>
              </a:defRPr>
            </a:lvl4pPr>
            <a:lvl5pPr marL="2471737" indent="-642937" algn="ctr">
              <a:spcBef>
                <a:spcPts val="700"/>
              </a:spcBef>
              <a:buClrTx/>
              <a:buFontTx/>
              <a:defRPr sz="3000">
                <a:solidFill>
                  <a:srgbClr val="EBEBEB"/>
                </a:solidFill>
              </a:defRPr>
            </a:lvl5pPr>
          </a:lstStyle>
          <a:p>
            <a:r>
              <a:t>Click to Edit Master subtitle</a:t>
            </a:r>
          </a:p>
          <a:p>
            <a:pPr lvl="1"/>
            <a:endParaRPr/>
          </a:p>
          <a:p>
            <a:pPr lvl="2"/>
            <a:endParaRPr/>
          </a:p>
          <a:p>
            <a:pPr lvl="3"/>
            <a:endParaRPr/>
          </a:p>
          <a:p>
            <a:pPr lvl="4"/>
            <a:endParaRPr/>
          </a:p>
        </p:txBody>
      </p:sp>
      <p:sp>
        <p:nvSpPr>
          <p:cNvPr id="57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754125713"/>
      </p:ext>
    </p:extLst>
  </p:cSld>
  <p:clrMapOvr>
    <a:masterClrMapping/>
  </p:clrMapOvr>
  <p:transition spd="med"/>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type="tx">
  <p:cSld name="Spacer Slide">
    <p:bg>
      <p:bgPr>
        <a:solidFill>
          <a:srgbClr val="F5F5F5"/>
        </a:solidFill>
        <a:effectLst/>
      </p:bgPr>
    </p:bg>
    <p:spTree>
      <p:nvGrpSpPr>
        <p:cNvPr id="1" name=""/>
        <p:cNvGrpSpPr/>
        <p:nvPr/>
      </p:nvGrpSpPr>
      <p:grpSpPr>
        <a:xfrm>
          <a:off x="0" y="0"/>
          <a:ext cx="0" cy="0"/>
          <a:chOff x="0" y="0"/>
          <a:chExt cx="0" cy="0"/>
        </a:xfrm>
      </p:grpSpPr>
      <p:sp>
        <p:nvSpPr>
          <p:cNvPr id="582" name="Click to edit Section title"/>
          <p:cNvSpPr txBox="1">
            <a:spLocks noGrp="1"/>
          </p:cNvSpPr>
          <p:nvPr>
            <p:ph type="title" hasCustomPrompt="1"/>
          </p:nvPr>
        </p:nvSpPr>
        <p:spPr>
          <a:xfrm>
            <a:off x="1524000" y="2359916"/>
            <a:ext cx="9144000" cy="731521"/>
          </a:xfrm>
          <a:prstGeom prst="rect">
            <a:avLst/>
          </a:prstGeom>
        </p:spPr>
        <p:txBody>
          <a:bodyPr lIns="45719" tIns="45719" rIns="45719" bIns="45719" anchor="b"/>
          <a:lstStyle>
            <a:lvl1pPr algn="ctr">
              <a:lnSpc>
                <a:spcPct val="90000"/>
              </a:lnSpc>
              <a:defRPr sz="5400">
                <a:solidFill>
                  <a:srgbClr val="333333"/>
                </a:solidFill>
                <a:latin typeface="Arial"/>
                <a:ea typeface="Arial"/>
                <a:cs typeface="Arial"/>
                <a:sym typeface="Arial"/>
              </a:defRPr>
            </a:lvl1pPr>
          </a:lstStyle>
          <a:p>
            <a:r>
              <a:t>Click to edit Section title</a:t>
            </a:r>
          </a:p>
        </p:txBody>
      </p:sp>
      <p:sp>
        <p:nvSpPr>
          <p:cNvPr id="583" name="Body Level One…"/>
          <p:cNvSpPr txBox="1">
            <a:spLocks noGrp="1"/>
          </p:cNvSpPr>
          <p:nvPr>
            <p:ph type="body" sz="quarter" idx="1" hasCustomPrompt="1"/>
          </p:nvPr>
        </p:nvSpPr>
        <p:spPr>
          <a:xfrm>
            <a:off x="1524000" y="3358503"/>
            <a:ext cx="9144000" cy="914401"/>
          </a:xfrm>
          <a:prstGeom prst="rect">
            <a:avLst/>
          </a:prstGeom>
        </p:spPr>
        <p:txBody>
          <a:bodyPr lIns="45719" tIns="45719" rIns="45719" bIns="45719"/>
          <a:lstStyle>
            <a:lvl1pPr marL="0" indent="0" algn="ctr">
              <a:lnSpc>
                <a:spcPct val="90000"/>
              </a:lnSpc>
              <a:spcBef>
                <a:spcPts val="1000"/>
              </a:spcBef>
              <a:buClrTx/>
              <a:buSzTx/>
              <a:buFontTx/>
              <a:buNone/>
              <a:defRPr sz="3600">
                <a:solidFill>
                  <a:srgbClr val="333333"/>
                </a:solidFill>
                <a:latin typeface="Arial"/>
                <a:ea typeface="Arial"/>
                <a:cs typeface="Arial"/>
                <a:sym typeface="Arial"/>
              </a:defRPr>
            </a:lvl1pPr>
            <a:lvl2pPr marL="0" indent="457200" algn="ctr">
              <a:lnSpc>
                <a:spcPct val="90000"/>
              </a:lnSpc>
              <a:spcBef>
                <a:spcPts val="1000"/>
              </a:spcBef>
              <a:buClrTx/>
              <a:buSzTx/>
              <a:buFontTx/>
              <a:buNone/>
              <a:defRPr sz="3600">
                <a:solidFill>
                  <a:srgbClr val="333333"/>
                </a:solidFill>
                <a:latin typeface="Arial"/>
                <a:ea typeface="Arial"/>
                <a:cs typeface="Arial"/>
                <a:sym typeface="Arial"/>
              </a:defRPr>
            </a:lvl2pPr>
            <a:lvl3pPr marL="0" indent="914400" algn="ctr">
              <a:lnSpc>
                <a:spcPct val="90000"/>
              </a:lnSpc>
              <a:spcBef>
                <a:spcPts val="1000"/>
              </a:spcBef>
              <a:buClrTx/>
              <a:buSzTx/>
              <a:buFontTx/>
              <a:buNone/>
              <a:defRPr sz="3600">
                <a:solidFill>
                  <a:srgbClr val="333333"/>
                </a:solidFill>
                <a:latin typeface="Arial"/>
                <a:ea typeface="Arial"/>
                <a:cs typeface="Arial"/>
                <a:sym typeface="Arial"/>
              </a:defRPr>
            </a:lvl3pPr>
            <a:lvl4pPr marL="0" indent="1371600" algn="ctr">
              <a:lnSpc>
                <a:spcPct val="90000"/>
              </a:lnSpc>
              <a:spcBef>
                <a:spcPts val="1000"/>
              </a:spcBef>
              <a:buClrTx/>
              <a:buSzTx/>
              <a:buFontTx/>
              <a:buNone/>
              <a:defRPr sz="3600">
                <a:solidFill>
                  <a:srgbClr val="333333"/>
                </a:solidFill>
                <a:latin typeface="Arial"/>
                <a:ea typeface="Arial"/>
                <a:cs typeface="Arial"/>
                <a:sym typeface="Arial"/>
              </a:defRPr>
            </a:lvl4pPr>
            <a:lvl5pPr marL="0" indent="1828800" algn="ctr">
              <a:lnSpc>
                <a:spcPct val="90000"/>
              </a:lnSpc>
              <a:spcBef>
                <a:spcPts val="1000"/>
              </a:spcBef>
              <a:buClrTx/>
              <a:buSzTx/>
              <a:buFontTx/>
              <a:buNone/>
              <a:defRPr sz="3600">
                <a:solidFill>
                  <a:srgbClr val="333333"/>
                </a:solidFill>
                <a:latin typeface="Arial"/>
                <a:ea typeface="Arial"/>
                <a:cs typeface="Arial"/>
                <a:sym typeface="Arial"/>
              </a:defRPr>
            </a:lvl5pPr>
          </a:lstStyle>
          <a:p>
            <a:r>
              <a:t>Click to edit Section subtitle</a:t>
            </a:r>
          </a:p>
          <a:p>
            <a:pPr lvl="1"/>
            <a:endParaRPr/>
          </a:p>
          <a:p>
            <a:pPr lvl="2"/>
            <a:endParaRPr/>
          </a:p>
          <a:p>
            <a:pPr lvl="3"/>
            <a:endParaRPr/>
          </a:p>
          <a:p>
            <a:pPr lvl="4"/>
            <a:endParaRPr/>
          </a:p>
        </p:txBody>
      </p:sp>
      <p:sp>
        <p:nvSpPr>
          <p:cNvPr id="584" name="Rectangle 14"/>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585" name="Picture 15" descr="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49"/>
          </a:xfrm>
          <a:prstGeom prst="rect">
            <a:avLst/>
          </a:prstGeom>
          <a:ln w="12700">
            <a:miter lim="400000"/>
          </a:ln>
        </p:spPr>
      </p:pic>
      <p:sp>
        <p:nvSpPr>
          <p:cNvPr id="586" name="Slide Number"/>
          <p:cNvSpPr txBox="1">
            <a:spLocks noGrp="1"/>
          </p:cNvSpPr>
          <p:nvPr>
            <p:ph type="sldNum" sz="quarter" idx="2"/>
          </p:nvPr>
        </p:nvSpPr>
        <p:spPr>
          <a:xfrm>
            <a:off x="11452587" y="6363581"/>
            <a:ext cx="358413" cy="350663"/>
          </a:xfrm>
          <a:prstGeom prst="rect">
            <a:avLst/>
          </a:prstGeom>
        </p:spPr>
        <p:txBody>
          <a:bodyPr lIns="45719" tIns="45719" rIns="45719" bIns="45719"/>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3294041304"/>
      </p:ext>
    </p:extLst>
  </p:cSld>
  <p:clrMapOvr>
    <a:masterClrMapping/>
  </p:clrMapOvr>
  <p:transition spd="med"/>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type="tx">
  <p:cSld name="1_Custom - No Title">
    <p:spTree>
      <p:nvGrpSpPr>
        <p:cNvPr id="1" name=""/>
        <p:cNvGrpSpPr/>
        <p:nvPr/>
      </p:nvGrpSpPr>
      <p:grpSpPr>
        <a:xfrm>
          <a:off x="0" y="0"/>
          <a:ext cx="0" cy="0"/>
          <a:chOff x="0" y="0"/>
          <a:chExt cx="0" cy="0"/>
        </a:xfrm>
      </p:grpSpPr>
      <p:sp>
        <p:nvSpPr>
          <p:cNvPr id="593" name="Rectangle 3"/>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594"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49"/>
          </a:xfrm>
          <a:prstGeom prst="rect">
            <a:avLst/>
          </a:prstGeom>
          <a:ln w="12700">
            <a:miter lim="400000"/>
          </a:ln>
        </p:spPr>
      </p:pic>
      <p:sp>
        <p:nvSpPr>
          <p:cNvPr id="59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2352215084"/>
      </p:ext>
    </p:extLst>
  </p:cSld>
  <p:clrMapOvr>
    <a:masterClrMapping/>
  </p:clrMapOvr>
  <p:transition spd="med"/>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type="tx">
  <p:cSld name="2_Title and Content">
    <p:bg>
      <p:bgPr>
        <a:blipFill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615" name="Rectangle 19"/>
          <p:cNvSpPr/>
          <p:nvPr/>
        </p:nvSpPr>
        <p:spPr>
          <a:xfrm>
            <a:off x="-3" y="6212925"/>
            <a:ext cx="12192003" cy="645075"/>
          </a:xfrm>
          <a:prstGeom prst="rect">
            <a:avLst/>
          </a:prstGeom>
          <a:solidFill>
            <a:srgbClr val="F5F5F5"/>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16" name="Picture 9" descr="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2429" y="6410997"/>
            <a:ext cx="1607821" cy="248928"/>
          </a:xfrm>
          <a:prstGeom prst="rect">
            <a:avLst/>
          </a:prstGeom>
          <a:ln w="12700">
            <a:miter lim="400000"/>
          </a:ln>
        </p:spPr>
      </p:pic>
      <p:sp>
        <p:nvSpPr>
          <p:cNvPr id="617" name="Title Text"/>
          <p:cNvSpPr txBox="1">
            <a:spLocks noGrp="1"/>
          </p:cNvSpPr>
          <p:nvPr>
            <p:ph type="title"/>
          </p:nvPr>
        </p:nvSpPr>
        <p:spPr>
          <a:xfrm>
            <a:off x="277934" y="295773"/>
            <a:ext cx="11647366" cy="649224"/>
          </a:xfrm>
          <a:prstGeom prst="rect">
            <a:avLst/>
          </a:prstGeom>
        </p:spPr>
        <p:txBody>
          <a:bodyPr lIns="45719" tIns="45719" rIns="45719" bIns="45719" anchor="ctr"/>
          <a:lstStyle>
            <a:lvl1pPr>
              <a:lnSpc>
                <a:spcPct val="90000"/>
              </a:lnSpc>
              <a:defRPr>
                <a:solidFill>
                  <a:srgbClr val="FEEE9F"/>
                </a:solidFill>
                <a:latin typeface="Arial"/>
                <a:ea typeface="Arial"/>
                <a:cs typeface="Arial"/>
                <a:sym typeface="Arial"/>
              </a:defRPr>
            </a:lvl1pPr>
          </a:lstStyle>
          <a:p>
            <a:r>
              <a:t>Title Text</a:t>
            </a:r>
          </a:p>
        </p:txBody>
      </p:sp>
      <p:sp>
        <p:nvSpPr>
          <p:cNvPr id="618" name="Body Level One…"/>
          <p:cNvSpPr txBox="1">
            <a:spLocks noGrp="1"/>
          </p:cNvSpPr>
          <p:nvPr>
            <p:ph type="body" idx="1" hasCustomPrompt="1"/>
          </p:nvPr>
        </p:nvSpPr>
        <p:spPr>
          <a:xfrm>
            <a:off x="277933" y="1520042"/>
            <a:ext cx="11647368" cy="4358245"/>
          </a:xfrm>
          <a:prstGeom prst="rect">
            <a:avLst/>
          </a:prstGeom>
        </p:spPr>
        <p:txBody>
          <a:bodyPr lIns="45719" tIns="45719" rIns="45719" bIns="45719"/>
          <a:lstStyle>
            <a:lvl1pPr marL="228600" indent="-228600">
              <a:lnSpc>
                <a:spcPct val="90000"/>
              </a:lnSpc>
              <a:spcBef>
                <a:spcPts val="1000"/>
              </a:spcBef>
              <a:buClrTx/>
              <a:buFont typeface="Arial"/>
              <a:buChar char="•"/>
              <a:defRPr>
                <a:solidFill>
                  <a:srgbClr val="FFFFFF"/>
                </a:solidFill>
                <a:latin typeface="Arial"/>
                <a:ea typeface="Arial"/>
                <a:cs typeface="Arial"/>
                <a:sym typeface="Arial"/>
              </a:defRPr>
            </a:lvl1pPr>
            <a:lvl2pPr marL="723900" indent="-266700">
              <a:lnSpc>
                <a:spcPct val="90000"/>
              </a:lnSpc>
              <a:spcBef>
                <a:spcPts val="1000"/>
              </a:spcBef>
              <a:buClrTx/>
              <a:buSzPct val="100000"/>
              <a:buFont typeface="Arial"/>
              <a:buChar char="•"/>
              <a:defRPr>
                <a:solidFill>
                  <a:srgbClr val="FFFFFF"/>
                </a:solidFill>
                <a:latin typeface="Arial"/>
                <a:ea typeface="Arial"/>
                <a:cs typeface="Arial"/>
                <a:sym typeface="Arial"/>
              </a:defRPr>
            </a:lvl2pPr>
            <a:lvl3pPr marL="1234439" indent="-320039">
              <a:lnSpc>
                <a:spcPct val="90000"/>
              </a:lnSpc>
              <a:spcBef>
                <a:spcPts val="1000"/>
              </a:spcBef>
              <a:buClrTx/>
              <a:buFont typeface="Arial"/>
              <a:defRPr>
                <a:solidFill>
                  <a:srgbClr val="FFFFFF"/>
                </a:solidFill>
                <a:latin typeface="Arial"/>
                <a:ea typeface="Arial"/>
                <a:cs typeface="Arial"/>
                <a:sym typeface="Arial"/>
              </a:defRPr>
            </a:lvl3pPr>
            <a:lvl4pPr marL="1727200" indent="-355600">
              <a:lnSpc>
                <a:spcPct val="90000"/>
              </a:lnSpc>
              <a:spcBef>
                <a:spcPts val="1000"/>
              </a:spcBef>
              <a:buClrTx/>
              <a:buFont typeface="Arial"/>
              <a:buChar char="•"/>
              <a:defRPr>
                <a:solidFill>
                  <a:srgbClr val="FFFFFF"/>
                </a:solidFill>
                <a:latin typeface="Arial"/>
                <a:ea typeface="Arial"/>
                <a:cs typeface="Arial"/>
                <a:sym typeface="Arial"/>
              </a:defRPr>
            </a:lvl4pPr>
            <a:lvl5pPr marL="2184400" indent="-355600">
              <a:lnSpc>
                <a:spcPct val="90000"/>
              </a:lnSpc>
              <a:spcBef>
                <a:spcPts val="1000"/>
              </a:spcBef>
              <a:buClrTx/>
              <a:buFont typeface="Arial"/>
              <a:buChar char="•"/>
              <a:defRPr>
                <a:solidFill>
                  <a:srgbClr val="FFFFFF"/>
                </a:solidFill>
                <a:latin typeface="Arial"/>
                <a:ea typeface="Arial"/>
                <a:cs typeface="Arial"/>
                <a:sym typeface="Arial"/>
              </a:defRPr>
            </a:lvl5pPr>
          </a:lstStyle>
          <a:p>
            <a:r>
              <a:t>Level One Bullet</a:t>
            </a:r>
          </a:p>
          <a:p>
            <a:pPr lvl="1"/>
            <a:endParaRPr/>
          </a:p>
          <a:p>
            <a:pPr lvl="2"/>
            <a:endParaRPr/>
          </a:p>
          <a:p>
            <a:pPr lvl="3"/>
            <a:endParaRPr/>
          </a:p>
          <a:p>
            <a:pPr lvl="4"/>
            <a:endParaRPr/>
          </a:p>
        </p:txBody>
      </p:sp>
      <p:sp>
        <p:nvSpPr>
          <p:cNvPr id="619" name="Slide Number"/>
          <p:cNvSpPr txBox="1">
            <a:spLocks noGrp="1"/>
          </p:cNvSpPr>
          <p:nvPr>
            <p:ph type="sldNum" sz="quarter" idx="2"/>
          </p:nvPr>
        </p:nvSpPr>
        <p:spPr>
          <a:xfrm>
            <a:off x="11452587" y="6363581"/>
            <a:ext cx="358413" cy="350663"/>
          </a:xfrm>
          <a:prstGeom prst="rect">
            <a:avLst/>
          </a:prstGeom>
        </p:spPr>
        <p:txBody>
          <a:bodyPr lIns="45719" tIns="45719" rIns="45719" bIns="45719"/>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4093760810"/>
      </p:ext>
    </p:extLst>
  </p:cSld>
  <p:clrMapOvr>
    <a:masterClrMapping/>
  </p:clrMapOvr>
  <p:transition spd="med"/>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type="tx">
  <p:cSld name="1_Spacer Slide">
    <p:bg>
      <p:bgPr>
        <a:blipFill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626" name="Rectangle 7"/>
          <p:cNvSpPr/>
          <p:nvPr/>
        </p:nvSpPr>
        <p:spPr>
          <a:xfrm>
            <a:off x="0" y="6212925"/>
            <a:ext cx="12192000" cy="645075"/>
          </a:xfrm>
          <a:prstGeom prst="rect">
            <a:avLst/>
          </a:prstGeom>
          <a:solidFill>
            <a:srgbClr val="F5F5F5"/>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27" name="Picture 9" descr="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2429" y="6410997"/>
            <a:ext cx="1607821" cy="248928"/>
          </a:xfrm>
          <a:prstGeom prst="rect">
            <a:avLst/>
          </a:prstGeom>
          <a:ln w="12700">
            <a:miter lim="400000"/>
          </a:ln>
        </p:spPr>
      </p:pic>
      <p:sp>
        <p:nvSpPr>
          <p:cNvPr id="628" name="Click to edit Section title"/>
          <p:cNvSpPr txBox="1">
            <a:spLocks noGrp="1"/>
          </p:cNvSpPr>
          <p:nvPr>
            <p:ph type="title" hasCustomPrompt="1"/>
          </p:nvPr>
        </p:nvSpPr>
        <p:spPr>
          <a:xfrm>
            <a:off x="1524000" y="2359916"/>
            <a:ext cx="9144000" cy="731521"/>
          </a:xfrm>
          <a:prstGeom prst="rect">
            <a:avLst/>
          </a:prstGeom>
        </p:spPr>
        <p:txBody>
          <a:bodyPr lIns="45719" tIns="45719" rIns="45719" bIns="45719" anchor="b"/>
          <a:lstStyle>
            <a:lvl1pPr algn="ctr">
              <a:lnSpc>
                <a:spcPct val="90000"/>
              </a:lnSpc>
              <a:defRPr sz="5400">
                <a:solidFill>
                  <a:srgbClr val="FEEE9F"/>
                </a:solidFill>
                <a:latin typeface="Arial"/>
                <a:ea typeface="Arial"/>
                <a:cs typeface="Arial"/>
                <a:sym typeface="Arial"/>
              </a:defRPr>
            </a:lvl1pPr>
          </a:lstStyle>
          <a:p>
            <a:r>
              <a:t>Click to edit Section title</a:t>
            </a:r>
          </a:p>
        </p:txBody>
      </p:sp>
      <p:sp>
        <p:nvSpPr>
          <p:cNvPr id="629" name="Body Level One…"/>
          <p:cNvSpPr txBox="1">
            <a:spLocks noGrp="1"/>
          </p:cNvSpPr>
          <p:nvPr>
            <p:ph type="body" sz="quarter" idx="1" hasCustomPrompt="1"/>
          </p:nvPr>
        </p:nvSpPr>
        <p:spPr>
          <a:xfrm>
            <a:off x="1524000" y="3358503"/>
            <a:ext cx="9144000" cy="914401"/>
          </a:xfrm>
          <a:prstGeom prst="rect">
            <a:avLst/>
          </a:prstGeom>
        </p:spPr>
        <p:txBody>
          <a:bodyPr lIns="45719" tIns="45719" rIns="45719" bIns="45719"/>
          <a:lstStyle>
            <a:lvl1pPr marL="0" indent="0" algn="ctr">
              <a:lnSpc>
                <a:spcPct val="90000"/>
              </a:lnSpc>
              <a:spcBef>
                <a:spcPts val="1000"/>
              </a:spcBef>
              <a:buClrTx/>
              <a:buSzTx/>
              <a:buFontTx/>
              <a:buNone/>
              <a:defRPr sz="3600">
                <a:solidFill>
                  <a:srgbClr val="FFFFFF"/>
                </a:solidFill>
                <a:latin typeface="Arial"/>
                <a:ea typeface="Arial"/>
                <a:cs typeface="Arial"/>
                <a:sym typeface="Arial"/>
              </a:defRPr>
            </a:lvl1pPr>
            <a:lvl2pPr marL="0" indent="457200" algn="ctr">
              <a:lnSpc>
                <a:spcPct val="90000"/>
              </a:lnSpc>
              <a:spcBef>
                <a:spcPts val="1000"/>
              </a:spcBef>
              <a:buClrTx/>
              <a:buSzTx/>
              <a:buFontTx/>
              <a:buNone/>
              <a:defRPr sz="3600">
                <a:solidFill>
                  <a:srgbClr val="FFFFFF"/>
                </a:solidFill>
                <a:latin typeface="Arial"/>
                <a:ea typeface="Arial"/>
                <a:cs typeface="Arial"/>
                <a:sym typeface="Arial"/>
              </a:defRPr>
            </a:lvl2pPr>
            <a:lvl3pPr marL="0" indent="914400" algn="ctr">
              <a:lnSpc>
                <a:spcPct val="90000"/>
              </a:lnSpc>
              <a:spcBef>
                <a:spcPts val="1000"/>
              </a:spcBef>
              <a:buClrTx/>
              <a:buSzTx/>
              <a:buFontTx/>
              <a:buNone/>
              <a:defRPr sz="3600">
                <a:solidFill>
                  <a:srgbClr val="FFFFFF"/>
                </a:solidFill>
                <a:latin typeface="Arial"/>
                <a:ea typeface="Arial"/>
                <a:cs typeface="Arial"/>
                <a:sym typeface="Arial"/>
              </a:defRPr>
            </a:lvl3pPr>
            <a:lvl4pPr marL="0" indent="1371600" algn="ctr">
              <a:lnSpc>
                <a:spcPct val="90000"/>
              </a:lnSpc>
              <a:spcBef>
                <a:spcPts val="1000"/>
              </a:spcBef>
              <a:buClrTx/>
              <a:buSzTx/>
              <a:buFontTx/>
              <a:buNone/>
              <a:defRPr sz="3600">
                <a:solidFill>
                  <a:srgbClr val="FFFFFF"/>
                </a:solidFill>
                <a:latin typeface="Arial"/>
                <a:ea typeface="Arial"/>
                <a:cs typeface="Arial"/>
                <a:sym typeface="Arial"/>
              </a:defRPr>
            </a:lvl4pPr>
            <a:lvl5pPr marL="0" indent="1828800" algn="ctr">
              <a:lnSpc>
                <a:spcPct val="90000"/>
              </a:lnSpc>
              <a:spcBef>
                <a:spcPts val="1000"/>
              </a:spcBef>
              <a:buClrTx/>
              <a:buSzTx/>
              <a:buFontTx/>
              <a:buNone/>
              <a:defRPr sz="3600">
                <a:solidFill>
                  <a:srgbClr val="FFFFFF"/>
                </a:solidFill>
                <a:latin typeface="Arial"/>
                <a:ea typeface="Arial"/>
                <a:cs typeface="Arial"/>
                <a:sym typeface="Arial"/>
              </a:defRPr>
            </a:lvl5pPr>
          </a:lstStyle>
          <a:p>
            <a:r>
              <a:t>Click to edit Section subtitle</a:t>
            </a:r>
          </a:p>
          <a:p>
            <a:pPr lvl="1"/>
            <a:endParaRPr/>
          </a:p>
          <a:p>
            <a:pPr lvl="2"/>
            <a:endParaRPr/>
          </a:p>
          <a:p>
            <a:pPr lvl="3"/>
            <a:endParaRPr/>
          </a:p>
          <a:p>
            <a:pPr lvl="4"/>
            <a:endParaRPr/>
          </a:p>
        </p:txBody>
      </p:sp>
      <p:sp>
        <p:nvSpPr>
          <p:cNvPr id="630"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1282255447"/>
      </p:ext>
    </p:extLst>
  </p:cSld>
  <p:clrMapOvr>
    <a:masterClrMapping/>
  </p:clrMapOvr>
  <p:transition spd="med"/>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type="tx">
  <p:cSld name="Custom - No Title">
    <p:spTree>
      <p:nvGrpSpPr>
        <p:cNvPr id="1" name=""/>
        <p:cNvGrpSpPr/>
        <p:nvPr/>
      </p:nvGrpSpPr>
      <p:grpSpPr>
        <a:xfrm>
          <a:off x="0" y="0"/>
          <a:ext cx="0" cy="0"/>
          <a:chOff x="0" y="0"/>
          <a:chExt cx="0" cy="0"/>
        </a:xfrm>
      </p:grpSpPr>
      <p:sp>
        <p:nvSpPr>
          <p:cNvPr id="637" name="Rectangle 3"/>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38"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49"/>
          </a:xfrm>
          <a:prstGeom prst="rect">
            <a:avLst/>
          </a:prstGeom>
          <a:ln w="12700">
            <a:miter lim="400000"/>
          </a:ln>
        </p:spPr>
      </p:pic>
      <p:sp>
        <p:nvSpPr>
          <p:cNvPr id="639" name="Body Level One…"/>
          <p:cNvSpPr txBox="1">
            <a:spLocks noGrp="1"/>
          </p:cNvSpPr>
          <p:nvPr>
            <p:ph type="body" sz="quarter" idx="1" hasCustomPrompt="1"/>
          </p:nvPr>
        </p:nvSpPr>
        <p:spPr>
          <a:xfrm>
            <a:off x="7518000" y="6400800"/>
            <a:ext cx="4320000" cy="288001"/>
          </a:xfrm>
          <a:prstGeom prst="rect">
            <a:avLst/>
          </a:prstGeom>
        </p:spPr>
        <p:txBody>
          <a:bodyPr lIns="45719" tIns="45719" rIns="45719" bIns="45719" anchor="ctr"/>
          <a:lstStyle>
            <a:lvl1pPr marL="0" indent="0" algn="r">
              <a:spcBef>
                <a:spcPts val="200"/>
              </a:spcBef>
              <a:buClrTx/>
              <a:buSzTx/>
              <a:buFontTx/>
              <a:buNone/>
              <a:defRPr sz="1200">
                <a:solidFill>
                  <a:srgbClr val="FFFFFF"/>
                </a:solidFill>
              </a:defRPr>
            </a:lvl1pPr>
            <a:lvl2pPr marL="742950" indent="-285750" algn="r">
              <a:spcBef>
                <a:spcPts val="200"/>
              </a:spcBef>
              <a:buClrTx/>
              <a:buFontTx/>
              <a:defRPr sz="1200">
                <a:solidFill>
                  <a:srgbClr val="FFFFFF"/>
                </a:solidFill>
              </a:defRPr>
            </a:lvl2pPr>
            <a:lvl3pPr marL="1143000" indent="-228600" algn="r">
              <a:spcBef>
                <a:spcPts val="200"/>
              </a:spcBef>
              <a:buClrTx/>
              <a:buFontTx/>
              <a:defRPr sz="1200">
                <a:solidFill>
                  <a:srgbClr val="FFFFFF"/>
                </a:solidFill>
              </a:defRPr>
            </a:lvl3pPr>
            <a:lvl4pPr marL="1600200" indent="-228600" algn="r">
              <a:spcBef>
                <a:spcPts val="200"/>
              </a:spcBef>
              <a:buClrTx/>
              <a:buFontTx/>
              <a:defRPr sz="1200">
                <a:solidFill>
                  <a:srgbClr val="FFFFFF"/>
                </a:solidFill>
              </a:defRPr>
            </a:lvl4pPr>
            <a:lvl5pPr marL="2171700" indent="-342900" algn="r">
              <a:spcBef>
                <a:spcPts val="200"/>
              </a:spcBef>
              <a:buClrTx/>
              <a:buFontTx/>
              <a:defRPr sz="1200">
                <a:solidFill>
                  <a:srgbClr val="FFFFFF"/>
                </a:solidFill>
              </a:defRPr>
            </a:lvl5pPr>
          </a:lstStyle>
          <a:p>
            <a:r>
              <a:t>Click to Insert Reference</a:t>
            </a:r>
          </a:p>
          <a:p>
            <a:pPr lvl="1"/>
            <a:endParaRPr/>
          </a:p>
          <a:p>
            <a:pPr lvl="2"/>
            <a:endParaRPr/>
          </a:p>
          <a:p>
            <a:pPr lvl="3"/>
            <a:endParaRPr/>
          </a:p>
          <a:p>
            <a:pPr lvl="4"/>
            <a:endParaRPr/>
          </a:p>
        </p:txBody>
      </p:sp>
      <p:sp>
        <p:nvSpPr>
          <p:cNvPr id="640"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1965927555"/>
      </p:ext>
    </p:extLst>
  </p:cSld>
  <p:clrMapOvr>
    <a:masterClrMapping/>
  </p:clrMapOvr>
  <p:transition spd="med"/>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type="tx">
  <p:cSld name="1_Blank">
    <p:bg>
      <p:bgPr>
        <a:solidFill>
          <a:srgbClr val="012838"/>
        </a:solidFill>
        <a:effectLst/>
      </p:bgPr>
    </p:bg>
    <p:spTree>
      <p:nvGrpSpPr>
        <p:cNvPr id="1" name=""/>
        <p:cNvGrpSpPr/>
        <p:nvPr/>
      </p:nvGrpSpPr>
      <p:grpSpPr>
        <a:xfrm>
          <a:off x="0" y="0"/>
          <a:ext cx="0" cy="0"/>
          <a:chOff x="0" y="0"/>
          <a:chExt cx="0" cy="0"/>
        </a:xfrm>
      </p:grpSpPr>
      <p:sp>
        <p:nvSpPr>
          <p:cNvPr id="647" name="Rectangle 10"/>
          <p:cNvSpPr/>
          <p:nvPr/>
        </p:nvSpPr>
        <p:spPr>
          <a:xfrm rot="10800000">
            <a:off x="-1" y="0"/>
            <a:ext cx="12192001" cy="6858001"/>
          </a:xfrm>
          <a:prstGeom prst="rect">
            <a:avLst/>
          </a:prstGeom>
          <a:gradFill>
            <a:gsLst>
              <a:gs pos="0">
                <a:srgbClr val="012838"/>
              </a:gs>
              <a:gs pos="74000">
                <a:schemeClr val="accent6"/>
              </a:gs>
              <a:gs pos="100000">
                <a:schemeClr val="accent6"/>
              </a:gs>
            </a:gsLst>
            <a:lin ang="5400000"/>
          </a:gra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sp>
        <p:nvSpPr>
          <p:cNvPr id="648" name="Rectangle 4"/>
          <p:cNvSpPr/>
          <p:nvPr/>
        </p:nvSpPr>
        <p:spPr>
          <a:xfrm>
            <a:off x="0" y="6212925"/>
            <a:ext cx="12192000" cy="645075"/>
          </a:xfrm>
          <a:prstGeom prst="rect">
            <a:avLst/>
          </a:prstGeom>
          <a:solidFill>
            <a:srgbClr val="F5F5F5"/>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49"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1" cy="248928"/>
          </a:xfrm>
          <a:prstGeom prst="rect">
            <a:avLst/>
          </a:prstGeom>
          <a:ln w="12700">
            <a:miter lim="400000"/>
          </a:ln>
        </p:spPr>
      </p:pic>
      <p:sp>
        <p:nvSpPr>
          <p:cNvPr id="650" name="Slide Number"/>
          <p:cNvSpPr txBox="1">
            <a:spLocks noGrp="1"/>
          </p:cNvSpPr>
          <p:nvPr>
            <p:ph type="sldNum" sz="quarter" idx="2"/>
          </p:nvPr>
        </p:nvSpPr>
        <p:spPr>
          <a:xfrm>
            <a:off x="11452587" y="6363581"/>
            <a:ext cx="358413" cy="350663"/>
          </a:xfrm>
          <a:prstGeom prst="rect">
            <a:avLst/>
          </a:prstGeom>
        </p:spPr>
        <p:txBody>
          <a:bodyPr lIns="45719" tIns="45719" rIns="45719" bIns="45719"/>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932937874"/>
      </p:ext>
    </p:extLst>
  </p:cSld>
  <p:clrMapOvr>
    <a:masterClrMapping/>
  </p:clrMapOvr>
  <p:transition spd="med"/>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type="tx">
  <p:cSld name="Title + running copy">
    <p:spTree>
      <p:nvGrpSpPr>
        <p:cNvPr id="1" name=""/>
        <p:cNvGrpSpPr/>
        <p:nvPr/>
      </p:nvGrpSpPr>
      <p:grpSpPr>
        <a:xfrm>
          <a:off x="0" y="0"/>
          <a:ext cx="0" cy="0"/>
          <a:chOff x="0" y="0"/>
          <a:chExt cx="0" cy="0"/>
        </a:xfrm>
      </p:grpSpPr>
      <p:sp>
        <p:nvSpPr>
          <p:cNvPr id="657" name="Rectangle 2"/>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58"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49"/>
          </a:xfrm>
          <a:prstGeom prst="rect">
            <a:avLst/>
          </a:prstGeom>
          <a:ln w="12700">
            <a:miter lim="400000"/>
          </a:ln>
        </p:spPr>
      </p:pic>
      <p:sp>
        <p:nvSpPr>
          <p:cNvPr id="659" name="Title Text"/>
          <p:cNvSpPr txBox="1">
            <a:spLocks noGrp="1"/>
          </p:cNvSpPr>
          <p:nvPr>
            <p:ph type="title"/>
          </p:nvPr>
        </p:nvSpPr>
        <p:spPr>
          <a:xfrm>
            <a:off x="304800" y="533400"/>
            <a:ext cx="10972800" cy="646978"/>
          </a:xfrm>
          <a:prstGeom prst="rect">
            <a:avLst/>
          </a:prstGeom>
        </p:spPr>
        <p:txBody>
          <a:bodyPr lIns="45719" tIns="45719" rIns="45719" bIns="45719"/>
          <a:lstStyle/>
          <a:p>
            <a:r>
              <a:t>Title Text</a:t>
            </a:r>
          </a:p>
        </p:txBody>
      </p:sp>
      <p:sp>
        <p:nvSpPr>
          <p:cNvPr id="660" name="Body Level One…"/>
          <p:cNvSpPr txBox="1">
            <a:spLocks noGrp="1"/>
          </p:cNvSpPr>
          <p:nvPr>
            <p:ph type="body" idx="1"/>
          </p:nvPr>
        </p:nvSpPr>
        <p:spPr>
          <a:xfrm>
            <a:off x="354000" y="1604155"/>
            <a:ext cx="11484000" cy="4339445"/>
          </a:xfrm>
          <a:prstGeom prst="rect">
            <a:avLst/>
          </a:prstGeom>
        </p:spPr>
        <p:txBody>
          <a:bodyPr lIns="45719" tIns="45719" rIns="45719" bIns="45719"/>
          <a:lstStyle>
            <a:lvl1pPr marL="0" indent="0">
              <a:buClrTx/>
              <a:buSzTx/>
              <a:buFontTx/>
              <a:buNone/>
            </a:lvl1pPr>
            <a:lvl2pPr marL="0" indent="457200">
              <a:buClrTx/>
              <a:buSzTx/>
              <a:buFontTx/>
              <a:buNone/>
            </a:lvl2pPr>
            <a:lvl3pPr marL="0" indent="914400">
              <a:buClrTx/>
              <a:buSzTx/>
              <a:buFontTx/>
              <a:buNone/>
            </a:lvl3pPr>
            <a:lvl4pPr marL="0" indent="1371600">
              <a:buClrTx/>
              <a:buSzTx/>
              <a:buFontTx/>
              <a:buNone/>
            </a:lvl4pPr>
            <a:lvl5pPr marL="0" indent="1770061">
              <a:buClrTx/>
              <a:buSzTx/>
              <a:buFontTx/>
              <a:buNone/>
            </a:lvl5pPr>
          </a:lstStyle>
          <a:p>
            <a:r>
              <a:t>Body Level One</a:t>
            </a:r>
          </a:p>
          <a:p>
            <a:pPr lvl="1"/>
            <a:r>
              <a:t>Body Level Two</a:t>
            </a:r>
          </a:p>
          <a:p>
            <a:pPr lvl="2"/>
            <a:r>
              <a:t>Body Level Three</a:t>
            </a:r>
          </a:p>
          <a:p>
            <a:pPr lvl="3"/>
            <a:r>
              <a:t>Body Level Four</a:t>
            </a:r>
          </a:p>
          <a:p>
            <a:pPr lvl="4"/>
            <a:r>
              <a:t>Body Level Five</a:t>
            </a:r>
          </a:p>
        </p:txBody>
      </p:sp>
      <p:sp>
        <p:nvSpPr>
          <p:cNvPr id="661" name="Straight Connector 3"/>
          <p:cNvSpPr/>
          <p:nvPr/>
        </p:nvSpPr>
        <p:spPr>
          <a:xfrm>
            <a:off x="406400" y="1256579"/>
            <a:ext cx="711200" cy="1"/>
          </a:xfrm>
          <a:prstGeom prst="line">
            <a:avLst/>
          </a:prstGeom>
          <a:ln w="28575">
            <a:solidFill>
              <a:srgbClr val="800000"/>
            </a:solidFill>
          </a:ln>
        </p:spPr>
        <p:txBody>
          <a:bodyPr lIns="45719" rIns="45719"/>
          <a:lstStyle/>
          <a:p>
            <a:pPr>
              <a:defRPr>
                <a:solidFill>
                  <a:srgbClr val="132E3E"/>
                </a:solidFill>
                <a:latin typeface="Arial"/>
                <a:ea typeface="Arial"/>
                <a:cs typeface="Arial"/>
                <a:sym typeface="Arial"/>
              </a:defRPr>
            </a:pPr>
            <a:endParaRPr dirty="0"/>
          </a:p>
        </p:txBody>
      </p:sp>
      <p:sp>
        <p:nvSpPr>
          <p:cNvPr id="662" name="Text Placeholder 3"/>
          <p:cNvSpPr>
            <a:spLocks noGrp="1"/>
          </p:cNvSpPr>
          <p:nvPr>
            <p:ph type="body" sz="quarter" idx="21" hasCustomPrompt="1"/>
          </p:nvPr>
        </p:nvSpPr>
        <p:spPr>
          <a:xfrm>
            <a:off x="7518000" y="6400800"/>
            <a:ext cx="4320000" cy="288001"/>
          </a:xfrm>
          <a:prstGeom prst="rect">
            <a:avLst/>
          </a:prstGeom>
        </p:spPr>
        <p:txBody>
          <a:bodyPr lIns="45719" tIns="45719" rIns="45719" bIns="45719" anchor="ctr"/>
          <a:lstStyle>
            <a:lvl1pPr marL="0" indent="0" algn="r">
              <a:spcBef>
                <a:spcPts val="200"/>
              </a:spcBef>
              <a:buClrTx/>
              <a:buSzTx/>
              <a:buFontTx/>
              <a:buNone/>
              <a:defRPr sz="1200">
                <a:solidFill>
                  <a:srgbClr val="FFFFFF"/>
                </a:solidFill>
              </a:defRPr>
            </a:lvl1pPr>
          </a:lstStyle>
          <a:p>
            <a:r>
              <a:t>Click to Insert Reference</a:t>
            </a:r>
          </a:p>
        </p:txBody>
      </p:sp>
      <p:sp>
        <p:nvSpPr>
          <p:cNvPr id="663"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1085449100"/>
      </p:ext>
    </p:extLst>
  </p:cSld>
  <p:clrMapOvr>
    <a:masterClrMapping/>
  </p:clrMapOvr>
  <p:transition spd="med"/>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type="tx">
  <p:cSld name="2 cols--copy">
    <p:spTree>
      <p:nvGrpSpPr>
        <p:cNvPr id="1" name=""/>
        <p:cNvGrpSpPr/>
        <p:nvPr/>
      </p:nvGrpSpPr>
      <p:grpSpPr>
        <a:xfrm>
          <a:off x="0" y="0"/>
          <a:ext cx="0" cy="0"/>
          <a:chOff x="0" y="0"/>
          <a:chExt cx="0" cy="0"/>
        </a:xfrm>
      </p:grpSpPr>
      <p:sp>
        <p:nvSpPr>
          <p:cNvPr id="670" name="Rectangle 2"/>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71"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49"/>
          </a:xfrm>
          <a:prstGeom prst="rect">
            <a:avLst/>
          </a:prstGeom>
          <a:ln w="12700">
            <a:miter lim="400000"/>
          </a:ln>
        </p:spPr>
      </p:pic>
      <p:sp>
        <p:nvSpPr>
          <p:cNvPr id="672" name="Title Text"/>
          <p:cNvSpPr txBox="1">
            <a:spLocks noGrp="1"/>
          </p:cNvSpPr>
          <p:nvPr>
            <p:ph type="title"/>
          </p:nvPr>
        </p:nvSpPr>
        <p:spPr>
          <a:xfrm>
            <a:off x="304800" y="609600"/>
            <a:ext cx="10972800" cy="762000"/>
          </a:xfrm>
          <a:prstGeom prst="rect">
            <a:avLst/>
          </a:prstGeom>
        </p:spPr>
        <p:txBody>
          <a:bodyPr lIns="45719" tIns="45719" rIns="45719" bIns="45719"/>
          <a:lstStyle>
            <a:lvl1pPr>
              <a:defRPr sz="3000"/>
            </a:lvl1pPr>
          </a:lstStyle>
          <a:p>
            <a:r>
              <a:t>Title Text</a:t>
            </a:r>
          </a:p>
        </p:txBody>
      </p:sp>
      <p:sp>
        <p:nvSpPr>
          <p:cNvPr id="673" name="Straight Connector 2"/>
          <p:cNvSpPr/>
          <p:nvPr/>
        </p:nvSpPr>
        <p:spPr>
          <a:xfrm>
            <a:off x="406400" y="1256579"/>
            <a:ext cx="711200" cy="1"/>
          </a:xfrm>
          <a:prstGeom prst="line">
            <a:avLst/>
          </a:prstGeom>
          <a:ln w="28575">
            <a:solidFill>
              <a:srgbClr val="800000"/>
            </a:solidFill>
          </a:ln>
        </p:spPr>
        <p:txBody>
          <a:bodyPr lIns="45719" rIns="45719"/>
          <a:lstStyle/>
          <a:p>
            <a:pPr>
              <a:defRPr>
                <a:solidFill>
                  <a:srgbClr val="132E3E"/>
                </a:solidFill>
                <a:latin typeface="Arial"/>
                <a:ea typeface="Arial"/>
                <a:cs typeface="Arial"/>
                <a:sym typeface="Arial"/>
              </a:defRPr>
            </a:pPr>
            <a:endParaRPr dirty="0"/>
          </a:p>
        </p:txBody>
      </p:sp>
      <p:sp>
        <p:nvSpPr>
          <p:cNvPr id="674" name="Body Level One…"/>
          <p:cNvSpPr txBox="1">
            <a:spLocks noGrp="1"/>
          </p:cNvSpPr>
          <p:nvPr>
            <p:ph type="body" sz="half" idx="1"/>
          </p:nvPr>
        </p:nvSpPr>
        <p:spPr>
          <a:xfrm>
            <a:off x="609600" y="1600200"/>
            <a:ext cx="5181600" cy="5029200"/>
          </a:xfrm>
          <a:prstGeom prst="rect">
            <a:avLst/>
          </a:prstGeom>
        </p:spPr>
        <p:txBody>
          <a:bodyPr lIns="45719" tIns="45719" rIns="45719" bIns="45719"/>
          <a:lstStyle>
            <a:lvl1pPr marL="0" indent="0">
              <a:spcBef>
                <a:spcPts val="500"/>
              </a:spcBef>
              <a:buClrTx/>
              <a:buSzTx/>
              <a:buFontTx/>
              <a:buNone/>
              <a:defRPr sz="2200">
                <a:solidFill>
                  <a:srgbClr val="132E3E"/>
                </a:solidFill>
              </a:defRPr>
            </a:lvl1pPr>
            <a:lvl2pPr marL="0" indent="0">
              <a:spcBef>
                <a:spcPts val="500"/>
              </a:spcBef>
              <a:buClrTx/>
              <a:buSzTx/>
              <a:buFontTx/>
              <a:buNone/>
              <a:defRPr sz="2200">
                <a:solidFill>
                  <a:srgbClr val="132E3E"/>
                </a:solidFill>
              </a:defRPr>
            </a:lvl2pPr>
            <a:lvl3pPr marL="0" indent="0">
              <a:spcBef>
                <a:spcPts val="500"/>
              </a:spcBef>
              <a:buClrTx/>
              <a:buSzTx/>
              <a:buFontTx/>
              <a:buNone/>
              <a:defRPr sz="2200">
                <a:solidFill>
                  <a:srgbClr val="132E3E"/>
                </a:solidFill>
              </a:defRPr>
            </a:lvl3pPr>
            <a:lvl4pPr marL="0" indent="0">
              <a:spcBef>
                <a:spcPts val="500"/>
              </a:spcBef>
              <a:buClrTx/>
              <a:buSzTx/>
              <a:buFontTx/>
              <a:buNone/>
              <a:defRPr sz="2200">
                <a:solidFill>
                  <a:srgbClr val="132E3E"/>
                </a:solidFill>
              </a:defRPr>
            </a:lvl4pPr>
            <a:lvl5pPr marL="0" indent="0">
              <a:spcBef>
                <a:spcPts val="500"/>
              </a:spcBef>
              <a:buClrTx/>
              <a:buSzTx/>
              <a:buFontTx/>
              <a:buNone/>
              <a:defRPr sz="2200">
                <a:solidFill>
                  <a:srgbClr val="132E3E"/>
                </a:solidFill>
              </a:defRPr>
            </a:lvl5pPr>
          </a:lstStyle>
          <a:p>
            <a:r>
              <a:t>Body Level One</a:t>
            </a:r>
          </a:p>
          <a:p>
            <a:pPr lvl="1"/>
            <a:r>
              <a:t>Body Level Two</a:t>
            </a:r>
          </a:p>
          <a:p>
            <a:pPr lvl="2"/>
            <a:r>
              <a:t>Body Level Three</a:t>
            </a:r>
          </a:p>
          <a:p>
            <a:pPr lvl="3"/>
            <a:r>
              <a:t>Body Level Four</a:t>
            </a:r>
          </a:p>
          <a:p>
            <a:pPr lvl="4"/>
            <a:r>
              <a:t>Body Level Five</a:t>
            </a:r>
          </a:p>
        </p:txBody>
      </p:sp>
      <p:sp>
        <p:nvSpPr>
          <p:cNvPr id="67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1220800893"/>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029063995"/>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type="tx">
  <p:cSld name="1_Title &amp; Bulleted Content - Dark backgrounds">
    <p:spTree>
      <p:nvGrpSpPr>
        <p:cNvPr id="1" name=""/>
        <p:cNvGrpSpPr/>
        <p:nvPr/>
      </p:nvGrpSpPr>
      <p:grpSpPr>
        <a:xfrm>
          <a:off x="0" y="0"/>
          <a:ext cx="0" cy="0"/>
          <a:chOff x="0" y="0"/>
          <a:chExt cx="0" cy="0"/>
        </a:xfrm>
      </p:grpSpPr>
      <p:sp>
        <p:nvSpPr>
          <p:cNvPr id="682" name="Rectangle 2"/>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83"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49"/>
          </a:xfrm>
          <a:prstGeom prst="rect">
            <a:avLst/>
          </a:prstGeom>
          <a:ln w="12700">
            <a:miter lim="400000"/>
          </a:ln>
        </p:spPr>
      </p:pic>
      <p:sp>
        <p:nvSpPr>
          <p:cNvPr id="684" name="Straight Connector 8"/>
          <p:cNvSpPr/>
          <p:nvPr/>
        </p:nvSpPr>
        <p:spPr>
          <a:xfrm>
            <a:off x="406400" y="1256579"/>
            <a:ext cx="711200" cy="1"/>
          </a:xfrm>
          <a:prstGeom prst="line">
            <a:avLst/>
          </a:prstGeom>
          <a:ln w="28575">
            <a:solidFill>
              <a:srgbClr val="FFFFFF"/>
            </a:solidFill>
          </a:ln>
        </p:spPr>
        <p:txBody>
          <a:bodyPr lIns="45719" rIns="45719"/>
          <a:lstStyle/>
          <a:p>
            <a:pPr>
              <a:defRPr>
                <a:solidFill>
                  <a:srgbClr val="132E3E"/>
                </a:solidFill>
                <a:latin typeface="Arial"/>
                <a:ea typeface="Arial"/>
                <a:cs typeface="Arial"/>
                <a:sym typeface="Arial"/>
              </a:defRPr>
            </a:pPr>
            <a:endParaRPr dirty="0"/>
          </a:p>
        </p:txBody>
      </p:sp>
      <p:sp>
        <p:nvSpPr>
          <p:cNvPr id="685" name="Title Text"/>
          <p:cNvSpPr txBox="1">
            <a:spLocks noGrp="1"/>
          </p:cNvSpPr>
          <p:nvPr>
            <p:ph type="title"/>
          </p:nvPr>
        </p:nvSpPr>
        <p:spPr>
          <a:xfrm>
            <a:off x="304800" y="533400"/>
            <a:ext cx="11484000" cy="645076"/>
          </a:xfrm>
          <a:prstGeom prst="rect">
            <a:avLst/>
          </a:prstGeom>
        </p:spPr>
        <p:txBody>
          <a:bodyPr lIns="45719" tIns="45719" rIns="45719" bIns="45719"/>
          <a:lstStyle>
            <a:lvl1pPr>
              <a:defRPr>
                <a:solidFill>
                  <a:srgbClr val="FEEE9F"/>
                </a:solidFill>
              </a:defRPr>
            </a:lvl1pPr>
          </a:lstStyle>
          <a:p>
            <a:r>
              <a:t>Title Text</a:t>
            </a:r>
          </a:p>
        </p:txBody>
      </p:sp>
      <p:sp>
        <p:nvSpPr>
          <p:cNvPr id="686" name="Body Level One…"/>
          <p:cNvSpPr txBox="1">
            <a:spLocks noGrp="1"/>
          </p:cNvSpPr>
          <p:nvPr>
            <p:ph type="body" idx="1"/>
          </p:nvPr>
        </p:nvSpPr>
        <p:spPr>
          <a:xfrm>
            <a:off x="354000" y="1604155"/>
            <a:ext cx="11484000" cy="4568045"/>
          </a:xfrm>
          <a:prstGeom prst="rect">
            <a:avLst/>
          </a:prstGeom>
        </p:spPr>
        <p:txBody>
          <a:bodyPr lIns="45719" tIns="45719" rIns="45719" bIns="45719"/>
          <a:lstStyle>
            <a:lvl1pPr>
              <a:buClr>
                <a:srgbClr val="FFFFFF"/>
              </a:buClr>
              <a:defRPr>
                <a:solidFill>
                  <a:srgbClr val="FFFFFF"/>
                </a:solidFill>
              </a:defRPr>
            </a:lvl1pPr>
            <a:lvl2pPr marL="723900" indent="-266700">
              <a:buClr>
                <a:srgbClr val="FFFFFF"/>
              </a:buClr>
              <a:defRPr>
                <a:solidFill>
                  <a:srgbClr val="FFFFFF"/>
                </a:solidFill>
              </a:defRPr>
            </a:lvl2pPr>
            <a:lvl3pPr marL="1152208" indent="-237808">
              <a:buClr>
                <a:srgbClr val="FFFFFF"/>
              </a:buClr>
              <a:defRPr>
                <a:solidFill>
                  <a:srgbClr val="FFFFFF"/>
                </a:solidFill>
              </a:defRPr>
            </a:lvl3pPr>
            <a:lvl4pPr marL="1727200" indent="-355600">
              <a:buClr>
                <a:srgbClr val="FFFFFF"/>
              </a:buClr>
              <a:defRPr>
                <a:solidFill>
                  <a:srgbClr val="FFFFFF"/>
                </a:solidFill>
              </a:defRPr>
            </a:lvl4pPr>
            <a:lvl5pPr marL="2221971" indent="-451909">
              <a:buClr>
                <a:srgbClr val="FFFFFF"/>
              </a:buClr>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687" name="Text Placeholder 3"/>
          <p:cNvSpPr>
            <a:spLocks noGrp="1"/>
          </p:cNvSpPr>
          <p:nvPr>
            <p:ph type="body" sz="quarter" idx="21" hasCustomPrompt="1"/>
          </p:nvPr>
        </p:nvSpPr>
        <p:spPr>
          <a:xfrm>
            <a:off x="7518000" y="6400800"/>
            <a:ext cx="4320000" cy="288001"/>
          </a:xfrm>
          <a:prstGeom prst="rect">
            <a:avLst/>
          </a:prstGeom>
        </p:spPr>
        <p:txBody>
          <a:bodyPr lIns="45719" tIns="45719" rIns="45719" bIns="45719" anchor="ctr"/>
          <a:lstStyle>
            <a:lvl1pPr marL="0" indent="0" algn="r">
              <a:spcBef>
                <a:spcPts val="200"/>
              </a:spcBef>
              <a:buClrTx/>
              <a:buSzTx/>
              <a:buFontTx/>
              <a:buNone/>
              <a:defRPr sz="1200">
                <a:solidFill>
                  <a:srgbClr val="FFFFFF"/>
                </a:solidFill>
              </a:defRPr>
            </a:lvl1pPr>
          </a:lstStyle>
          <a:p>
            <a:r>
              <a:t>Click to Insert Reference</a:t>
            </a:r>
          </a:p>
        </p:txBody>
      </p:sp>
      <p:sp>
        <p:nvSpPr>
          <p:cNvPr id="688"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2137286146"/>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2077056159"/>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dirty="0"/>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4261111344"/>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dirty="0"/>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1119072215"/>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a:t>Click to edit Master text</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1741650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9429942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4803705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6327360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2656962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084157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8310283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5577555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394367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a:t>Click to edit Master text</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9630095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592681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6994817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60679438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460833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543266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373574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3676318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Tree>
    <p:extLst>
      <p:ext uri="{BB962C8B-B14F-4D97-AF65-F5344CB8AC3E}">
        <p14:creationId xmlns:p14="http://schemas.microsoft.com/office/powerpoint/2010/main" val="29645148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
        <p:nvSpPr>
          <p:cNvPr id="4" name="Subtitle 2">
            <a:extLst>
              <a:ext uri="{FF2B5EF4-FFF2-40B4-BE49-F238E27FC236}">
                <a16:creationId xmlns:a16="http://schemas.microsoft.com/office/drawing/2014/main" id="{124F0AFB-5951-F688-FAD5-0E816C302FB4}"/>
              </a:ext>
            </a:extLst>
          </p:cNvPr>
          <p:cNvSpPr txBox="1">
            <a:spLocks/>
          </p:cNvSpPr>
          <p:nvPr userDrawn="1"/>
        </p:nvSpPr>
        <p:spPr>
          <a:xfrm>
            <a:off x="1524000" y="5169735"/>
            <a:ext cx="91440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a:t>Florian Bay, Paola Perina &amp; Diane Richardson </a:t>
            </a:r>
          </a:p>
        </p:txBody>
      </p:sp>
    </p:spTree>
    <p:extLst>
      <p:ext uri="{BB962C8B-B14F-4D97-AF65-F5344CB8AC3E}">
        <p14:creationId xmlns:p14="http://schemas.microsoft.com/office/powerpoint/2010/main" val="41089601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Section subtitle</a:t>
            </a:r>
          </a:p>
        </p:txBody>
      </p:sp>
    </p:spTree>
    <p:extLst>
      <p:ext uri="{BB962C8B-B14F-4D97-AF65-F5344CB8AC3E}">
        <p14:creationId xmlns:p14="http://schemas.microsoft.com/office/powerpoint/2010/main" val="2555325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8397437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2_Spacer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41ADC7-FBEB-72EA-26E2-525C9B2DF134}"/>
              </a:ext>
            </a:extLst>
          </p:cNvPr>
          <p:cNvSpPr/>
          <p:nvPr userDrawn="1"/>
        </p:nvSpPr>
        <p:spPr>
          <a:xfrm rot="10800000">
            <a:off x="-3" y="0"/>
            <a:ext cx="12192001" cy="6204857"/>
          </a:xfrm>
          <a:prstGeom prst="rect">
            <a:avLst/>
          </a:prstGeom>
          <a:gradFill flip="none" rotWithShape="1">
            <a:gsLst>
              <a:gs pos="0">
                <a:srgbClr val="4D1720"/>
              </a:gs>
              <a:gs pos="74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Section subtitle</a:t>
            </a:r>
          </a:p>
        </p:txBody>
      </p:sp>
    </p:spTree>
    <p:extLst>
      <p:ext uri="{BB962C8B-B14F-4D97-AF65-F5344CB8AC3E}">
        <p14:creationId xmlns:p14="http://schemas.microsoft.com/office/powerpoint/2010/main" val="309429734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_Spacer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Section subtitle</a:t>
            </a:r>
          </a:p>
        </p:txBody>
      </p:sp>
    </p:spTree>
    <p:extLst>
      <p:ext uri="{BB962C8B-B14F-4D97-AF65-F5344CB8AC3E}">
        <p14:creationId xmlns:p14="http://schemas.microsoft.com/office/powerpoint/2010/main" val="39975217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7AE9113-BFCB-4B33-88AA-9930CD0A1360}"/>
              </a:ext>
            </a:extLst>
          </p:cNvPr>
          <p:cNvSpPr/>
          <p:nvPr userDrawn="1"/>
        </p:nvSpPr>
        <p:spPr>
          <a:xfrm rot="10800000">
            <a:off x="-3" y="0"/>
            <a:ext cx="12192001" cy="6204857"/>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6255602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7AE9113-BFCB-4B33-88AA-9930CD0A1360}"/>
              </a:ext>
            </a:extLst>
          </p:cNvPr>
          <p:cNvSpPr/>
          <p:nvPr userDrawn="1"/>
        </p:nvSpPr>
        <p:spPr>
          <a:xfrm rot="10800000">
            <a:off x="-3" y="0"/>
            <a:ext cx="12192001" cy="6204857"/>
          </a:xfrm>
          <a:prstGeom prst="rect">
            <a:avLst/>
          </a:prstGeom>
          <a:gradFill flip="none" rotWithShape="1">
            <a:gsLst>
              <a:gs pos="0">
                <a:srgbClr val="4D1720"/>
              </a:gs>
              <a:gs pos="74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41067389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36486227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0990088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F8E8038-F810-8B14-8D13-40B849D86BB7}"/>
              </a:ext>
            </a:extLst>
          </p:cNvPr>
          <p:cNvSpPr/>
          <p:nvPr userDrawn="1"/>
        </p:nvSpPr>
        <p:spPr>
          <a:xfrm rot="10800000">
            <a:off x="0" y="-1"/>
            <a:ext cx="12192000" cy="6216556"/>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42316704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1_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2965938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730819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856762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86036530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11754195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11476492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1_Image and Text">
    <p:spTree>
      <p:nvGrpSpPr>
        <p:cNvPr id="1" name=""/>
        <p:cNvGrpSpPr/>
        <p:nvPr/>
      </p:nvGrpSpPr>
      <p:grpSpPr>
        <a:xfrm>
          <a:off x="0" y="0"/>
          <a:ext cx="0" cy="0"/>
          <a:chOff x="0" y="0"/>
          <a:chExt cx="0" cy="0"/>
        </a:xfrm>
      </p:grpSpPr>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0150510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1128237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blank" preserve="1">
  <p:cSld name="2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41533171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93622773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60149497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58943144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3023754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9144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9383615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445256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Title Slide-dark bkg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p:cNvPicPr>
          <p:nvPr userDrawn="1"/>
        </p:nvPicPr>
        <p:blipFill>
          <a:blip r:embed="rId3" cstate="email">
            <a:extLst>
              <a:ext uri="{28A0092B-C50C-407E-A947-70E740481C1C}">
                <a14:useLocalDpi xmlns:a14="http://schemas.microsoft.com/office/drawing/2010/main"/>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Arial" panose="020B0604020202020204" pitchFamily="34" charset="0"/>
                <a:ea typeface="Arial" panose="020B0604020202020204" pitchFamily="34" charset="0"/>
                <a:cs typeface="Arial" panose="020B0604020202020204" pitchFamily="34" charset="0"/>
              </a:defRPr>
            </a:lvl1pPr>
          </a:lstStyle>
          <a:p>
            <a:r>
              <a:rPr lang="en-US"/>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latin typeface="Arial" panose="020B0604020202020204" pitchFamily="34" charset="0"/>
                <a:cs typeface="Arial" panose="020B0604020202020204" pitchFamily="34" charset="0"/>
              </a:defRPr>
            </a:lvl1pPr>
          </a:lstStyle>
          <a:p>
            <a:pPr lvl="0"/>
            <a:r>
              <a:rPr lang="en-US"/>
              <a:t>Click to Edit Master subtitle</a:t>
            </a:r>
          </a:p>
        </p:txBody>
      </p:sp>
    </p:spTree>
    <p:extLst>
      <p:ext uri="{BB962C8B-B14F-4D97-AF65-F5344CB8AC3E}">
        <p14:creationId xmlns:p14="http://schemas.microsoft.com/office/powerpoint/2010/main" val="334614831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422400" y="2743200"/>
            <a:ext cx="93472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r>
              <a:rPr lang="en-US"/>
              <a:t>Click to Edit Presentation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chemeClr val="tx2">
                    <a:lumMod val="65000"/>
                    <a:lumOff val="35000"/>
                  </a:schemeClr>
                </a:solidFill>
                <a:latin typeface="Arial" panose="020B0604020202020204" pitchFamily="34" charset="0"/>
                <a:cs typeface="Arial" panose="020B0604020202020204" pitchFamily="34" charset="0"/>
              </a:defRPr>
            </a:lvl1pPr>
          </a:lstStyle>
          <a:p>
            <a:pPr lvl="0"/>
            <a:r>
              <a:rPr lang="en-US"/>
              <a:t>Click to Edit Presentation Subtitle</a:t>
            </a:r>
          </a:p>
        </p:txBody>
      </p:sp>
      <p:pic>
        <p:nvPicPr>
          <p:cNvPr id="17" name="Picture 16"/>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4573524" y="1677404"/>
            <a:ext cx="3044952" cy="694944"/>
          </a:xfrm>
          <a:prstGeom prst="rect">
            <a:avLst/>
          </a:prstGeom>
        </p:spPr>
      </p:pic>
    </p:spTree>
    <p:extLst>
      <p:ext uri="{BB962C8B-B14F-4D97-AF65-F5344CB8AC3E}">
        <p14:creationId xmlns:p14="http://schemas.microsoft.com/office/powerpoint/2010/main" val="174714233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19529241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mp; Bulleted Content - Dark backgrounds">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solidFill>
                  <a:srgbClr val="FEEE9F"/>
                </a:solidFill>
                <a:latin typeface="Arial" panose="020B0604020202020204" pitchFamily="34" charset="0"/>
                <a:cs typeface="Arial" panose="020B0604020202020204" pitchFamily="34" charset="0"/>
              </a:defRPr>
            </a:lvl1pPr>
          </a:lstStyle>
          <a:p>
            <a:r>
              <a:rPr lang="en-US"/>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Clr>
                <a:schemeClr val="bg1"/>
              </a:buClr>
              <a:buSzPct val="100000"/>
              <a:defRPr sz="2800">
                <a:solidFill>
                  <a:schemeClr val="bg1"/>
                </a:solidFill>
                <a:latin typeface="Arial" panose="020B0604020202020204" pitchFamily="34" charset="0"/>
                <a:cs typeface="Arial" panose="020B0604020202020204" pitchFamily="34" charset="0"/>
              </a:defRPr>
            </a:lvl1pPr>
            <a:lvl2pPr marL="685800" indent="-228600">
              <a:defRPr sz="2400">
                <a:solidFill>
                  <a:schemeClr val="bg1"/>
                </a:solidFill>
                <a:latin typeface="Arial" panose="020B0604020202020204" pitchFamily="34" charset="0"/>
                <a:cs typeface="Arial" panose="020B0604020202020204" pitchFamily="34" charset="0"/>
              </a:defRPr>
            </a:lvl2pPr>
            <a:lvl3pPr marL="1084263" indent="-169863">
              <a:defRPr sz="2000">
                <a:solidFill>
                  <a:schemeClr val="bg1"/>
                </a:solidFill>
                <a:latin typeface="Arial" panose="020B0604020202020204" pitchFamily="34" charset="0"/>
                <a:cs typeface="Arial" panose="020B0604020202020204" pitchFamily="34" charset="0"/>
              </a:defRPr>
            </a:lvl3pPr>
            <a:lvl4pPr>
              <a:defRPr sz="1800">
                <a:solidFill>
                  <a:schemeClr val="bg1"/>
                </a:solidFill>
                <a:latin typeface="Arial" panose="020B0604020202020204" pitchFamily="34" charset="0"/>
                <a:cs typeface="Arial" panose="020B0604020202020204" pitchFamily="34" charset="0"/>
              </a:defRPr>
            </a:lvl4pPr>
            <a:lvl5pPr marL="2060575" indent="-290513">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a:extLst>
              <a:ext uri="{FF2B5EF4-FFF2-40B4-BE49-F238E27FC236}">
                <a16:creationId xmlns:a16="http://schemas.microsoft.com/office/drawing/2014/main" id="{EEE93412-E4B9-45B6-A758-7AA2EFF1D468}"/>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386835533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646978"/>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a:t>Click to edit Master title style</a:t>
            </a:r>
          </a:p>
        </p:txBody>
      </p:sp>
      <p:sp>
        <p:nvSpPr>
          <p:cNvPr id="3" name="Text Placeholder 23"/>
          <p:cNvSpPr>
            <a:spLocks noGrp="1"/>
          </p:cNvSpPr>
          <p:nvPr>
            <p:ph idx="1"/>
          </p:nvPr>
        </p:nvSpPr>
        <p:spPr>
          <a:xfrm>
            <a:off x="354000" y="1604156"/>
            <a:ext cx="11484000" cy="4339444"/>
          </a:xfrm>
          <a:prstGeom prst="rect">
            <a:avLst/>
          </a:prstGeom>
        </p:spPr>
        <p:txBody>
          <a:bodyPr vert="horz" lIns="91440" tIns="45720" rIns="91440" bIns="45720" rtlCol="0">
            <a:normAutofit/>
          </a:bodyPr>
          <a:lstStyle>
            <a:lvl1pPr marL="0" indent="0">
              <a:buSzPct val="100000"/>
              <a:buFontTx/>
              <a:buNone/>
              <a:defRPr sz="2800">
                <a:solidFill>
                  <a:schemeClr val="tx2">
                    <a:lumMod val="65000"/>
                    <a:lumOff val="35000"/>
                  </a:schemeClr>
                </a:solidFill>
                <a:latin typeface="Arial" panose="020B0604020202020204" pitchFamily="34" charset="0"/>
                <a:cs typeface="Arial" panose="020B0604020202020204" pitchFamily="34" charset="0"/>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a:t>Click to edit Master text styles</a:t>
            </a:r>
          </a:p>
        </p:txBody>
      </p:sp>
      <p:sp>
        <p:nvSpPr>
          <p:cNvPr id="5" name="Text Placeholder 3">
            <a:extLst>
              <a:ext uri="{FF2B5EF4-FFF2-40B4-BE49-F238E27FC236}">
                <a16:creationId xmlns:a16="http://schemas.microsoft.com/office/drawing/2014/main" id="{9CE44C98-83A0-45DA-8F58-E89F23E7546B}"/>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93717515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838200"/>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a:t>Level One Bullet</a:t>
            </a:r>
          </a:p>
          <a:p>
            <a:pPr lvl="1"/>
            <a:r>
              <a:rPr lang="en-US"/>
              <a:t>Second level</a:t>
            </a:r>
          </a:p>
          <a:p>
            <a:pPr lvl="2"/>
            <a:r>
              <a:rPr lang="en-US"/>
              <a:t>Third level</a:t>
            </a:r>
          </a:p>
          <a:p>
            <a:pPr lvl="3"/>
            <a:r>
              <a:rPr lang="en-US"/>
              <a:t>Fourth level</a:t>
            </a:r>
          </a:p>
          <a:p>
            <a:pPr lvl="4"/>
            <a:r>
              <a:rPr lang="en-US"/>
              <a:t>Fifth level</a:t>
            </a:r>
          </a:p>
        </p:txBody>
      </p:sp>
      <p:cxnSp>
        <p:nvCxnSpPr>
          <p:cNvPr id="5" name="Straight Connector 4"/>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a:t>Level One Bullet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712346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a:t>Click to edit Master title style</a:t>
            </a:r>
          </a:p>
        </p:txBody>
      </p:sp>
      <p:cxnSp>
        <p:nvCxnSpPr>
          <p:cNvPr id="3" name="Straight Connector 2"/>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Click to edit Master text styles</a:t>
            </a:r>
          </a:p>
          <a:p>
            <a:pPr lvl="0"/>
            <a:endParaRPr lang="en-US"/>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Click to edit Master text styles</a:t>
            </a:r>
          </a:p>
          <a:p>
            <a:pPr lvl="0"/>
            <a:endParaRPr lang="en-US"/>
          </a:p>
        </p:txBody>
      </p:sp>
    </p:spTree>
    <p:extLst>
      <p:ext uri="{BB962C8B-B14F-4D97-AF65-F5344CB8AC3E}">
        <p14:creationId xmlns:p14="http://schemas.microsoft.com/office/powerpoint/2010/main" val="188681730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5334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600">
                <a:latin typeface="Arial" panose="020B0604020202020204" pitchFamily="34" charset="0"/>
                <a:cs typeface="Arial" panose="020B0604020202020204" pitchFamily="34" charset="0"/>
              </a:defRPr>
            </a:lvl1pPr>
          </a:lstStyle>
          <a:p>
            <a:endParaRPr lang="en-US"/>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3">
            <a:extLst>
              <a:ext uri="{FF2B5EF4-FFF2-40B4-BE49-F238E27FC236}">
                <a16:creationId xmlns:a16="http://schemas.microsoft.com/office/drawing/2014/main" id="{7F27281A-C29A-4F09-A1B3-C0A1315DBB3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12678897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6" name="Text Placeholder 3">
            <a:extLst>
              <a:ext uri="{FF2B5EF4-FFF2-40B4-BE49-F238E27FC236}">
                <a16:creationId xmlns:a16="http://schemas.microsoft.com/office/drawing/2014/main" id="{6D3D0163-30CB-4496-A9EF-FEE5837C0CE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42415312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293394344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Title Slide-dark bkg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p:cNvPicPr>
          <p:nvPr userDrawn="1"/>
        </p:nvPicPr>
        <p:blipFill>
          <a:blip r:embed="rId3" cstate="email">
            <a:extLst>
              <a:ext uri="{28A0092B-C50C-407E-A947-70E740481C1C}">
                <a14:useLocalDpi xmlns:a14="http://schemas.microsoft.com/office/drawing/2010/main"/>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Arial" panose="020B0604020202020204" pitchFamily="34" charset="0"/>
                <a:ea typeface="Arial" panose="020B0604020202020204" pitchFamily="34" charset="0"/>
                <a:cs typeface="Arial" panose="020B0604020202020204" pitchFamily="34" charset="0"/>
              </a:defRPr>
            </a:lvl1pPr>
          </a:lstStyle>
          <a:p>
            <a:r>
              <a:rPr lang="en-US"/>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latin typeface="Arial" panose="020B0604020202020204" pitchFamily="34" charset="0"/>
                <a:cs typeface="Arial" panose="020B0604020202020204" pitchFamily="34" charset="0"/>
              </a:defRPr>
            </a:lvl1pPr>
          </a:lstStyle>
          <a:p>
            <a:pPr lvl="0"/>
            <a:r>
              <a:rPr lang="en-US"/>
              <a:t>Click to Edit Master subtitle</a:t>
            </a:r>
          </a:p>
        </p:txBody>
      </p:sp>
    </p:spTree>
    <p:extLst>
      <p:ext uri="{BB962C8B-B14F-4D97-AF65-F5344CB8AC3E}">
        <p14:creationId xmlns:p14="http://schemas.microsoft.com/office/powerpoint/2010/main" val="53012762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422400" y="2743200"/>
            <a:ext cx="93472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r>
              <a:rPr lang="en-US"/>
              <a:t>Click to Edit Presentation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chemeClr val="tx2">
                    <a:lumMod val="65000"/>
                    <a:lumOff val="35000"/>
                  </a:schemeClr>
                </a:solidFill>
                <a:latin typeface="Arial" panose="020B0604020202020204" pitchFamily="34" charset="0"/>
                <a:cs typeface="Arial" panose="020B0604020202020204" pitchFamily="34" charset="0"/>
              </a:defRPr>
            </a:lvl1pPr>
          </a:lstStyle>
          <a:p>
            <a:pPr lvl="0"/>
            <a:r>
              <a:rPr lang="en-US"/>
              <a:t>Click to Edit Presentation Subtitle</a:t>
            </a:r>
          </a:p>
        </p:txBody>
      </p:sp>
      <p:pic>
        <p:nvPicPr>
          <p:cNvPr id="17" name="Picture 16"/>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4573524" y="1677404"/>
            <a:ext cx="3044952" cy="694944"/>
          </a:xfrm>
          <a:prstGeom prst="rect">
            <a:avLst/>
          </a:prstGeom>
        </p:spPr>
      </p:pic>
    </p:spTree>
    <p:extLst>
      <p:ext uri="{BB962C8B-B14F-4D97-AF65-F5344CB8AC3E}">
        <p14:creationId xmlns:p14="http://schemas.microsoft.com/office/powerpoint/2010/main" val="138794680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609600"/>
            <a:ext cx="11484000" cy="645075"/>
          </a:xfrm>
          <a:prstGeom prst="rect">
            <a:avLst/>
          </a:prstGeom>
        </p:spPr>
        <p:txBody>
          <a:bodyPr/>
          <a:lstStyle>
            <a:lvl1pPr>
              <a:defRPr sz="3000">
                <a:latin typeface="Arial" panose="020B0604020202020204" pitchFamily="34" charset="0"/>
                <a:cs typeface="Arial" panose="020B0604020202020204" pitchFamily="34" charset="0"/>
              </a:defRPr>
            </a:lvl1pPr>
          </a:lstStyle>
          <a:p>
            <a:r>
              <a:rPr lang="en-US"/>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4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0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a:solidFill>
                  <a:schemeClr val="tx2">
                    <a:lumMod val="65000"/>
                    <a:lumOff val="35000"/>
                  </a:schemeClr>
                </a:solidFill>
                <a:latin typeface="Arial" panose="020B0604020202020204" pitchFamily="34" charset="0"/>
                <a:cs typeface="Arial" panose="020B0604020202020204" pitchFamily="34" charset="0"/>
              </a:defRPr>
            </a:lvl3pPr>
            <a:lvl4pPr>
              <a:defRPr>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a:solidFill>
                  <a:schemeClr val="tx2">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3216509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646978"/>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a:t>Click to edit Master title style</a:t>
            </a:r>
          </a:p>
        </p:txBody>
      </p:sp>
      <p:sp>
        <p:nvSpPr>
          <p:cNvPr id="3" name="Text Placeholder 23"/>
          <p:cNvSpPr>
            <a:spLocks noGrp="1"/>
          </p:cNvSpPr>
          <p:nvPr>
            <p:ph idx="1"/>
          </p:nvPr>
        </p:nvSpPr>
        <p:spPr>
          <a:xfrm>
            <a:off x="354000" y="1604155"/>
            <a:ext cx="11484000" cy="5101445"/>
          </a:xfrm>
          <a:prstGeom prst="rect">
            <a:avLst/>
          </a:prstGeom>
        </p:spPr>
        <p:txBody>
          <a:bodyPr vert="horz" lIns="91440" tIns="45720" rIns="91440" bIns="45720" rtlCol="0">
            <a:normAutofit/>
          </a:bodyPr>
          <a:lstStyle>
            <a:lvl1pPr marL="0" indent="0">
              <a:buSzPct val="100000"/>
              <a:buFontTx/>
              <a:buNone/>
              <a:defRPr sz="2400">
                <a:solidFill>
                  <a:schemeClr val="tx2">
                    <a:lumMod val="65000"/>
                    <a:lumOff val="35000"/>
                  </a:schemeClr>
                </a:solidFill>
                <a:latin typeface="Arial" panose="020B0604020202020204" pitchFamily="34" charset="0"/>
                <a:cs typeface="Arial" panose="020B0604020202020204" pitchFamily="34" charset="0"/>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a:t>Click to edit Master text styles</a:t>
            </a:r>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3286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8382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a:t>Level One Bullet</a:t>
            </a:r>
          </a:p>
          <a:p>
            <a:pPr lvl="1"/>
            <a:r>
              <a:rPr lang="en-US"/>
              <a:t>Second level</a:t>
            </a:r>
          </a:p>
          <a:p>
            <a:pPr lvl="2"/>
            <a:r>
              <a:rPr lang="en-US"/>
              <a:t>Third level</a:t>
            </a:r>
          </a:p>
          <a:p>
            <a:pPr lvl="3"/>
            <a:r>
              <a:rPr lang="en-US"/>
              <a:t>Fourth level</a:t>
            </a:r>
          </a:p>
          <a:p>
            <a:pPr lvl="4"/>
            <a:r>
              <a:rPr lang="en-US"/>
              <a:t>Fifth level</a:t>
            </a:r>
          </a:p>
        </p:txBody>
      </p:sp>
      <p:cxnSp>
        <p:nvCxnSpPr>
          <p:cNvPr id="5" name="Straight Connector 4"/>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a:t>Level One Bullet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297457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a:t>Click to edit Master title style</a:t>
            </a:r>
          </a:p>
        </p:txBody>
      </p:sp>
      <p:cxnSp>
        <p:nvCxnSpPr>
          <p:cNvPr id="3" name="Straight Connector 2"/>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Click to edit Master text styles</a:t>
            </a:r>
          </a:p>
          <a:p>
            <a:pPr lvl="0"/>
            <a:endParaRPr lang="en-US"/>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Click to edit Master text styles</a:t>
            </a:r>
          </a:p>
          <a:p>
            <a:pPr lvl="0"/>
            <a:endParaRPr lang="en-US"/>
          </a:p>
        </p:txBody>
      </p:sp>
    </p:spTree>
    <p:extLst>
      <p:ext uri="{BB962C8B-B14F-4D97-AF65-F5344CB8AC3E}">
        <p14:creationId xmlns:p14="http://schemas.microsoft.com/office/powerpoint/2010/main" val="215153413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6096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000">
                <a:latin typeface="Arial" panose="020B0604020202020204" pitchFamily="34" charset="0"/>
                <a:cs typeface="Arial" panose="020B0604020202020204" pitchFamily="34" charset="0"/>
              </a:defRPr>
            </a:lvl1pPr>
          </a:lstStyle>
          <a:p>
            <a:endParaRPr lang="en-US"/>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80698391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188560206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1243373126"/>
      </p:ext>
    </p:extLst>
  </p:cSld>
  <p:clrMapOvr>
    <a:overrideClrMapping bg1="lt1" tx1="dk1" bg2="lt2" tx2="dk2" accent1="accent1" accent2="accent2" accent3="accent3" accent4="accent4" accent5="accent5" accent6="accent6" hlink="hlink" folHlink="folHlink"/>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dirty="0"/>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383434041"/>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172942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42803176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7275794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250606090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310639258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327209268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09401131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5866943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371640116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221150324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5880437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44420573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9077950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46771884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71509516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dirty="0"/>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66295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263912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57385076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176243547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4195570"/>
            <a:ext cx="9144000" cy="914400"/>
          </a:xfrm>
          <a:prstGeom prst="rect">
            <a:avLst/>
          </a:prstGeom>
        </p:spPr>
        <p:txBody>
          <a:bodyPr wrap="none">
            <a:normAutofit/>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Florian Bay, Paola Perina and Diane Richardson</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Tree>
    <p:extLst>
      <p:ext uri="{BB962C8B-B14F-4D97-AF65-F5344CB8AC3E}">
        <p14:creationId xmlns:p14="http://schemas.microsoft.com/office/powerpoint/2010/main" val="128619034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401259268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dirty="0"/>
          </a:p>
        </p:txBody>
      </p:sp>
    </p:spTree>
    <p:extLst>
      <p:ext uri="{BB962C8B-B14F-4D97-AF65-F5344CB8AC3E}">
        <p14:creationId xmlns:p14="http://schemas.microsoft.com/office/powerpoint/2010/main" val="11693016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image" Target="../media/image1.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19" Type="http://schemas.openxmlformats.org/officeDocument/2006/relationships/theme" Target="../theme/theme2.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image" Target="../media/image3.jpeg"/><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theme" Target="../theme/theme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image" Target="../media/image2.emf"/></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8.xml"/><Relationship Id="rId3" Type="http://schemas.openxmlformats.org/officeDocument/2006/relationships/slideLayout" Target="../slideLayouts/slideLayout63.xml"/><Relationship Id="rId7" Type="http://schemas.openxmlformats.org/officeDocument/2006/relationships/slideLayout" Target="../slideLayouts/slideLayout6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image" Target="../media/image1.png"/><Relationship Id="rId5" Type="http://schemas.openxmlformats.org/officeDocument/2006/relationships/slideLayout" Target="../slideLayouts/slideLayout65.xml"/><Relationship Id="rId10" Type="http://schemas.openxmlformats.org/officeDocument/2006/relationships/theme" Target="../theme/theme4.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5" Type="http://schemas.openxmlformats.org/officeDocument/2006/relationships/slideLayout" Target="../slideLayouts/slideLayout74.xml"/><Relationship Id="rId10" Type="http://schemas.openxmlformats.org/officeDocument/2006/relationships/image" Target="../media/image1.png"/><Relationship Id="rId4" Type="http://schemas.openxmlformats.org/officeDocument/2006/relationships/slideLayout" Target="../slideLayouts/slideLayout73.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18" Type="http://schemas.openxmlformats.org/officeDocument/2006/relationships/slideLayout" Target="../slideLayouts/slideLayout95.xml"/><Relationship Id="rId3" Type="http://schemas.openxmlformats.org/officeDocument/2006/relationships/slideLayout" Target="../slideLayouts/slideLayout80.xml"/><Relationship Id="rId21" Type="http://schemas.openxmlformats.org/officeDocument/2006/relationships/image" Target="../media/image1.png"/><Relationship Id="rId7" Type="http://schemas.openxmlformats.org/officeDocument/2006/relationships/slideLayout" Target="../slideLayouts/slideLayout84.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 Type="http://schemas.openxmlformats.org/officeDocument/2006/relationships/slideLayout" Target="../slideLayouts/slideLayout79.xml"/><Relationship Id="rId16" Type="http://schemas.openxmlformats.org/officeDocument/2006/relationships/slideLayout" Target="../slideLayouts/slideLayout93.xml"/><Relationship Id="rId20" Type="http://schemas.openxmlformats.org/officeDocument/2006/relationships/theme" Target="../theme/theme6.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slideLayout" Target="../slideLayouts/slideLayout92.xml"/><Relationship Id="rId10" Type="http://schemas.openxmlformats.org/officeDocument/2006/relationships/slideLayout" Target="../slideLayouts/slideLayout87.xml"/><Relationship Id="rId19" Type="http://schemas.openxmlformats.org/officeDocument/2006/relationships/slideLayout" Target="../slideLayouts/slideLayout96.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slideLayout" Target="../slideLayouts/slideLayout9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4.xml"/><Relationship Id="rId13" Type="http://schemas.openxmlformats.org/officeDocument/2006/relationships/slideLayout" Target="../slideLayouts/slideLayout109.xml"/><Relationship Id="rId18" Type="http://schemas.openxmlformats.org/officeDocument/2006/relationships/image" Target="../media/image2.emf"/><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slideLayout" Target="../slideLayouts/slideLayout108.xml"/><Relationship Id="rId17" Type="http://schemas.openxmlformats.org/officeDocument/2006/relationships/theme" Target="../theme/theme7.xml"/><Relationship Id="rId2" Type="http://schemas.openxmlformats.org/officeDocument/2006/relationships/slideLayout" Target="../slideLayouts/slideLayout98.xml"/><Relationship Id="rId16" Type="http://schemas.openxmlformats.org/officeDocument/2006/relationships/slideLayout" Target="../slideLayouts/slideLayout112.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5" Type="http://schemas.openxmlformats.org/officeDocument/2006/relationships/slideLayout" Target="../slideLayouts/slideLayout111.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 Id="rId14" Type="http://schemas.openxmlformats.org/officeDocument/2006/relationships/slideLayout" Target="../slideLayouts/slideLayout11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slideLayout" Target="../slideLayouts/slideLayout125.xml"/><Relationship Id="rId18" Type="http://schemas.openxmlformats.org/officeDocument/2006/relationships/slideLayout" Target="../slideLayouts/slideLayout130.xml"/><Relationship Id="rId26" Type="http://schemas.openxmlformats.org/officeDocument/2006/relationships/theme" Target="../theme/theme8.xml"/><Relationship Id="rId3" Type="http://schemas.openxmlformats.org/officeDocument/2006/relationships/slideLayout" Target="../slideLayouts/slideLayout115.xml"/><Relationship Id="rId21" Type="http://schemas.openxmlformats.org/officeDocument/2006/relationships/slideLayout" Target="../slideLayouts/slideLayout133.xml"/><Relationship Id="rId7" Type="http://schemas.openxmlformats.org/officeDocument/2006/relationships/slideLayout" Target="../slideLayouts/slideLayout119.xml"/><Relationship Id="rId12" Type="http://schemas.openxmlformats.org/officeDocument/2006/relationships/slideLayout" Target="../slideLayouts/slideLayout124.xml"/><Relationship Id="rId17" Type="http://schemas.openxmlformats.org/officeDocument/2006/relationships/slideLayout" Target="../slideLayouts/slideLayout129.xml"/><Relationship Id="rId25" Type="http://schemas.openxmlformats.org/officeDocument/2006/relationships/slideLayout" Target="../slideLayouts/slideLayout137.xml"/><Relationship Id="rId2" Type="http://schemas.openxmlformats.org/officeDocument/2006/relationships/slideLayout" Target="../slideLayouts/slideLayout114.xml"/><Relationship Id="rId16" Type="http://schemas.openxmlformats.org/officeDocument/2006/relationships/slideLayout" Target="../slideLayouts/slideLayout128.xml"/><Relationship Id="rId20" Type="http://schemas.openxmlformats.org/officeDocument/2006/relationships/slideLayout" Target="../slideLayouts/slideLayout132.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24" Type="http://schemas.openxmlformats.org/officeDocument/2006/relationships/slideLayout" Target="../slideLayouts/slideLayout136.xml"/><Relationship Id="rId5" Type="http://schemas.openxmlformats.org/officeDocument/2006/relationships/slideLayout" Target="../slideLayouts/slideLayout117.xml"/><Relationship Id="rId15" Type="http://schemas.openxmlformats.org/officeDocument/2006/relationships/slideLayout" Target="../slideLayouts/slideLayout127.xml"/><Relationship Id="rId23" Type="http://schemas.openxmlformats.org/officeDocument/2006/relationships/slideLayout" Target="../slideLayouts/slideLayout135.xml"/><Relationship Id="rId28" Type="http://schemas.openxmlformats.org/officeDocument/2006/relationships/image" Target="../media/image2.emf"/><Relationship Id="rId10" Type="http://schemas.openxmlformats.org/officeDocument/2006/relationships/slideLayout" Target="../slideLayouts/slideLayout122.xml"/><Relationship Id="rId19" Type="http://schemas.openxmlformats.org/officeDocument/2006/relationships/slideLayout" Target="../slideLayouts/slideLayout131.xml"/><Relationship Id="rId4" Type="http://schemas.openxmlformats.org/officeDocument/2006/relationships/slideLayout" Target="../slideLayouts/slideLayout116.xml"/><Relationship Id="rId9" Type="http://schemas.openxmlformats.org/officeDocument/2006/relationships/slideLayout" Target="../slideLayouts/slideLayout121.xml"/><Relationship Id="rId14" Type="http://schemas.openxmlformats.org/officeDocument/2006/relationships/slideLayout" Target="../slideLayouts/slideLayout126.xml"/><Relationship Id="rId22" Type="http://schemas.openxmlformats.org/officeDocument/2006/relationships/slideLayout" Target="../slideLayouts/slideLayout134.xml"/><Relationship Id="rId27" Type="http://schemas.openxmlformats.org/officeDocument/2006/relationships/image" Target="../media/image3.jpeg"/></Relationships>
</file>

<file path=ppt/slideMasters/_rels/slideMaster9.xml.rels><?xml version="1.0" encoding="UTF-8" standalone="yes"?>
<Relationships xmlns="http://schemas.openxmlformats.org/package/2006/relationships"><Relationship Id="rId13" Type="http://schemas.openxmlformats.org/officeDocument/2006/relationships/slideLayout" Target="../slideLayouts/slideLayout150.xml"/><Relationship Id="rId18" Type="http://schemas.openxmlformats.org/officeDocument/2006/relationships/slideLayout" Target="../slideLayouts/slideLayout155.xml"/><Relationship Id="rId26" Type="http://schemas.openxmlformats.org/officeDocument/2006/relationships/slideLayout" Target="../slideLayouts/slideLayout163.xml"/><Relationship Id="rId39" Type="http://schemas.openxmlformats.org/officeDocument/2006/relationships/slideLayout" Target="../slideLayouts/slideLayout176.xml"/><Relationship Id="rId21" Type="http://schemas.openxmlformats.org/officeDocument/2006/relationships/slideLayout" Target="../slideLayouts/slideLayout158.xml"/><Relationship Id="rId34" Type="http://schemas.openxmlformats.org/officeDocument/2006/relationships/slideLayout" Target="../slideLayouts/slideLayout171.xml"/><Relationship Id="rId42" Type="http://schemas.openxmlformats.org/officeDocument/2006/relationships/slideLayout" Target="../slideLayouts/slideLayout179.xml"/><Relationship Id="rId7" Type="http://schemas.openxmlformats.org/officeDocument/2006/relationships/slideLayout" Target="../slideLayouts/slideLayout144.xml"/><Relationship Id="rId2" Type="http://schemas.openxmlformats.org/officeDocument/2006/relationships/slideLayout" Target="../slideLayouts/slideLayout139.xml"/><Relationship Id="rId16" Type="http://schemas.openxmlformats.org/officeDocument/2006/relationships/slideLayout" Target="../slideLayouts/slideLayout153.xml"/><Relationship Id="rId29" Type="http://schemas.openxmlformats.org/officeDocument/2006/relationships/slideLayout" Target="../slideLayouts/slideLayout166.xml"/><Relationship Id="rId1" Type="http://schemas.openxmlformats.org/officeDocument/2006/relationships/slideLayout" Target="../slideLayouts/slideLayout138.xml"/><Relationship Id="rId6" Type="http://schemas.openxmlformats.org/officeDocument/2006/relationships/slideLayout" Target="../slideLayouts/slideLayout143.xml"/><Relationship Id="rId11" Type="http://schemas.openxmlformats.org/officeDocument/2006/relationships/slideLayout" Target="../slideLayouts/slideLayout148.xml"/><Relationship Id="rId24" Type="http://schemas.openxmlformats.org/officeDocument/2006/relationships/slideLayout" Target="../slideLayouts/slideLayout161.xml"/><Relationship Id="rId32" Type="http://schemas.openxmlformats.org/officeDocument/2006/relationships/slideLayout" Target="../slideLayouts/slideLayout169.xml"/><Relationship Id="rId37" Type="http://schemas.openxmlformats.org/officeDocument/2006/relationships/slideLayout" Target="../slideLayouts/slideLayout174.xml"/><Relationship Id="rId40" Type="http://schemas.openxmlformats.org/officeDocument/2006/relationships/slideLayout" Target="../slideLayouts/slideLayout177.xml"/><Relationship Id="rId45" Type="http://schemas.openxmlformats.org/officeDocument/2006/relationships/image" Target="../media/image1.png"/><Relationship Id="rId5" Type="http://schemas.openxmlformats.org/officeDocument/2006/relationships/slideLayout" Target="../slideLayouts/slideLayout142.xml"/><Relationship Id="rId15" Type="http://schemas.openxmlformats.org/officeDocument/2006/relationships/slideLayout" Target="../slideLayouts/slideLayout152.xml"/><Relationship Id="rId23" Type="http://schemas.openxmlformats.org/officeDocument/2006/relationships/slideLayout" Target="../slideLayouts/slideLayout160.xml"/><Relationship Id="rId28" Type="http://schemas.openxmlformats.org/officeDocument/2006/relationships/slideLayout" Target="../slideLayouts/slideLayout165.xml"/><Relationship Id="rId36" Type="http://schemas.openxmlformats.org/officeDocument/2006/relationships/slideLayout" Target="../slideLayouts/slideLayout173.xml"/><Relationship Id="rId10" Type="http://schemas.openxmlformats.org/officeDocument/2006/relationships/slideLayout" Target="../slideLayouts/slideLayout147.xml"/><Relationship Id="rId19" Type="http://schemas.openxmlformats.org/officeDocument/2006/relationships/slideLayout" Target="../slideLayouts/slideLayout156.xml"/><Relationship Id="rId31" Type="http://schemas.openxmlformats.org/officeDocument/2006/relationships/slideLayout" Target="../slideLayouts/slideLayout168.xml"/><Relationship Id="rId44" Type="http://schemas.openxmlformats.org/officeDocument/2006/relationships/theme" Target="../theme/theme9.xml"/><Relationship Id="rId4" Type="http://schemas.openxmlformats.org/officeDocument/2006/relationships/slideLayout" Target="../slideLayouts/slideLayout141.xml"/><Relationship Id="rId9" Type="http://schemas.openxmlformats.org/officeDocument/2006/relationships/slideLayout" Target="../slideLayouts/slideLayout146.xml"/><Relationship Id="rId14" Type="http://schemas.openxmlformats.org/officeDocument/2006/relationships/slideLayout" Target="../slideLayouts/slideLayout151.xml"/><Relationship Id="rId22" Type="http://schemas.openxmlformats.org/officeDocument/2006/relationships/slideLayout" Target="../slideLayouts/slideLayout159.xml"/><Relationship Id="rId27" Type="http://schemas.openxmlformats.org/officeDocument/2006/relationships/slideLayout" Target="../slideLayouts/slideLayout164.xml"/><Relationship Id="rId30" Type="http://schemas.openxmlformats.org/officeDocument/2006/relationships/slideLayout" Target="../slideLayouts/slideLayout167.xml"/><Relationship Id="rId35" Type="http://schemas.openxmlformats.org/officeDocument/2006/relationships/slideLayout" Target="../slideLayouts/slideLayout172.xml"/><Relationship Id="rId43" Type="http://schemas.openxmlformats.org/officeDocument/2006/relationships/slideLayout" Target="../slideLayouts/slideLayout180.xml"/><Relationship Id="rId8" Type="http://schemas.openxmlformats.org/officeDocument/2006/relationships/slideLayout" Target="../slideLayouts/slideLayout145.xml"/><Relationship Id="rId3" Type="http://schemas.openxmlformats.org/officeDocument/2006/relationships/slideLayout" Target="../slideLayouts/slideLayout140.xml"/><Relationship Id="rId12" Type="http://schemas.openxmlformats.org/officeDocument/2006/relationships/slideLayout" Target="../slideLayouts/slideLayout149.xml"/><Relationship Id="rId17" Type="http://schemas.openxmlformats.org/officeDocument/2006/relationships/slideLayout" Target="../slideLayouts/slideLayout154.xml"/><Relationship Id="rId25" Type="http://schemas.openxmlformats.org/officeDocument/2006/relationships/slideLayout" Target="../slideLayouts/slideLayout162.xml"/><Relationship Id="rId33" Type="http://schemas.openxmlformats.org/officeDocument/2006/relationships/slideLayout" Target="../slideLayouts/slideLayout170.xml"/><Relationship Id="rId38" Type="http://schemas.openxmlformats.org/officeDocument/2006/relationships/slideLayout" Target="../slideLayouts/slideLayout175.xml"/><Relationship Id="rId20" Type="http://schemas.openxmlformats.org/officeDocument/2006/relationships/slideLayout" Target="../slideLayouts/slideLayout157.xml"/><Relationship Id="rId41" Type="http://schemas.openxmlformats.org/officeDocument/2006/relationships/slideLayout" Target="../slideLayouts/slideLayout17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0"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a:t>Click to edit Master text</a:t>
            </a:r>
          </a:p>
          <a:p>
            <a:pPr lvl="1"/>
            <a:r>
              <a:rPr lang="en-US"/>
              <a:t>Second level</a:t>
            </a:r>
          </a:p>
          <a:p>
            <a:pPr lvl="2"/>
            <a:r>
              <a:rPr lang="en-US"/>
              <a:t>Third level</a:t>
            </a:r>
          </a:p>
          <a:p>
            <a:pPr lvl="3"/>
            <a:r>
              <a:rPr lang="en-US"/>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6894265"/>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 id="2147483652" r:id="rId4"/>
    <p:sldLayoutId id="2147483653" r:id="rId5"/>
    <p:sldLayoutId id="2147483654" r:id="rId6"/>
    <p:sldLayoutId id="2147483687" r:id="rId7"/>
    <p:sldLayoutId id="2147483689" r:id="rId8"/>
    <p:sldLayoutId id="2147483690" r:id="rId9"/>
    <p:sldLayoutId id="2147483661" r:id="rId10"/>
    <p:sldLayoutId id="2147483663" r:id="rId11"/>
    <p:sldLayoutId id="2147483666" r:id="rId12"/>
    <p:sldLayoutId id="2147483660" r:id="rId13"/>
    <p:sldLayoutId id="2147483664" r:id="rId14"/>
    <p:sldLayoutId id="2147483667" r:id="rId15"/>
    <p:sldLayoutId id="2147483658" r:id="rId16"/>
    <p:sldLayoutId id="2147483659" r:id="rId17"/>
    <p:sldLayoutId id="2147483670" r:id="rId18"/>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40" userDrawn="1">
          <p15:clr>
            <a:srgbClr val="F26B43"/>
          </p15:clr>
        </p15:guide>
        <p15:guide id="3" pos="7440" userDrawn="1">
          <p15:clr>
            <a:srgbClr val="F26B43"/>
          </p15:clr>
        </p15:guide>
        <p15:guide id="4" orient="horz" pos="264" userDrawn="1">
          <p15:clr>
            <a:srgbClr val="F26B43"/>
          </p15:clr>
        </p15:guide>
        <p15:guide id="5" pos="3840" userDrawn="1">
          <p15:clr>
            <a:srgbClr val="F26B43"/>
          </p15:clr>
        </p15:guide>
        <p15:guide id="6" orient="horz" pos="1008" userDrawn="1">
          <p15:clr>
            <a:srgbClr val="F26B43"/>
          </p15:clr>
        </p15:guide>
        <p15:guide id="7" pos="168" userDrawn="1">
          <p15:clr>
            <a:srgbClr val="F26B43"/>
          </p15:clr>
        </p15:guide>
        <p15:guide id="8" pos="7512" userDrawn="1">
          <p15:clr>
            <a:srgbClr val="F26B43"/>
          </p15:clr>
        </p15:guide>
        <p15:guide id="9" orient="horz" pos="3768" userDrawn="1">
          <p15:clr>
            <a:srgbClr val="F26B43"/>
          </p15:clr>
        </p15:guide>
        <p15:guide id="10" orient="horz" pos="369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0"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a:t>Click to edit Master text</a:t>
            </a:r>
          </a:p>
          <a:p>
            <a:pPr lvl="1"/>
            <a:r>
              <a:rPr lang="en-US"/>
              <a:t>Second level</a:t>
            </a:r>
          </a:p>
          <a:p>
            <a:pPr lvl="2"/>
            <a:r>
              <a:rPr lang="en-US"/>
              <a:t>Third level</a:t>
            </a:r>
          </a:p>
          <a:p>
            <a:pPr lvl="3"/>
            <a:r>
              <a:rPr lang="en-US"/>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023732029"/>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 id="2147483737" r:id="rId17"/>
    <p:sldLayoutId id="2147483738" r:id="rId18"/>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40" userDrawn="1">
          <p15:clr>
            <a:srgbClr val="F26B43"/>
          </p15:clr>
        </p15:guide>
        <p15:guide id="3" pos="7440" userDrawn="1">
          <p15:clr>
            <a:srgbClr val="F26B43"/>
          </p15:clr>
        </p15:guide>
        <p15:guide id="4" orient="horz" pos="264" userDrawn="1">
          <p15:clr>
            <a:srgbClr val="F26B43"/>
          </p15:clr>
        </p15:guide>
        <p15:guide id="5" pos="3840" userDrawn="1">
          <p15:clr>
            <a:srgbClr val="F26B43"/>
          </p15:clr>
        </p15:guide>
        <p15:guide id="6" orient="horz" pos="1008" userDrawn="1">
          <p15:clr>
            <a:srgbClr val="F26B43"/>
          </p15:clr>
        </p15:guide>
        <p15:guide id="7" pos="168" userDrawn="1">
          <p15:clr>
            <a:srgbClr val="F26B43"/>
          </p15:clr>
        </p15:guide>
        <p15:guide id="8" pos="7512" userDrawn="1">
          <p15:clr>
            <a:srgbClr val="F26B43"/>
          </p15:clr>
        </p15:guide>
        <p15:guide id="9" orient="horz" pos="3768" userDrawn="1">
          <p15:clr>
            <a:srgbClr val="F26B43"/>
          </p15:clr>
        </p15:guide>
        <p15:guide id="10" orient="horz" pos="3696"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a:blip r:embed="rId26"/>
          <a:tile tx="0" ty="0" sx="100000" sy="100000" flip="none" algn="tl"/>
        </a:blip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27"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040796175"/>
      </p:ext>
    </p:extLst>
  </p:cSld>
  <p:clrMap bg1="dk1" tx1="lt1" bg2="dk2" tx2="lt2" accent1="accent1" accent2="accent2" accent3="accent3" accent4="accent4" accent5="accent5" accent6="accent6" hlink="hlink" folHlink="folHlink"/>
  <p:sldLayoutIdLst>
    <p:sldLayoutId id="2147483672" r:id="rId1"/>
    <p:sldLayoutId id="2147483712" r:id="rId2"/>
    <p:sldLayoutId id="2147483673" r:id="rId3"/>
    <p:sldLayoutId id="2147483719" r:id="rId4"/>
    <p:sldLayoutId id="2147483713" r:id="rId5"/>
    <p:sldLayoutId id="2147483674" r:id="rId6"/>
    <p:sldLayoutId id="2147483718" r:id="rId7"/>
    <p:sldLayoutId id="2147483717" r:id="rId8"/>
    <p:sldLayoutId id="2147483675" r:id="rId9"/>
    <p:sldLayoutId id="2147483676" r:id="rId10"/>
    <p:sldLayoutId id="2147483716" r:id="rId11"/>
    <p:sldLayoutId id="2147483677" r:id="rId12"/>
    <p:sldLayoutId id="2147483688" r:id="rId13"/>
    <p:sldLayoutId id="2147483692" r:id="rId14"/>
    <p:sldLayoutId id="2147483691" r:id="rId15"/>
    <p:sldLayoutId id="2147483714" r:id="rId16"/>
    <p:sldLayoutId id="2147483678" r:id="rId17"/>
    <p:sldLayoutId id="2147483715" r:id="rId18"/>
    <p:sldLayoutId id="2147483679" r:id="rId19"/>
    <p:sldLayoutId id="2147483681" r:id="rId20"/>
    <p:sldLayoutId id="2147483682" r:id="rId21"/>
    <p:sldLayoutId id="2147483684" r:id="rId22"/>
    <p:sldLayoutId id="2147483685" r:id="rId23"/>
    <p:sldLayoutId id="2147483686" r:id="rId24"/>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C29B03B-D0AE-47BC-9394-1C6762C687D0}"/>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7">
            <a:extLst>
              <a:ext uri="{FF2B5EF4-FFF2-40B4-BE49-F238E27FC236}">
                <a16:creationId xmlns:a16="http://schemas.microsoft.com/office/drawing/2014/main" id="{F4499DDE-C411-416B-B19A-13B35BC88776}"/>
              </a:ext>
            </a:extLst>
          </p:cNvPr>
          <p:cNvPicPr>
            <a:picLocks/>
          </p:cNvPicPr>
          <p:nvPr userDrawn="1"/>
        </p:nvPicPr>
        <p:blipFill>
          <a:blip r:embed="rId11"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994054613"/>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Lst>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hf sldNum="0" hdr="0" ftr="0" dt="0"/>
  <p:txStyles>
    <p:titleStyle>
      <a:lvl1pPr algn="l" rtl="0" eaLnBrk="1" fontAlgn="base" hangingPunct="1">
        <a:spcBef>
          <a:spcPct val="0"/>
        </a:spcBef>
        <a:spcAft>
          <a:spcPct val="0"/>
        </a:spcAft>
        <a:defRPr sz="2800" b="1" i="0">
          <a:solidFill>
            <a:schemeClr val="tx2">
              <a:lumMod val="65000"/>
              <a:lumOff val="35000"/>
            </a:schemeClr>
          </a:solidFill>
          <a:latin typeface="Myriad Pro Light" charset="0"/>
          <a:ea typeface="Myriad Pro Light" charset="0"/>
          <a:cs typeface="Myriad Pro Light"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p:titleStyle>
    <p:body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C29B03B-D0AE-47BC-9394-1C6762C687D0}"/>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7">
            <a:extLst>
              <a:ext uri="{FF2B5EF4-FFF2-40B4-BE49-F238E27FC236}">
                <a16:creationId xmlns:a16="http://schemas.microsoft.com/office/drawing/2014/main" id="{F4499DDE-C411-416B-B19A-13B35BC88776}"/>
              </a:ext>
            </a:extLst>
          </p:cNvPr>
          <p:cNvPicPr>
            <a:picLocks/>
          </p:cNvPicPr>
          <p:nvPr userDrawn="1"/>
        </p:nvPicPr>
        <p:blipFill>
          <a:blip r:embed="rId10"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1786245859"/>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Lst>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hf sldNum="0" hdr="0" ftr="0" dt="0"/>
  <p:txStyles>
    <p:titleStyle>
      <a:lvl1pPr algn="l" rtl="0" eaLnBrk="1" fontAlgn="base" hangingPunct="1">
        <a:spcBef>
          <a:spcPct val="0"/>
        </a:spcBef>
        <a:spcAft>
          <a:spcPct val="0"/>
        </a:spcAft>
        <a:defRPr sz="2800" b="1" i="0">
          <a:solidFill>
            <a:schemeClr val="tx2">
              <a:lumMod val="65000"/>
              <a:lumOff val="35000"/>
            </a:schemeClr>
          </a:solidFill>
          <a:latin typeface="Myriad Pro Light" charset="0"/>
          <a:ea typeface="Myriad Pro Light" charset="0"/>
          <a:cs typeface="Myriad Pro Light"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p:titleStyle>
    <p:body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1"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a:t>Click to edit Master text</a:t>
            </a:r>
          </a:p>
          <a:p>
            <a:pPr lvl="1"/>
            <a:r>
              <a:rPr lang="en-US"/>
              <a:t>Second level</a:t>
            </a:r>
          </a:p>
          <a:p>
            <a:pPr lvl="2"/>
            <a:r>
              <a:rPr lang="en-US"/>
              <a:t>Third level</a:t>
            </a:r>
          </a:p>
          <a:p>
            <a:pPr lvl="3"/>
            <a:r>
              <a:rPr lang="en-US"/>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1288949"/>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 id="2147483755" r:id="rId16"/>
    <p:sldLayoutId id="2147483756" r:id="rId17"/>
    <p:sldLayoutId id="2147483757" r:id="rId18"/>
    <p:sldLayoutId id="2147483758" r:id="rId19"/>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0797D9-27CF-7B4D-9790-D869C58F3F4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109905618"/>
      </p:ext>
    </p:extLst>
  </p:cSld>
  <p:clrMap bg1="dk1" tx1="lt1" bg2="dk2" tx2="lt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 id="2147483773" r:id="rId14"/>
    <p:sldLayoutId id="2147483774" r:id="rId15"/>
    <p:sldLayoutId id="2147483775" r:id="rId16"/>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a:blip r:embed="rId27"/>
          <a:tile tx="0" ty="0" sx="100000" sy="100000" flip="none" algn="tl"/>
        </a:blip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28"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922068304"/>
      </p:ext>
    </p:extLst>
  </p:cSld>
  <p:clrMap bg1="dk1" tx1="lt1" bg2="dk2" tx2="lt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 id="2147483788" r:id="rId12"/>
    <p:sldLayoutId id="2147483789" r:id="rId13"/>
    <p:sldLayoutId id="2147483790" r:id="rId14"/>
    <p:sldLayoutId id="2147483791" r:id="rId15"/>
    <p:sldLayoutId id="2147483792" r:id="rId16"/>
    <p:sldLayoutId id="2147483793" r:id="rId17"/>
    <p:sldLayoutId id="2147483794" r:id="rId18"/>
    <p:sldLayoutId id="2147483795" r:id="rId19"/>
    <p:sldLayoutId id="2147483796" r:id="rId20"/>
    <p:sldLayoutId id="2147483797" r:id="rId21"/>
    <p:sldLayoutId id="2147483798" r:id="rId22"/>
    <p:sldLayoutId id="2147483799" r:id="rId23"/>
    <p:sldLayoutId id="2147483800" r:id="rId24"/>
    <p:sldLayoutId id="2147483801" r:id="rId25"/>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004165"/>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Rectangle 2"/>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3" name="Picture 7" descr="Picture 7"/>
          <p:cNvPicPr>
            <a:picLocks noChangeAspect="1"/>
          </p:cNvPicPr>
          <p:nvPr/>
        </p:nvPicPr>
        <p:blipFill>
          <a:blip r:embed="rId45"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4" name="Straight Connector 8"/>
          <p:cNvSpPr/>
          <p:nvPr/>
        </p:nvSpPr>
        <p:spPr>
          <a:xfrm>
            <a:off x="406400" y="1256578"/>
            <a:ext cx="711200" cy="3"/>
          </a:xfrm>
          <a:prstGeom prst="line">
            <a:avLst/>
          </a:prstGeom>
          <a:ln w="28575">
            <a:solidFill>
              <a:srgbClr val="800000"/>
            </a:solidFill>
          </a:ln>
        </p:spPr>
        <p:txBody>
          <a:bodyPr lIns="45718" tIns="45718" rIns="45718" bIns="45718"/>
          <a:lstStyle/>
          <a:p>
            <a:endParaRPr dirty="0"/>
          </a:p>
        </p:txBody>
      </p:sp>
      <p:sp>
        <p:nvSpPr>
          <p:cNvPr id="5" name="Title Text"/>
          <p:cNvSpPr txBox="1">
            <a:spLocks noGrp="1"/>
          </p:cNvSpPr>
          <p:nvPr>
            <p:ph type="title"/>
          </p:nvPr>
        </p:nvSpPr>
        <p:spPr>
          <a:xfrm>
            <a:off x="304800" y="533400"/>
            <a:ext cx="11484000" cy="64507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8" tIns="45718" rIns="45718" bIns="45718">
            <a:normAutofit/>
          </a:bodyPr>
          <a:lstStyle/>
          <a:p>
            <a:r>
              <a:t>Title Text</a:t>
            </a:r>
          </a:p>
        </p:txBody>
      </p:sp>
      <p:sp>
        <p:nvSpPr>
          <p:cNvPr id="6" name="Body Level One…"/>
          <p:cNvSpPr txBox="1">
            <a:spLocks noGrp="1"/>
          </p:cNvSpPr>
          <p:nvPr>
            <p:ph type="body" idx="1"/>
          </p:nvPr>
        </p:nvSpPr>
        <p:spPr>
          <a:xfrm>
            <a:off x="354000" y="1604154"/>
            <a:ext cx="11484000" cy="456804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8" tIns="45718" rIns="45718" bIns="45718">
            <a:normAutofit/>
          </a:bodyPr>
          <a:lstStyle/>
          <a:p>
            <a:r>
              <a:t>Body Level One</a:t>
            </a:r>
          </a:p>
          <a:p>
            <a:pPr lvl="1"/>
            <a:r>
              <a:t>Body Level Two</a:t>
            </a:r>
          </a:p>
          <a:p>
            <a:pPr lvl="2"/>
            <a:r>
              <a:t>Body Level Three</a:t>
            </a:r>
          </a:p>
          <a:p>
            <a:pPr lvl="3"/>
            <a:r>
              <a:t>Body Level Four</a:t>
            </a:r>
          </a:p>
          <a:p>
            <a:pPr lvl="4"/>
            <a:r>
              <a:t>Body Level Five</a:t>
            </a:r>
          </a:p>
        </p:txBody>
      </p:sp>
      <p:sp>
        <p:nvSpPr>
          <p:cNvPr id="7" name="Slide Number"/>
          <p:cNvSpPr txBox="1">
            <a:spLocks noGrp="1"/>
          </p:cNvSpPr>
          <p:nvPr>
            <p:ph type="sldNum" sz="quarter" idx="2"/>
          </p:nvPr>
        </p:nvSpPr>
        <p:spPr>
          <a:xfrm>
            <a:off x="8463946" y="6224224"/>
            <a:ext cx="273654" cy="264253"/>
          </a:xfrm>
          <a:prstGeom prst="rect">
            <a:avLst/>
          </a:prstGeom>
          <a:ln w="12700">
            <a:miter lim="400000"/>
          </a:ln>
        </p:spPr>
        <p:txBody>
          <a:bodyPr wrap="none" lIns="45718" tIns="45718" rIns="45718" bIns="45718" anchor="ctr">
            <a:spAutoFit/>
          </a:bodyPr>
          <a:lstStyle>
            <a:lvl1pPr algn="r">
              <a:defRPr sz="1200">
                <a:solidFill>
                  <a:srgbClr val="132E3E"/>
                </a:solidFill>
                <a:latin typeface="Arial"/>
                <a:ea typeface="Arial"/>
                <a:cs typeface="Arial"/>
                <a:sym typeface="Arial"/>
              </a:defRPr>
            </a:lvl1pPr>
          </a:lstStyle>
          <a:p>
            <a:fld id="{86CB4B4D-7CA3-9044-876B-883B54F8677D}" type="slidenum">
              <a:t>‹#›</a:t>
            </a:fld>
            <a:endParaRPr dirty="0"/>
          </a:p>
        </p:txBody>
      </p:sp>
    </p:spTree>
    <p:extLst>
      <p:ext uri="{BB962C8B-B14F-4D97-AF65-F5344CB8AC3E}">
        <p14:creationId xmlns:p14="http://schemas.microsoft.com/office/powerpoint/2010/main" val="1440538854"/>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 id="2147483814" r:id="rId12"/>
    <p:sldLayoutId id="2147483815" r:id="rId13"/>
    <p:sldLayoutId id="2147483816" r:id="rId14"/>
    <p:sldLayoutId id="2147483817" r:id="rId15"/>
    <p:sldLayoutId id="2147483818" r:id="rId16"/>
    <p:sldLayoutId id="2147483819" r:id="rId17"/>
    <p:sldLayoutId id="2147483820" r:id="rId18"/>
    <p:sldLayoutId id="2147483821" r:id="rId19"/>
    <p:sldLayoutId id="2147483822" r:id="rId20"/>
    <p:sldLayoutId id="2147483823" r:id="rId21"/>
    <p:sldLayoutId id="2147483824" r:id="rId22"/>
    <p:sldLayoutId id="2147483825" r:id="rId23"/>
    <p:sldLayoutId id="2147483826" r:id="rId24"/>
    <p:sldLayoutId id="2147483827" r:id="rId25"/>
    <p:sldLayoutId id="2147483828" r:id="rId26"/>
    <p:sldLayoutId id="2147483829" r:id="rId27"/>
    <p:sldLayoutId id="2147483830" r:id="rId28"/>
    <p:sldLayoutId id="2147483831" r:id="rId29"/>
    <p:sldLayoutId id="2147483832" r:id="rId30"/>
    <p:sldLayoutId id="2147483833" r:id="rId31"/>
    <p:sldLayoutId id="2147483834" r:id="rId32"/>
    <p:sldLayoutId id="2147483835" r:id="rId33"/>
    <p:sldLayoutId id="2147483836" r:id="rId34"/>
    <p:sldLayoutId id="2147483837" r:id="rId35"/>
    <p:sldLayoutId id="2147483838" r:id="rId36"/>
    <p:sldLayoutId id="2147483839" r:id="rId37"/>
    <p:sldLayoutId id="2147483840" r:id="rId38"/>
    <p:sldLayoutId id="2147483841" r:id="rId39"/>
    <p:sldLayoutId id="2147483842" r:id="rId40"/>
    <p:sldLayoutId id="2147483843" r:id="rId41"/>
    <p:sldLayoutId id="2147483844" r:id="rId42"/>
    <p:sldLayoutId id="2147483845" r:id="rId43"/>
  </p:sldLayoutIdLst>
  <p:transition spd="med"/>
  <p:txStyles>
    <p:titleStyle>
      <a:lvl1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1pPr>
      <a:lvl2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2pPr>
      <a:lvl3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3pPr>
      <a:lvl4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4pPr>
      <a:lvl5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5pPr>
      <a:lvl6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6pPr>
      <a:lvl7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7pPr>
      <a:lvl8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8pPr>
      <a:lvl9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9pPr>
    </p:titleStyle>
    <p:bodyStyle>
      <a:lvl1pPr marL="287338" marR="0" indent="-287338"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1pPr>
      <a:lvl2pPr marL="777238" marR="0" indent="-320038" algn="l" defTabSz="914400" rtl="0" latinLnBrk="0">
        <a:lnSpc>
          <a:spcPct val="100000"/>
        </a:lnSpc>
        <a:spcBef>
          <a:spcPts val="600"/>
        </a:spcBef>
        <a:spcAft>
          <a:spcPts val="0"/>
        </a:spcAft>
        <a:buClr>
          <a:srgbClr val="800000"/>
        </a:buClr>
        <a:buSzPct val="8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2pPr>
      <a:lvl3pPr marL="1178630" marR="0" indent="-26423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3pPr>
      <a:lvl4pPr marL="1771650" marR="0" indent="-40005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4pPr>
      <a:lvl5pPr marL="2278458" marR="0" indent="-508397" algn="l" defTabSz="914400" rtl="0" latinLnBrk="0">
        <a:lnSpc>
          <a:spcPct val="100000"/>
        </a:lnSpc>
        <a:spcBef>
          <a:spcPts val="600"/>
        </a:spcBef>
        <a:spcAft>
          <a:spcPts val="0"/>
        </a:spcAft>
        <a:buClr>
          <a:srgbClr val="800000"/>
        </a:buClr>
        <a:buSzPct val="100000"/>
        <a:buFont typeface="Arial Unicode MS"/>
        <a:buChar char="o"/>
        <a:tabLst/>
        <a:defRPr sz="2800" b="0" i="0" u="none" strike="noStrike" cap="none" spc="0" baseline="0">
          <a:solidFill>
            <a:srgbClr val="595959"/>
          </a:solidFill>
          <a:uFillTx/>
          <a:latin typeface="Myriad Pro"/>
          <a:ea typeface="Myriad Pro"/>
          <a:cs typeface="Myriad Pro"/>
          <a:sym typeface="Myriad Pro"/>
        </a:defRPr>
      </a:lvl5pPr>
      <a:lvl6pPr marL="2641600" marR="0" indent="-35560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6pPr>
      <a:lvl7pPr marL="3098800" marR="0" indent="-35560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7pPr>
      <a:lvl8pPr marL="3556000" marR="0" indent="-35560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8pPr>
      <a:lvl9pPr marL="4013200" marR="0" indent="-35560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0.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41.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41.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44.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44.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44.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63.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41.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63.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6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44.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1.xml"/><Relationship Id="rId1" Type="http://schemas.openxmlformats.org/officeDocument/2006/relationships/slideLayout" Target="../slideLayouts/slideLayout44.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44.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44.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4.xml"/><Relationship Id="rId1" Type="http://schemas.openxmlformats.org/officeDocument/2006/relationships/slideLayout" Target="../slideLayouts/slideLayout44.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42.xml"/><Relationship Id="rId6" Type="http://schemas.openxmlformats.org/officeDocument/2006/relationships/image" Target="../media/image34.jpeg"/><Relationship Id="rId5" Type="http://schemas.openxmlformats.org/officeDocument/2006/relationships/image" Target="../media/image33.png"/><Relationship Id="rId4" Type="http://schemas.openxmlformats.org/officeDocument/2006/relationships/image" Target="../media/image32.jpeg"/></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6.xml"/><Relationship Id="rId1" Type="http://schemas.openxmlformats.org/officeDocument/2006/relationships/slideLayout" Target="../slideLayouts/slideLayout44.xml"/></Relationships>
</file>

<file path=ppt/slides/_rels/slide2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7.xml"/><Relationship Id="rId1" Type="http://schemas.openxmlformats.org/officeDocument/2006/relationships/slideLayout" Target="../slideLayouts/slideLayout44.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8.xml"/><Relationship Id="rId1" Type="http://schemas.openxmlformats.org/officeDocument/2006/relationships/slideLayout" Target="../slideLayouts/slideLayout48.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9.xml"/><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41.xml"/></Relationships>
</file>

<file path=ppt/slides/_rels/slide30.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notesSlide" Target="../notesSlides/notesSlide30.xml"/><Relationship Id="rId1" Type="http://schemas.openxmlformats.org/officeDocument/2006/relationships/slideLayout" Target="../slideLayouts/slideLayout42.xml"/><Relationship Id="rId6" Type="http://schemas.openxmlformats.org/officeDocument/2006/relationships/image" Target="../media/image42.jpeg"/><Relationship Id="rId5" Type="http://schemas.openxmlformats.org/officeDocument/2006/relationships/image" Target="../media/image41.jpeg"/><Relationship Id="rId10" Type="http://schemas.openxmlformats.org/officeDocument/2006/relationships/image" Target="../media/image45.emf"/><Relationship Id="rId4" Type="http://schemas.openxmlformats.org/officeDocument/2006/relationships/image" Target="../media/image40.jpeg"/><Relationship Id="rId9" Type="http://schemas.openxmlformats.org/officeDocument/2006/relationships/oleObject" Target="../embeddings/oleObject1.bin"/></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1.xml"/><Relationship Id="rId1" Type="http://schemas.openxmlformats.org/officeDocument/2006/relationships/slideLayout" Target="../slideLayouts/slideLayout4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2.xml"/><Relationship Id="rId1" Type="http://schemas.openxmlformats.org/officeDocument/2006/relationships/slideLayout" Target="../slideLayouts/slideLayout4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3.xml"/></Relationships>
</file>

<file path=ppt/slides/_rels/slide3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5.xml"/><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6.xml"/><Relationship Id="rId1" Type="http://schemas.openxmlformats.org/officeDocument/2006/relationships/slideLayout" Target="../slideLayouts/slideLayout42.xml"/><Relationship Id="rId4" Type="http://schemas.openxmlformats.org/officeDocument/2006/relationships/image" Target="../media/image53.png"/></Relationships>
</file>

<file path=ppt/slides/_rels/slide3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7.xml"/><Relationship Id="rId1" Type="http://schemas.openxmlformats.org/officeDocument/2006/relationships/slideLayout" Target="../slideLayouts/slideLayout4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3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8.xml"/><Relationship Id="rId1" Type="http://schemas.openxmlformats.org/officeDocument/2006/relationships/slideLayout" Target="../slideLayouts/slideLayout42.xml"/></Relationships>
</file>

<file path=ppt/slides/_rels/slide3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9.xml"/><Relationship Id="rId1" Type="http://schemas.openxmlformats.org/officeDocument/2006/relationships/slideLayout" Target="../slideLayouts/slideLayout4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72.xml"/></Relationships>
</file>

<file path=ppt/slides/_rels/slide4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40.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41.xml"/><Relationship Id="rId1" Type="http://schemas.openxmlformats.org/officeDocument/2006/relationships/slideLayout" Target="../slideLayouts/slideLayout1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33A6B-73B4-F1B1-B12A-84C8D4DCEC47}"/>
              </a:ext>
            </a:extLst>
          </p:cNvPr>
          <p:cNvSpPr>
            <a:spLocks noGrp="1"/>
          </p:cNvSpPr>
          <p:nvPr>
            <p:ph type="title"/>
          </p:nvPr>
        </p:nvSpPr>
        <p:spPr/>
        <p:txBody>
          <a:bodyPr/>
          <a:lstStyle/>
          <a:p>
            <a:r>
              <a:rPr lang="en-GB" dirty="0"/>
              <a:t>Facilitator Instructions </a:t>
            </a:r>
            <a:r>
              <a:rPr lang="en-US" noProof="0" dirty="0">
                <a:solidFill>
                  <a:srgbClr val="C00000"/>
                </a:solidFill>
              </a:rPr>
              <a:t>(not for presentation)</a:t>
            </a:r>
            <a:endParaRPr lang="en-GB" dirty="0">
              <a:solidFill>
                <a:srgbClr val="C00000"/>
              </a:solidFill>
            </a:endParaRPr>
          </a:p>
        </p:txBody>
      </p:sp>
      <p:sp>
        <p:nvSpPr>
          <p:cNvPr id="6" name="Content Placeholder 2">
            <a:extLst>
              <a:ext uri="{FF2B5EF4-FFF2-40B4-BE49-F238E27FC236}">
                <a16:creationId xmlns:a16="http://schemas.microsoft.com/office/drawing/2014/main" id="{C35F3E84-9EA8-0CE7-6847-E1E52ACB9A24}"/>
              </a:ext>
            </a:extLst>
          </p:cNvPr>
          <p:cNvSpPr>
            <a:spLocks noGrp="1"/>
          </p:cNvSpPr>
          <p:nvPr>
            <p:ph idx="1"/>
          </p:nvPr>
        </p:nvSpPr>
        <p:spPr>
          <a:xfrm>
            <a:off x="277933" y="1016713"/>
            <a:ext cx="11776907" cy="5222721"/>
          </a:xfrm>
        </p:spPr>
        <p:txBody>
          <a:bodyPr>
            <a:noAutofit/>
          </a:bodyPr>
          <a:lstStyle/>
          <a:p>
            <a:pPr>
              <a:lnSpc>
                <a:spcPct val="100000"/>
              </a:lnSpc>
              <a:spcBef>
                <a:spcPts val="0"/>
              </a:spcBef>
              <a:spcAft>
                <a:spcPts val="300"/>
              </a:spcAft>
            </a:pPr>
            <a:r>
              <a:rPr lang="en-GB" sz="2000" b="1" dirty="0"/>
              <a:t>Session</a:t>
            </a:r>
            <a:r>
              <a:rPr lang="en-GB" sz="2000" dirty="0"/>
              <a:t>: This presentation is the one-hour Club Vice President Public Relations breakout session for Round 1: New Year Club Officer Training. The order of presentations for the full Club Officer Training: Hall of Fame slides shown before the training starts, Round 1: New Year General Session Part 1 followed by the individual club officer breakout sessions, ending with Round 1: New Year General Session Part 2 . Round 1: New Year General Session Parts 1 and 2 are presented to all club officers. </a:t>
            </a:r>
          </a:p>
          <a:p>
            <a:pPr>
              <a:lnSpc>
                <a:spcPct val="100000"/>
              </a:lnSpc>
              <a:spcBef>
                <a:spcPts val="0"/>
              </a:spcBef>
              <a:spcAft>
                <a:spcPts val="300"/>
              </a:spcAft>
            </a:pPr>
            <a:r>
              <a:rPr lang="en-GB" sz="2000" b="1" dirty="0"/>
              <a:t>Facilitator notes on each slide</a:t>
            </a:r>
            <a:r>
              <a:rPr lang="en-GB" sz="2000" dirty="0"/>
              <a:t>: These notes begin with the estimated time to present the individual slide and then the overall elapsed session time. It is essential that you review the facilitator notes on each slide and practice delivering the presentation to familiarize yourself with the material and stay on time. Facilitator notes should be used as a guide rather than a script that must be stated “word-for-word”. Parentheses denote instructions for facilitators – what facilitators should “do”. </a:t>
            </a:r>
          </a:p>
          <a:p>
            <a:pPr>
              <a:lnSpc>
                <a:spcPct val="100000"/>
              </a:lnSpc>
              <a:spcBef>
                <a:spcPts val="0"/>
              </a:spcBef>
              <a:spcAft>
                <a:spcPts val="300"/>
              </a:spcAft>
            </a:pPr>
            <a:r>
              <a:rPr lang="en-US" sz="2000" b="1" dirty="0">
                <a:latin typeface="Arial" panose="020B0604020202020204" pitchFamily="34" charset="0"/>
                <a:cs typeface="Arial" panose="020B0604020202020204" pitchFamily="34" charset="0"/>
              </a:rPr>
              <a:t>Interaction</a:t>
            </a:r>
            <a:r>
              <a:rPr lang="en-US" sz="2000" b="0" dirty="0">
                <a:latin typeface="Arial" panose="020B0604020202020204" pitchFamily="34" charset="0"/>
                <a:cs typeface="Arial" panose="020B0604020202020204" pitchFamily="34" charset="0"/>
              </a:rPr>
              <a:t>: To interact in online training, ask participants to enter their responses in the chat. Ask the Chat Master to share a few of the responses. If the training is physically in-person, ask a few of the participants to share their responses verbally. For interaction in a hybrid training, do both. </a:t>
            </a:r>
          </a:p>
          <a:p>
            <a:pPr>
              <a:lnSpc>
                <a:spcPct val="100000"/>
              </a:lnSpc>
              <a:spcBef>
                <a:spcPts val="0"/>
              </a:spcBef>
              <a:spcAft>
                <a:spcPts val="300"/>
              </a:spcAft>
            </a:pPr>
            <a:r>
              <a:rPr lang="en-US" sz="2000" b="1" dirty="0"/>
              <a:t>Zoom/Chat Masters</a:t>
            </a:r>
            <a:r>
              <a:rPr lang="en-US" sz="2000" dirty="0"/>
              <a:t>: For online training, it is critical to have sufficient District technical support to manage the training. To facilitate interaction, please assign a Zoom/Chat Master to each session. </a:t>
            </a:r>
            <a:endParaRPr lang="en-GB" sz="2000" dirty="0"/>
          </a:p>
        </p:txBody>
      </p:sp>
    </p:spTree>
    <p:extLst>
      <p:ext uri="{BB962C8B-B14F-4D97-AF65-F5344CB8AC3E}">
        <p14:creationId xmlns:p14="http://schemas.microsoft.com/office/powerpoint/2010/main" val="3368453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20B931A-F807-4405-87A3-E00F87E15F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5D158D-E444-BE55-7F0C-404D092788AC}"/>
              </a:ext>
            </a:extLst>
          </p:cNvPr>
          <p:cNvSpPr>
            <a:spLocks noGrp="1"/>
          </p:cNvSpPr>
          <p:nvPr>
            <p:ph type="ctrTitle"/>
          </p:nvPr>
        </p:nvSpPr>
        <p:spPr>
          <a:xfrm>
            <a:off x="0" y="4770120"/>
            <a:ext cx="6670963" cy="731520"/>
          </a:xfrm>
        </p:spPr>
        <p:txBody>
          <a:bodyPr>
            <a:noAutofit/>
          </a:bodyPr>
          <a:lstStyle/>
          <a:p>
            <a:r>
              <a:rPr lang="en-GB" dirty="0"/>
              <a:t>Audience Types</a:t>
            </a:r>
          </a:p>
        </p:txBody>
      </p:sp>
    </p:spTree>
    <p:extLst>
      <p:ext uri="{BB962C8B-B14F-4D97-AF65-F5344CB8AC3E}">
        <p14:creationId xmlns:p14="http://schemas.microsoft.com/office/powerpoint/2010/main" val="35916387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33047-DD47-A1F4-4CA5-C48AD8900D24}"/>
              </a:ext>
            </a:extLst>
          </p:cNvPr>
          <p:cNvSpPr>
            <a:spLocks noGrp="1"/>
          </p:cNvSpPr>
          <p:nvPr>
            <p:ph type="ctrTitle"/>
          </p:nvPr>
        </p:nvSpPr>
        <p:spPr>
          <a:xfrm>
            <a:off x="648393" y="309735"/>
            <a:ext cx="9144000" cy="731520"/>
          </a:xfrm>
        </p:spPr>
        <p:txBody>
          <a:bodyPr>
            <a:noAutofit/>
          </a:bodyPr>
          <a:lstStyle/>
          <a:p>
            <a:pPr algn="l"/>
            <a:r>
              <a:rPr lang="en-GB" sz="4400" dirty="0">
                <a:solidFill>
                  <a:schemeClr val="tx1"/>
                </a:solidFill>
              </a:rPr>
              <a:t>Internal Audiences</a:t>
            </a:r>
          </a:p>
        </p:txBody>
      </p:sp>
    </p:spTree>
    <p:extLst>
      <p:ext uri="{BB962C8B-B14F-4D97-AF65-F5344CB8AC3E}">
        <p14:creationId xmlns:p14="http://schemas.microsoft.com/office/powerpoint/2010/main" val="24061178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711428-6DFE-6006-5A9D-EF944D2D4F20}"/>
              </a:ext>
            </a:extLst>
          </p:cNvPr>
          <p:cNvSpPr>
            <a:spLocks noGrp="1"/>
          </p:cNvSpPr>
          <p:nvPr>
            <p:ph type="title"/>
          </p:nvPr>
        </p:nvSpPr>
        <p:spPr>
          <a:xfrm>
            <a:off x="645458" y="385418"/>
            <a:ext cx="11315700" cy="649224"/>
          </a:xfrm>
        </p:spPr>
        <p:txBody>
          <a:bodyPr>
            <a:noAutofit/>
          </a:bodyPr>
          <a:lstStyle/>
          <a:p>
            <a:r>
              <a:rPr lang="en-GB" sz="4400" dirty="0">
                <a:solidFill>
                  <a:schemeClr val="tx1"/>
                </a:solidFill>
              </a:rPr>
              <a:t>Internal Audience Channels</a:t>
            </a:r>
          </a:p>
        </p:txBody>
      </p:sp>
    </p:spTree>
    <p:extLst>
      <p:ext uri="{BB962C8B-B14F-4D97-AF65-F5344CB8AC3E}">
        <p14:creationId xmlns:p14="http://schemas.microsoft.com/office/powerpoint/2010/main" val="1859818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9D6C-51BF-5740-AD03-31579830BF07}"/>
              </a:ext>
            </a:extLst>
          </p:cNvPr>
          <p:cNvSpPr>
            <a:spLocks noGrp="1"/>
          </p:cNvSpPr>
          <p:nvPr>
            <p:ph type="ctrTitle"/>
          </p:nvPr>
        </p:nvSpPr>
        <p:spPr>
          <a:xfrm>
            <a:off x="519289" y="4945072"/>
            <a:ext cx="9144000" cy="731520"/>
          </a:xfrm>
        </p:spPr>
        <p:txBody>
          <a:bodyPr>
            <a:noAutofit/>
          </a:bodyPr>
          <a:lstStyle/>
          <a:p>
            <a:pPr algn="l"/>
            <a:r>
              <a:rPr lang="en-GB" sz="4400" dirty="0">
                <a:solidFill>
                  <a:srgbClr val="004165"/>
                </a:solidFill>
              </a:rPr>
              <a:t>External Audiences</a:t>
            </a:r>
          </a:p>
        </p:txBody>
      </p:sp>
    </p:spTree>
    <p:extLst>
      <p:ext uri="{BB962C8B-B14F-4D97-AF65-F5344CB8AC3E}">
        <p14:creationId xmlns:p14="http://schemas.microsoft.com/office/powerpoint/2010/main" val="33675251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2784E-D0E7-01EE-E30A-6CCD9AC368F8}"/>
              </a:ext>
            </a:extLst>
          </p:cNvPr>
          <p:cNvSpPr>
            <a:spLocks noGrp="1"/>
          </p:cNvSpPr>
          <p:nvPr>
            <p:ph type="title"/>
          </p:nvPr>
        </p:nvSpPr>
        <p:spPr>
          <a:xfrm>
            <a:off x="7511290" y="2048934"/>
            <a:ext cx="3990148" cy="2760131"/>
          </a:xfrm>
          <a:noFill/>
        </p:spPr>
        <p:txBody>
          <a:bodyPr wrap="none">
            <a:noAutofit/>
          </a:bodyPr>
          <a:lstStyle/>
          <a:p>
            <a:r>
              <a:rPr lang="en-GB" dirty="0">
                <a:solidFill>
                  <a:schemeClr val="tx1"/>
                </a:solidFill>
              </a:rPr>
              <a:t>Raise Awareness </a:t>
            </a:r>
            <a:br>
              <a:rPr lang="en-GB" dirty="0">
                <a:solidFill>
                  <a:schemeClr val="tx1"/>
                </a:solidFill>
              </a:rPr>
            </a:br>
            <a:r>
              <a:rPr lang="en-GB" dirty="0">
                <a:solidFill>
                  <a:schemeClr val="tx1"/>
                </a:solidFill>
              </a:rPr>
              <a:t>and Reach Out</a:t>
            </a:r>
            <a:br>
              <a:rPr lang="en-GB" dirty="0">
                <a:solidFill>
                  <a:schemeClr val="tx1"/>
                </a:solidFill>
              </a:rPr>
            </a:br>
            <a:br>
              <a:rPr lang="en-GB" dirty="0">
                <a:solidFill>
                  <a:schemeClr val="tx1"/>
                </a:solidFill>
              </a:rPr>
            </a:br>
            <a:r>
              <a:rPr lang="en-GB" dirty="0">
                <a:solidFill>
                  <a:schemeClr val="tx1"/>
                </a:solidFill>
              </a:rPr>
              <a:t>Meet people </a:t>
            </a:r>
            <a:br>
              <a:rPr lang="en-GB" dirty="0">
                <a:solidFill>
                  <a:schemeClr val="tx1"/>
                </a:solidFill>
              </a:rPr>
            </a:br>
            <a:r>
              <a:rPr lang="en-GB" dirty="0">
                <a:solidFill>
                  <a:schemeClr val="tx1"/>
                </a:solidFill>
              </a:rPr>
              <a:t>where they are</a:t>
            </a:r>
          </a:p>
        </p:txBody>
      </p:sp>
    </p:spTree>
    <p:extLst>
      <p:ext uri="{BB962C8B-B14F-4D97-AF65-F5344CB8AC3E}">
        <p14:creationId xmlns:p14="http://schemas.microsoft.com/office/powerpoint/2010/main" val="20072091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5E2A7-DCD1-E22D-5184-F5A749F291B9}"/>
              </a:ext>
            </a:extLst>
          </p:cNvPr>
          <p:cNvSpPr>
            <a:spLocks noGrp="1"/>
          </p:cNvSpPr>
          <p:nvPr>
            <p:ph type="title"/>
          </p:nvPr>
        </p:nvSpPr>
        <p:spPr/>
        <p:txBody>
          <a:bodyPr>
            <a:normAutofit/>
          </a:bodyPr>
          <a:lstStyle/>
          <a:p>
            <a:r>
              <a:rPr lang="en-GB" sz="4000" dirty="0">
                <a:solidFill>
                  <a:srgbClr val="022938"/>
                </a:solidFill>
              </a:rPr>
              <a:t>Benefits of Membership</a:t>
            </a:r>
          </a:p>
        </p:txBody>
      </p:sp>
      <p:sp>
        <p:nvSpPr>
          <p:cNvPr id="4" name="Content Placeholder 3">
            <a:extLst>
              <a:ext uri="{FF2B5EF4-FFF2-40B4-BE49-F238E27FC236}">
                <a16:creationId xmlns:a16="http://schemas.microsoft.com/office/drawing/2014/main" id="{72F3A27E-31A0-0E63-EA4B-6C0D06C9F732}"/>
              </a:ext>
            </a:extLst>
          </p:cNvPr>
          <p:cNvSpPr>
            <a:spLocks noGrp="1"/>
          </p:cNvSpPr>
          <p:nvPr>
            <p:ph idx="1"/>
          </p:nvPr>
        </p:nvSpPr>
        <p:spPr>
          <a:xfrm>
            <a:off x="277934" y="2487108"/>
            <a:ext cx="4779842" cy="3232580"/>
          </a:xfrm>
          <a:solidFill>
            <a:srgbClr val="004165">
              <a:alpha val="50000"/>
            </a:srgbClr>
          </a:solidFill>
        </p:spPr>
        <p:txBody>
          <a:bodyPr/>
          <a:lstStyle/>
          <a:p>
            <a:r>
              <a:rPr lang="en-GB" b="1" dirty="0"/>
              <a:t>THE RIPPLE EFFECT</a:t>
            </a:r>
          </a:p>
          <a:p>
            <a:r>
              <a:rPr lang="en-GB" b="1" dirty="0"/>
              <a:t>Beginning benefits </a:t>
            </a:r>
            <a:r>
              <a:rPr lang="en-GB" dirty="0"/>
              <a:t>that attract people</a:t>
            </a:r>
          </a:p>
          <a:p>
            <a:r>
              <a:rPr lang="en-GB" b="1" dirty="0"/>
              <a:t>Growing benefits </a:t>
            </a:r>
            <a:r>
              <a:rPr lang="en-GB" dirty="0"/>
              <a:t>that keep them engaged</a:t>
            </a:r>
          </a:p>
          <a:p>
            <a:r>
              <a:rPr lang="en-US" b="1" dirty="0"/>
              <a:t>Life-changing benefits</a:t>
            </a:r>
            <a:r>
              <a:rPr lang="en-US" dirty="0"/>
              <a:t> that create loyal members</a:t>
            </a:r>
            <a:endParaRPr lang="en-GB" dirty="0"/>
          </a:p>
        </p:txBody>
      </p:sp>
    </p:spTree>
    <p:extLst>
      <p:ext uri="{BB962C8B-B14F-4D97-AF65-F5344CB8AC3E}">
        <p14:creationId xmlns:p14="http://schemas.microsoft.com/office/powerpoint/2010/main" val="21506216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34998-EDC2-EB21-0886-E92D9C56043B}"/>
              </a:ext>
            </a:extLst>
          </p:cNvPr>
          <p:cNvSpPr>
            <a:spLocks noGrp="1"/>
          </p:cNvSpPr>
          <p:nvPr>
            <p:ph type="title"/>
          </p:nvPr>
        </p:nvSpPr>
        <p:spPr>
          <a:xfrm>
            <a:off x="304800" y="533400"/>
            <a:ext cx="6310489" cy="645075"/>
          </a:xfrm>
        </p:spPr>
        <p:txBody>
          <a:bodyPr/>
          <a:lstStyle/>
          <a:p>
            <a:r>
              <a:rPr lang="en-GB" sz="4000" dirty="0">
                <a:solidFill>
                  <a:srgbClr val="022938"/>
                </a:solidFill>
              </a:rPr>
              <a:t>One Ad, One Message</a:t>
            </a:r>
            <a:r>
              <a:rPr lang="en-GB" dirty="0">
                <a:solidFill>
                  <a:srgbClr val="022938"/>
                </a:solidFill>
              </a:rPr>
              <a:t>!</a:t>
            </a:r>
          </a:p>
        </p:txBody>
      </p:sp>
      <p:sp>
        <p:nvSpPr>
          <p:cNvPr id="5" name="Text Placeholder 4">
            <a:extLst>
              <a:ext uri="{FF2B5EF4-FFF2-40B4-BE49-F238E27FC236}">
                <a16:creationId xmlns:a16="http://schemas.microsoft.com/office/drawing/2014/main" id="{327F17C2-5B7E-F74F-DC72-65D362814D38}"/>
              </a:ext>
            </a:extLst>
          </p:cNvPr>
          <p:cNvSpPr>
            <a:spLocks noGrp="1"/>
          </p:cNvSpPr>
          <p:nvPr>
            <p:ph type="body" sz="quarter" idx="10"/>
          </p:nvPr>
        </p:nvSpPr>
        <p:spPr/>
        <p:txBody>
          <a:bodyPr/>
          <a:lstStyle/>
          <a:p>
            <a:endParaRPr lang="en-GB" dirty="0"/>
          </a:p>
        </p:txBody>
      </p:sp>
      <p:pic>
        <p:nvPicPr>
          <p:cNvPr id="7" name="Picture 6" descr="A person sitting on a chair holding a microphone&#10;&#10;AI-generated content may be incorrect.">
            <a:extLst>
              <a:ext uri="{FF2B5EF4-FFF2-40B4-BE49-F238E27FC236}">
                <a16:creationId xmlns:a16="http://schemas.microsoft.com/office/drawing/2014/main" id="{16B31983-C583-8FDB-8F9D-BD7485BDF5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725833">
            <a:off x="-211383" y="1966908"/>
            <a:ext cx="4320000" cy="4320000"/>
          </a:xfrm>
          <a:prstGeom prst="rect">
            <a:avLst/>
          </a:prstGeom>
          <a:effectLst>
            <a:outerShdw blurRad="304800" dist="304800" dir="2700000" algn="tl" rotWithShape="0">
              <a:prstClr val="black">
                <a:alpha val="40000"/>
              </a:prstClr>
            </a:outerShdw>
          </a:effectLst>
        </p:spPr>
      </p:pic>
      <p:pic>
        <p:nvPicPr>
          <p:cNvPr id="13" name="Picture 12" descr="A group of women smiling&#10;&#10;AI-generated content may be incorrect.">
            <a:extLst>
              <a:ext uri="{FF2B5EF4-FFF2-40B4-BE49-F238E27FC236}">
                <a16:creationId xmlns:a16="http://schemas.microsoft.com/office/drawing/2014/main" id="{5BD0C4C6-C37F-18E2-24C7-C085F18724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725833">
            <a:off x="8458651" y="560285"/>
            <a:ext cx="4301075" cy="3600000"/>
          </a:xfrm>
          <a:prstGeom prst="rect">
            <a:avLst/>
          </a:prstGeom>
          <a:effectLst>
            <a:outerShdw blurRad="304800" dist="304800" dir="2700000" algn="tl" rotWithShape="0">
              <a:prstClr val="black">
                <a:alpha val="40000"/>
              </a:prstClr>
            </a:outerShdw>
          </a:effectLst>
        </p:spPr>
      </p:pic>
      <p:pic>
        <p:nvPicPr>
          <p:cNvPr id="17" name="Picture 16" descr="A person talking on a cell phone&#10;&#10;AI-generated content may be incorrect.">
            <a:extLst>
              <a:ext uri="{FF2B5EF4-FFF2-40B4-BE49-F238E27FC236}">
                <a16:creationId xmlns:a16="http://schemas.microsoft.com/office/drawing/2014/main" id="{0C820580-5082-9EA0-9D5B-66DA197CB92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725833">
            <a:off x="6224587" y="1515974"/>
            <a:ext cx="5006954" cy="3600000"/>
          </a:xfrm>
          <a:prstGeom prst="rect">
            <a:avLst/>
          </a:prstGeom>
          <a:effectLst>
            <a:outerShdw blurRad="304800" dist="304800" dir="2700000" algn="tl" rotWithShape="0">
              <a:prstClr val="black">
                <a:alpha val="40000"/>
              </a:prstClr>
            </a:outerShdw>
          </a:effectLst>
        </p:spPr>
      </p:pic>
      <p:pic>
        <p:nvPicPr>
          <p:cNvPr id="9" name="Picture 8" descr="A person in a suit sitting at a table with other people in the background&#10;&#10;AI-generated content may be incorrect.">
            <a:extLst>
              <a:ext uri="{FF2B5EF4-FFF2-40B4-BE49-F238E27FC236}">
                <a16:creationId xmlns:a16="http://schemas.microsoft.com/office/drawing/2014/main" id="{4162E27F-CF18-DCEA-2DC6-CED49838712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725833">
            <a:off x="2999932" y="2445430"/>
            <a:ext cx="4610459" cy="4320000"/>
          </a:xfrm>
          <a:prstGeom prst="rect">
            <a:avLst/>
          </a:prstGeom>
          <a:effectLst>
            <a:outerShdw blurRad="304800" dist="304800" dir="2700000" algn="tl" rotWithShape="0">
              <a:prstClr val="black">
                <a:alpha val="40000"/>
              </a:prstClr>
            </a:outerShdw>
          </a:effectLst>
        </p:spPr>
      </p:pic>
    </p:spTree>
    <p:extLst>
      <p:ext uri="{BB962C8B-B14F-4D97-AF65-F5344CB8AC3E}">
        <p14:creationId xmlns:p14="http://schemas.microsoft.com/office/powerpoint/2010/main" val="9162863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566BD4E-B4E6-423F-B0A0-C1918F913611}"/>
              </a:ext>
            </a:extLst>
          </p:cNvPr>
          <p:cNvSpPr>
            <a:spLocks noGrp="1"/>
          </p:cNvSpPr>
          <p:nvPr>
            <p:ph type="ctrTitle"/>
          </p:nvPr>
        </p:nvSpPr>
        <p:spPr>
          <a:xfrm>
            <a:off x="7176756" y="411480"/>
            <a:ext cx="4230384" cy="2389332"/>
          </a:xfrm>
        </p:spPr>
        <p:txBody>
          <a:bodyPr>
            <a:noAutofit/>
          </a:bodyPr>
          <a:lstStyle/>
          <a:p>
            <a:pPr algn="l"/>
            <a:r>
              <a:rPr lang="en-GB" sz="4800" i="1" dirty="0">
                <a:solidFill>
                  <a:srgbClr val="004165"/>
                </a:solidFill>
              </a:rPr>
              <a:t>Choose 3 Channels Maximum!</a:t>
            </a:r>
          </a:p>
        </p:txBody>
      </p:sp>
    </p:spTree>
    <p:extLst>
      <p:ext uri="{BB962C8B-B14F-4D97-AF65-F5344CB8AC3E}">
        <p14:creationId xmlns:p14="http://schemas.microsoft.com/office/powerpoint/2010/main" val="17259110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8815D2-4207-3F28-6733-5B5A30EF7A56}"/>
              </a:ext>
            </a:extLst>
          </p:cNvPr>
          <p:cNvSpPr>
            <a:spLocks noGrp="1"/>
          </p:cNvSpPr>
          <p:nvPr>
            <p:ph type="title"/>
          </p:nvPr>
        </p:nvSpPr>
        <p:spPr/>
        <p:txBody>
          <a:bodyPr/>
          <a:lstStyle/>
          <a:p>
            <a:r>
              <a:rPr lang="en-GB" sz="4400" dirty="0">
                <a:solidFill>
                  <a:schemeClr val="bg1"/>
                </a:solidFill>
              </a:rPr>
              <a:t>Event Promotion Channels</a:t>
            </a:r>
          </a:p>
        </p:txBody>
      </p:sp>
      <p:sp>
        <p:nvSpPr>
          <p:cNvPr id="3" name="Content Placeholder 2">
            <a:extLst>
              <a:ext uri="{FF2B5EF4-FFF2-40B4-BE49-F238E27FC236}">
                <a16:creationId xmlns:a16="http://schemas.microsoft.com/office/drawing/2014/main" id="{FDDFF978-BF12-FAD9-6BD5-D11A3B618424}"/>
              </a:ext>
            </a:extLst>
          </p:cNvPr>
          <p:cNvSpPr>
            <a:spLocks noGrp="1"/>
          </p:cNvSpPr>
          <p:nvPr>
            <p:ph idx="1"/>
          </p:nvPr>
        </p:nvSpPr>
        <p:spPr>
          <a:xfrm>
            <a:off x="354000" y="3990305"/>
            <a:ext cx="7257291" cy="2410495"/>
          </a:xfrm>
        </p:spPr>
        <p:txBody>
          <a:bodyPr/>
          <a:lstStyle/>
          <a:p>
            <a:pPr>
              <a:buClr>
                <a:schemeClr val="bg1"/>
              </a:buClr>
              <a:buFont typeface="Wingdings" panose="05000000000000000000" pitchFamily="2" charset="2"/>
              <a:buChar char="§"/>
            </a:pPr>
            <a:r>
              <a:rPr lang="en-GB" dirty="0">
                <a:solidFill>
                  <a:schemeClr val="bg1"/>
                </a:solidFill>
              </a:rPr>
              <a:t>Eventbrite/Meetup</a:t>
            </a:r>
          </a:p>
          <a:p>
            <a:pPr>
              <a:buClr>
                <a:schemeClr val="bg1"/>
              </a:buClr>
              <a:buFont typeface="Wingdings" panose="05000000000000000000" pitchFamily="2" charset="2"/>
              <a:buChar char="§"/>
            </a:pPr>
            <a:r>
              <a:rPr lang="en-GB" dirty="0">
                <a:solidFill>
                  <a:schemeClr val="bg1"/>
                </a:solidFill>
              </a:rPr>
              <a:t>Facebook Events</a:t>
            </a:r>
          </a:p>
          <a:p>
            <a:pPr>
              <a:buClr>
                <a:schemeClr val="bg1"/>
              </a:buClr>
              <a:buFont typeface="Wingdings" panose="05000000000000000000" pitchFamily="2" charset="2"/>
              <a:buChar char="§"/>
            </a:pPr>
            <a:r>
              <a:rPr lang="en-GB" dirty="0">
                <a:solidFill>
                  <a:schemeClr val="bg1"/>
                </a:solidFill>
              </a:rPr>
              <a:t>LinkedIn Events</a:t>
            </a:r>
          </a:p>
          <a:p>
            <a:pPr>
              <a:buClr>
                <a:schemeClr val="bg1"/>
              </a:buClr>
              <a:buFont typeface="Wingdings" panose="05000000000000000000" pitchFamily="2" charset="2"/>
              <a:buChar char="§"/>
            </a:pPr>
            <a:r>
              <a:rPr lang="en-GB" dirty="0">
                <a:solidFill>
                  <a:schemeClr val="bg1"/>
                </a:solidFill>
              </a:rPr>
              <a:t>Local listing social media channels </a:t>
            </a:r>
          </a:p>
        </p:txBody>
      </p:sp>
      <p:sp>
        <p:nvSpPr>
          <p:cNvPr id="4" name="Text Placeholder 3">
            <a:extLst>
              <a:ext uri="{FF2B5EF4-FFF2-40B4-BE49-F238E27FC236}">
                <a16:creationId xmlns:a16="http://schemas.microsoft.com/office/drawing/2014/main" id="{8FA666E2-7C96-C8C3-39FE-008709A191FE}"/>
              </a:ext>
            </a:extLst>
          </p:cNvPr>
          <p:cNvSpPr>
            <a:spLocks noGrp="1"/>
          </p:cNvSpPr>
          <p:nvPr>
            <p:ph type="body" sz="quarter" idx="10"/>
          </p:nvPr>
        </p:nvSpPr>
        <p:spPr/>
        <p:txBody>
          <a:bodyPr/>
          <a:lstStyle/>
          <a:p>
            <a:endParaRPr lang="en-GB" dirty="0"/>
          </a:p>
        </p:txBody>
      </p:sp>
    </p:spTree>
    <p:extLst>
      <p:ext uri="{BB962C8B-B14F-4D97-AF65-F5344CB8AC3E}">
        <p14:creationId xmlns:p14="http://schemas.microsoft.com/office/powerpoint/2010/main" val="6397945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045CD9F-1ACA-EC9F-D438-B92456AAC7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519009-64BD-625C-3E66-28D9E01CB06D}"/>
              </a:ext>
            </a:extLst>
          </p:cNvPr>
          <p:cNvSpPr>
            <a:spLocks noGrp="1"/>
          </p:cNvSpPr>
          <p:nvPr>
            <p:ph type="title"/>
          </p:nvPr>
        </p:nvSpPr>
        <p:spPr>
          <a:xfrm>
            <a:off x="2450957" y="297438"/>
            <a:ext cx="9584267" cy="1379351"/>
          </a:xfrm>
        </p:spPr>
        <p:txBody>
          <a:bodyPr/>
          <a:lstStyle/>
          <a:p>
            <a:pPr algn="r"/>
            <a:r>
              <a:rPr lang="en-GB" sz="4400" dirty="0">
                <a:solidFill>
                  <a:schemeClr val="bg1"/>
                </a:solidFill>
              </a:rPr>
              <a:t>External Audience </a:t>
            </a:r>
            <a:br>
              <a:rPr lang="en-GB" sz="4400" dirty="0">
                <a:solidFill>
                  <a:schemeClr val="bg1"/>
                </a:solidFill>
              </a:rPr>
            </a:br>
            <a:r>
              <a:rPr lang="en-GB" sz="4400" dirty="0">
                <a:solidFill>
                  <a:schemeClr val="bg1"/>
                </a:solidFill>
              </a:rPr>
              <a:t>Media Channels</a:t>
            </a:r>
          </a:p>
        </p:txBody>
      </p:sp>
      <p:sp>
        <p:nvSpPr>
          <p:cNvPr id="5" name="Text Placeholder 4">
            <a:extLst>
              <a:ext uri="{FF2B5EF4-FFF2-40B4-BE49-F238E27FC236}">
                <a16:creationId xmlns:a16="http://schemas.microsoft.com/office/drawing/2014/main" id="{A1D2A422-9074-F91E-2DA8-4979EAA54193}"/>
              </a:ext>
            </a:extLst>
          </p:cNvPr>
          <p:cNvSpPr>
            <a:spLocks noGrp="1"/>
          </p:cNvSpPr>
          <p:nvPr>
            <p:ph type="body" sz="quarter" idx="10"/>
          </p:nvPr>
        </p:nvSpPr>
        <p:spPr/>
        <p:txBody>
          <a:bodyPr/>
          <a:lstStyle/>
          <a:p>
            <a:endParaRPr lang="en-GB" dirty="0"/>
          </a:p>
        </p:txBody>
      </p:sp>
      <p:sp>
        <p:nvSpPr>
          <p:cNvPr id="7" name="Rectangle 6">
            <a:extLst>
              <a:ext uri="{FF2B5EF4-FFF2-40B4-BE49-F238E27FC236}">
                <a16:creationId xmlns:a16="http://schemas.microsoft.com/office/drawing/2014/main" id="{3B6F27AF-3595-A486-435D-3FEAA549A8B7}"/>
              </a:ext>
            </a:extLst>
          </p:cNvPr>
          <p:cNvSpPr/>
          <p:nvPr/>
        </p:nvSpPr>
        <p:spPr>
          <a:xfrm rot="19470148">
            <a:off x="4948348" y="1862665"/>
            <a:ext cx="1016000" cy="1174045"/>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0000"/>
              </a:solidFill>
            </a:endParaRPr>
          </a:p>
        </p:txBody>
      </p:sp>
      <p:sp>
        <p:nvSpPr>
          <p:cNvPr id="3" name="Rectangle 2">
            <a:extLst>
              <a:ext uri="{FF2B5EF4-FFF2-40B4-BE49-F238E27FC236}">
                <a16:creationId xmlns:a16="http://schemas.microsoft.com/office/drawing/2014/main" id="{19905759-FD18-275A-96AA-A02D504F24EA}"/>
              </a:ext>
            </a:extLst>
          </p:cNvPr>
          <p:cNvSpPr/>
          <p:nvPr/>
        </p:nvSpPr>
        <p:spPr>
          <a:xfrm rot="19470148">
            <a:off x="4643548" y="3614875"/>
            <a:ext cx="1016000" cy="1174045"/>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0000"/>
              </a:solidFill>
            </a:endParaRPr>
          </a:p>
        </p:txBody>
      </p:sp>
    </p:spTree>
    <p:extLst>
      <p:ext uri="{BB962C8B-B14F-4D97-AF65-F5344CB8AC3E}">
        <p14:creationId xmlns:p14="http://schemas.microsoft.com/office/powerpoint/2010/main" val="1219433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1DD8E27E-033B-7B40-B90B-F45BF75FF319}"/>
              </a:ext>
            </a:extLst>
          </p:cNvPr>
          <p:cNvSpPr>
            <a:spLocks noGrp="1"/>
          </p:cNvSpPr>
          <p:nvPr>
            <p:ph type="ctrTitle"/>
          </p:nvPr>
        </p:nvSpPr>
        <p:spPr>
          <a:xfrm>
            <a:off x="506186" y="2922813"/>
            <a:ext cx="11152413" cy="1502229"/>
          </a:xfrm>
        </p:spPr>
        <p:txBody>
          <a:bodyPr>
            <a:normAutofit/>
          </a:bodyPr>
          <a:lstStyle/>
          <a:p>
            <a:r>
              <a:rPr lang="en-US" sz="4400" dirty="0"/>
              <a:t>Vice President Public Relations (VPPR)</a:t>
            </a:r>
            <a:br>
              <a:rPr lang="en-US" sz="4400" dirty="0"/>
            </a:br>
            <a:r>
              <a:rPr lang="en-US" sz="3600" dirty="0"/>
              <a:t>Club Officer Training (COT)</a:t>
            </a:r>
            <a:endParaRPr lang="en-GB" sz="3600" dirty="0"/>
          </a:p>
        </p:txBody>
      </p:sp>
      <p:sp>
        <p:nvSpPr>
          <p:cNvPr id="7" name="Subtitle 2">
            <a:extLst>
              <a:ext uri="{FF2B5EF4-FFF2-40B4-BE49-F238E27FC236}">
                <a16:creationId xmlns:a16="http://schemas.microsoft.com/office/drawing/2014/main" id="{9AE83B22-0C4C-F180-11E1-B5B8CDDA066F}"/>
              </a:ext>
            </a:extLst>
          </p:cNvPr>
          <p:cNvSpPr txBox="1">
            <a:spLocks/>
          </p:cNvSpPr>
          <p:nvPr/>
        </p:nvSpPr>
        <p:spPr>
          <a:xfrm>
            <a:off x="1524000" y="4506686"/>
            <a:ext cx="9144000" cy="60328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400" dirty="0"/>
              <a:t>Round 1: New Year Training</a:t>
            </a:r>
          </a:p>
        </p:txBody>
      </p:sp>
    </p:spTree>
    <p:extLst>
      <p:ext uri="{BB962C8B-B14F-4D97-AF65-F5344CB8AC3E}">
        <p14:creationId xmlns:p14="http://schemas.microsoft.com/office/powerpoint/2010/main" val="25318110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075A0-E2BC-2372-91B6-C1DD5B5CF4B0}"/>
              </a:ext>
            </a:extLst>
          </p:cNvPr>
          <p:cNvSpPr>
            <a:spLocks noGrp="1"/>
          </p:cNvSpPr>
          <p:nvPr>
            <p:ph type="title"/>
          </p:nvPr>
        </p:nvSpPr>
        <p:spPr>
          <a:xfrm>
            <a:off x="385507" y="510085"/>
            <a:ext cx="3648607" cy="649224"/>
          </a:xfrm>
        </p:spPr>
        <p:txBody>
          <a:bodyPr>
            <a:normAutofit/>
          </a:bodyPr>
          <a:lstStyle/>
          <a:p>
            <a:r>
              <a:rPr lang="en-GB" sz="4000" dirty="0">
                <a:solidFill>
                  <a:srgbClr val="004165"/>
                </a:solidFill>
              </a:rPr>
              <a:t>Hashtags #</a:t>
            </a:r>
          </a:p>
        </p:txBody>
      </p:sp>
    </p:spTree>
    <p:extLst>
      <p:ext uri="{BB962C8B-B14F-4D97-AF65-F5344CB8AC3E}">
        <p14:creationId xmlns:p14="http://schemas.microsoft.com/office/powerpoint/2010/main" val="10084168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54F48-0526-2967-AAE2-2607DBDBCB39}"/>
              </a:ext>
            </a:extLst>
          </p:cNvPr>
          <p:cNvSpPr>
            <a:spLocks noGrp="1"/>
          </p:cNvSpPr>
          <p:nvPr>
            <p:ph type="title"/>
          </p:nvPr>
        </p:nvSpPr>
        <p:spPr>
          <a:xfrm>
            <a:off x="345442" y="236220"/>
            <a:ext cx="3667390" cy="852349"/>
          </a:xfr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normAutofit/>
          </a:bodyPr>
          <a:lstStyle/>
          <a:p>
            <a:r>
              <a:rPr lang="en-GB" sz="4000" dirty="0">
                <a:solidFill>
                  <a:schemeClr val="tx1"/>
                </a:solidFill>
              </a:rPr>
              <a:t>Google Profile</a:t>
            </a:r>
          </a:p>
        </p:txBody>
      </p:sp>
    </p:spTree>
    <p:extLst>
      <p:ext uri="{BB962C8B-B14F-4D97-AF65-F5344CB8AC3E}">
        <p14:creationId xmlns:p14="http://schemas.microsoft.com/office/powerpoint/2010/main" val="3671201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18638391-DCBF-033F-0D73-45A000EF748D}"/>
            </a:ext>
          </a:extLst>
        </p:cNvPr>
        <p:cNvGrpSpPr/>
        <p:nvPr/>
      </p:nvGrpSpPr>
      <p:grpSpPr>
        <a:xfrm>
          <a:off x="0" y="0"/>
          <a:ext cx="0" cy="0"/>
          <a:chOff x="0" y="0"/>
          <a:chExt cx="0" cy="0"/>
        </a:xfrm>
      </p:grpSpPr>
    </p:spTree>
    <p:extLst>
      <p:ext uri="{BB962C8B-B14F-4D97-AF65-F5344CB8AC3E}">
        <p14:creationId xmlns:p14="http://schemas.microsoft.com/office/powerpoint/2010/main" val="15231257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155B3-6DED-CAE2-BEFA-32189C8274FA}"/>
              </a:ext>
            </a:extLst>
          </p:cNvPr>
          <p:cNvSpPr>
            <a:spLocks noGrp="1"/>
          </p:cNvSpPr>
          <p:nvPr>
            <p:ph type="title"/>
          </p:nvPr>
        </p:nvSpPr>
        <p:spPr/>
        <p:txBody>
          <a:bodyPr/>
          <a:lstStyle/>
          <a:p>
            <a:r>
              <a:rPr lang="en-GB" dirty="0"/>
              <a:t>Offline Channels – Choose from Ala Carte Menu</a:t>
            </a:r>
          </a:p>
        </p:txBody>
      </p:sp>
      <p:sp>
        <p:nvSpPr>
          <p:cNvPr id="3" name="Content Placeholder 2">
            <a:extLst>
              <a:ext uri="{FF2B5EF4-FFF2-40B4-BE49-F238E27FC236}">
                <a16:creationId xmlns:a16="http://schemas.microsoft.com/office/drawing/2014/main" id="{86103608-CBD1-CA86-AC1E-DB688A586C1B}"/>
              </a:ext>
            </a:extLst>
          </p:cNvPr>
          <p:cNvSpPr>
            <a:spLocks noGrp="1"/>
          </p:cNvSpPr>
          <p:nvPr>
            <p:ph idx="1"/>
          </p:nvPr>
        </p:nvSpPr>
        <p:spPr>
          <a:xfrm>
            <a:off x="6843712" y="1520042"/>
            <a:ext cx="5081587" cy="4358244"/>
          </a:xfrm>
        </p:spPr>
        <p:txBody>
          <a:bodyPr/>
          <a:lstStyle/>
          <a:p>
            <a:pPr marL="341313" indent="-341313"/>
            <a:r>
              <a:rPr lang="en-GB" dirty="0"/>
              <a:t>Market Stands/Job Fairs</a:t>
            </a:r>
          </a:p>
          <a:p>
            <a:pPr marL="341313" indent="-341313"/>
            <a:r>
              <a:rPr lang="en-GB" dirty="0"/>
              <a:t>Leafleting/Mail Drops </a:t>
            </a:r>
          </a:p>
          <a:p>
            <a:pPr marL="341313" indent="-341313"/>
            <a:r>
              <a:rPr lang="en-GB" dirty="0"/>
              <a:t>Community Boards etc</a:t>
            </a:r>
          </a:p>
          <a:p>
            <a:endParaRPr lang="en-GB" dirty="0"/>
          </a:p>
        </p:txBody>
      </p:sp>
    </p:spTree>
    <p:extLst>
      <p:ext uri="{BB962C8B-B14F-4D97-AF65-F5344CB8AC3E}">
        <p14:creationId xmlns:p14="http://schemas.microsoft.com/office/powerpoint/2010/main" val="41984479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E454A9-C05E-5EB5-3B14-90C9C8DDF4FA}"/>
              </a:ext>
            </a:extLst>
          </p:cNvPr>
          <p:cNvSpPr>
            <a:spLocks noGrp="1"/>
          </p:cNvSpPr>
          <p:nvPr>
            <p:ph type="title"/>
          </p:nvPr>
        </p:nvSpPr>
        <p:spPr>
          <a:xfrm>
            <a:off x="272317" y="521551"/>
            <a:ext cx="4683505" cy="649224"/>
          </a:xfrm>
          <a:solidFill>
            <a:srgbClr val="000000">
              <a:alpha val="35000"/>
            </a:srgbClr>
          </a:solidFill>
        </p:spPr>
        <p:txBody>
          <a:bodyPr/>
          <a:lstStyle/>
          <a:p>
            <a:r>
              <a:rPr lang="en-GB" dirty="0">
                <a:solidFill>
                  <a:schemeClr val="tx1"/>
                </a:solidFill>
              </a:rPr>
              <a:t>Newspapers/Articles</a:t>
            </a:r>
          </a:p>
        </p:txBody>
      </p:sp>
      <p:sp>
        <p:nvSpPr>
          <p:cNvPr id="3" name="Content Placeholder 2">
            <a:extLst>
              <a:ext uri="{FF2B5EF4-FFF2-40B4-BE49-F238E27FC236}">
                <a16:creationId xmlns:a16="http://schemas.microsoft.com/office/drawing/2014/main" id="{EF9B72A7-6726-0C18-DF4E-BE045AED04B8}"/>
              </a:ext>
            </a:extLst>
          </p:cNvPr>
          <p:cNvSpPr>
            <a:spLocks noGrp="1"/>
          </p:cNvSpPr>
          <p:nvPr>
            <p:ph idx="1"/>
          </p:nvPr>
        </p:nvSpPr>
        <p:spPr>
          <a:xfrm>
            <a:off x="7134700" y="3637731"/>
            <a:ext cx="3765430" cy="649224"/>
          </a:xfrm>
          <a:noFill/>
        </p:spPr>
        <p:txBody>
          <a:bodyPr>
            <a:normAutofit/>
          </a:bodyPr>
          <a:lstStyle/>
          <a:p>
            <a:pPr marL="0" indent="0">
              <a:buNone/>
            </a:pPr>
            <a:r>
              <a:rPr lang="en-GB" sz="3600" b="1" dirty="0"/>
              <a:t>Printed media</a:t>
            </a:r>
          </a:p>
        </p:txBody>
      </p:sp>
    </p:spTree>
    <p:extLst>
      <p:ext uri="{BB962C8B-B14F-4D97-AF65-F5344CB8AC3E}">
        <p14:creationId xmlns:p14="http://schemas.microsoft.com/office/powerpoint/2010/main" val="29682960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66FF"/>
        </a:solidFill>
        <a:effectLst/>
      </p:bgPr>
    </p:bg>
    <p:spTree>
      <p:nvGrpSpPr>
        <p:cNvPr id="1" name="">
          <a:extLst>
            <a:ext uri="{FF2B5EF4-FFF2-40B4-BE49-F238E27FC236}">
              <a16:creationId xmlns:a16="http://schemas.microsoft.com/office/drawing/2014/main" id="{B71BBA07-46C4-5B5F-54F6-66014A1181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F9ADAA-3E28-CA25-33E7-83507413C760}"/>
              </a:ext>
            </a:extLst>
          </p:cNvPr>
          <p:cNvSpPr>
            <a:spLocks noGrp="1"/>
          </p:cNvSpPr>
          <p:nvPr>
            <p:ph type="title"/>
          </p:nvPr>
        </p:nvSpPr>
        <p:spPr/>
        <p:txBody>
          <a:bodyPr/>
          <a:lstStyle/>
          <a:p>
            <a:r>
              <a:rPr lang="en-GB" dirty="0"/>
              <a:t>Testimonials</a:t>
            </a:r>
          </a:p>
        </p:txBody>
      </p:sp>
      <p:sp>
        <p:nvSpPr>
          <p:cNvPr id="3" name="Content Placeholder 2">
            <a:extLst>
              <a:ext uri="{FF2B5EF4-FFF2-40B4-BE49-F238E27FC236}">
                <a16:creationId xmlns:a16="http://schemas.microsoft.com/office/drawing/2014/main" id="{B2C1588B-08C8-9EEB-12BC-7A5508869E25}"/>
              </a:ext>
            </a:extLst>
          </p:cNvPr>
          <p:cNvSpPr>
            <a:spLocks noGrp="1"/>
          </p:cNvSpPr>
          <p:nvPr>
            <p:ph idx="1"/>
          </p:nvPr>
        </p:nvSpPr>
        <p:spPr>
          <a:xfrm>
            <a:off x="15585627" y="600384"/>
            <a:ext cx="2048172" cy="4358244"/>
          </a:xfrm>
        </p:spPr>
        <p:txBody>
          <a:bodyPr/>
          <a:lstStyle/>
          <a:p>
            <a:r>
              <a:rPr lang="en-GB" dirty="0"/>
              <a:t>Creation of testimonial campaign (links to external audiences)</a:t>
            </a:r>
          </a:p>
          <a:p>
            <a:pPr lvl="1"/>
            <a:endParaRPr lang="en-GB" dirty="0"/>
          </a:p>
        </p:txBody>
      </p:sp>
      <p:pic>
        <p:nvPicPr>
          <p:cNvPr id="6" name="Picture 5">
            <a:extLst>
              <a:ext uri="{FF2B5EF4-FFF2-40B4-BE49-F238E27FC236}">
                <a16:creationId xmlns:a16="http://schemas.microsoft.com/office/drawing/2014/main" id="{E41FEFA2-201B-27E1-AB4A-A309BF29255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19807564">
            <a:off x="1015683" y="1758732"/>
            <a:ext cx="3947368" cy="3600000"/>
          </a:xfrm>
          <a:prstGeom prst="rect">
            <a:avLst/>
          </a:prstGeom>
          <a:effectLst>
            <a:outerShdw blurRad="304800" dist="292100" dir="2700000" algn="tl" rotWithShape="0">
              <a:schemeClr val="tx1">
                <a:alpha val="40000"/>
              </a:schemeClr>
            </a:outerShdw>
          </a:effectLst>
        </p:spPr>
      </p:pic>
      <p:pic>
        <p:nvPicPr>
          <p:cNvPr id="8" name="Picture 7" descr="A person with his eyes closed and his mouth open&#10;&#10;AI-generated content may be incorrect.">
            <a:extLst>
              <a:ext uri="{FF2B5EF4-FFF2-40B4-BE49-F238E27FC236}">
                <a16:creationId xmlns:a16="http://schemas.microsoft.com/office/drawing/2014/main" id="{1463726F-8285-0FB9-E05A-17DB17DD5B9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9807564">
            <a:off x="3617520" y="931040"/>
            <a:ext cx="3600000" cy="3600000"/>
          </a:xfrm>
          <a:prstGeom prst="rect">
            <a:avLst/>
          </a:prstGeom>
          <a:effectLst>
            <a:outerShdw blurRad="304800" dist="292100" dir="2700000" algn="tl" rotWithShape="0">
              <a:schemeClr val="tx1">
                <a:alpha val="40000"/>
              </a:schemeClr>
            </a:outerShdw>
          </a:effectLst>
        </p:spPr>
      </p:pic>
      <p:pic>
        <p:nvPicPr>
          <p:cNvPr id="10" name="Picture 9">
            <a:extLst>
              <a:ext uri="{FF2B5EF4-FFF2-40B4-BE49-F238E27FC236}">
                <a16:creationId xmlns:a16="http://schemas.microsoft.com/office/drawing/2014/main" id="{765A2E6A-F6A9-4C3A-E245-F0835A8FEB52}"/>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19807564">
            <a:off x="5489846" y="1758732"/>
            <a:ext cx="3600000" cy="3600000"/>
          </a:xfrm>
          <a:prstGeom prst="rect">
            <a:avLst/>
          </a:prstGeom>
          <a:effectLst>
            <a:outerShdw blurRad="304800" dist="292100" dir="2700000" algn="tl" rotWithShape="0">
              <a:schemeClr val="tx1">
                <a:alpha val="40000"/>
              </a:schemeClr>
            </a:outerShdw>
          </a:effectLst>
        </p:spPr>
      </p:pic>
      <p:pic>
        <p:nvPicPr>
          <p:cNvPr id="12" name="Picture 11" descr="A person smiling at the camera&#10;&#10;AI-generated content may be incorrect.">
            <a:extLst>
              <a:ext uri="{FF2B5EF4-FFF2-40B4-BE49-F238E27FC236}">
                <a16:creationId xmlns:a16="http://schemas.microsoft.com/office/drawing/2014/main" id="{388EA306-761E-5F7A-BFB2-9E91009750C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9807564">
            <a:off x="7744313" y="931040"/>
            <a:ext cx="3600000" cy="3600000"/>
          </a:xfrm>
          <a:prstGeom prst="rect">
            <a:avLst/>
          </a:prstGeom>
          <a:effectLst>
            <a:outerShdw blurRad="304800" dist="292100" dir="2700000" algn="tl" rotWithShape="0">
              <a:schemeClr val="tx1">
                <a:alpha val="40000"/>
              </a:schemeClr>
            </a:outerShdw>
          </a:effectLst>
        </p:spPr>
      </p:pic>
    </p:spTree>
    <p:extLst>
      <p:ext uri="{BB962C8B-B14F-4D97-AF65-F5344CB8AC3E}">
        <p14:creationId xmlns:p14="http://schemas.microsoft.com/office/powerpoint/2010/main" val="16984288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E302B-0EEC-93F0-C264-691C4EF354FB}"/>
              </a:ext>
            </a:extLst>
          </p:cNvPr>
          <p:cNvSpPr>
            <a:spLocks noGrp="1"/>
          </p:cNvSpPr>
          <p:nvPr>
            <p:ph type="title"/>
          </p:nvPr>
        </p:nvSpPr>
        <p:spPr>
          <a:xfrm>
            <a:off x="277934" y="295772"/>
            <a:ext cx="8766054" cy="683941"/>
          </a:xfrm>
          <a:solidFill>
            <a:srgbClr val="000000">
              <a:alpha val="40000"/>
            </a:srgbClr>
          </a:solidFill>
        </p:spPr>
        <p:txBody>
          <a:bodyPr/>
          <a:lstStyle/>
          <a:p>
            <a:r>
              <a:rPr lang="en-GB" dirty="0"/>
              <a:t>Word of Mouth (Personal Testimonials) </a:t>
            </a:r>
          </a:p>
        </p:txBody>
      </p:sp>
      <p:sp>
        <p:nvSpPr>
          <p:cNvPr id="3" name="Content Placeholder 2">
            <a:extLst>
              <a:ext uri="{FF2B5EF4-FFF2-40B4-BE49-F238E27FC236}">
                <a16:creationId xmlns:a16="http://schemas.microsoft.com/office/drawing/2014/main" id="{F360ABA8-6558-BB68-7252-6E3AC0EEB3DC}"/>
              </a:ext>
            </a:extLst>
          </p:cNvPr>
          <p:cNvSpPr>
            <a:spLocks noGrp="1"/>
          </p:cNvSpPr>
          <p:nvPr>
            <p:ph idx="1"/>
          </p:nvPr>
        </p:nvSpPr>
        <p:spPr>
          <a:xfrm>
            <a:off x="520822" y="4755422"/>
            <a:ext cx="2978734" cy="764845"/>
          </a:xfrm>
          <a:solidFill>
            <a:srgbClr val="000000">
              <a:alpha val="40000"/>
            </a:srgbClr>
          </a:solidFill>
        </p:spPr>
        <p:txBody>
          <a:bodyPr wrap="none">
            <a:noAutofit/>
          </a:bodyPr>
          <a:lstStyle/>
          <a:p>
            <a:pPr marL="0" indent="0">
              <a:buNone/>
            </a:pPr>
            <a:r>
              <a:rPr lang="en-GB" sz="2400" dirty="0"/>
              <a:t>Include friends and </a:t>
            </a:r>
            <a:br>
              <a:rPr lang="en-GB" sz="2400" dirty="0"/>
            </a:br>
            <a:r>
              <a:rPr lang="en-GB" sz="2400" dirty="0"/>
              <a:t>business networking</a:t>
            </a:r>
          </a:p>
          <a:p>
            <a:endParaRPr lang="en-GB" sz="2400" dirty="0"/>
          </a:p>
        </p:txBody>
      </p:sp>
    </p:spTree>
    <p:extLst>
      <p:ext uri="{BB962C8B-B14F-4D97-AF65-F5344CB8AC3E}">
        <p14:creationId xmlns:p14="http://schemas.microsoft.com/office/powerpoint/2010/main" val="24447756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F0A36-3524-3451-0694-F256458BFDFD}"/>
              </a:ext>
            </a:extLst>
          </p:cNvPr>
          <p:cNvSpPr>
            <a:spLocks noGrp="1"/>
          </p:cNvSpPr>
          <p:nvPr>
            <p:ph type="title"/>
          </p:nvPr>
        </p:nvSpPr>
        <p:spPr/>
        <p:txBody>
          <a:bodyPr/>
          <a:lstStyle/>
          <a:p>
            <a:r>
              <a:rPr lang="en-GB" dirty="0"/>
              <a:t>Local Radio &amp; TV</a:t>
            </a:r>
          </a:p>
        </p:txBody>
      </p:sp>
    </p:spTree>
    <p:extLst>
      <p:ext uri="{BB962C8B-B14F-4D97-AF65-F5344CB8AC3E}">
        <p14:creationId xmlns:p14="http://schemas.microsoft.com/office/powerpoint/2010/main" val="12847788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9311CE-DF2F-AD1D-5B31-3496D8A141F7}"/>
              </a:ext>
            </a:extLst>
          </p:cNvPr>
          <p:cNvSpPr>
            <a:spLocks noGrp="1"/>
          </p:cNvSpPr>
          <p:nvPr>
            <p:ph type="title"/>
          </p:nvPr>
        </p:nvSpPr>
        <p:spPr>
          <a:xfrm>
            <a:off x="235018" y="360449"/>
            <a:ext cx="2153654" cy="649224"/>
          </a:xfrm>
        </p:spPr>
        <p:txBody>
          <a:bodyPr/>
          <a:lstStyle/>
          <a:p>
            <a:pPr algn="r"/>
            <a:r>
              <a:rPr lang="en-GB" dirty="0"/>
              <a:t>Website</a:t>
            </a:r>
          </a:p>
        </p:txBody>
      </p:sp>
    </p:spTree>
    <p:extLst>
      <p:ext uri="{BB962C8B-B14F-4D97-AF65-F5344CB8AC3E}">
        <p14:creationId xmlns:p14="http://schemas.microsoft.com/office/powerpoint/2010/main" val="548250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3782FF-4C0B-5B8C-27FE-781A33C984E4}"/>
              </a:ext>
            </a:extLst>
          </p:cNvPr>
          <p:cNvSpPr>
            <a:spLocks noGrp="1"/>
          </p:cNvSpPr>
          <p:nvPr>
            <p:ph type="ctrTitle"/>
          </p:nvPr>
        </p:nvSpPr>
        <p:spPr>
          <a:xfrm>
            <a:off x="5698191" y="3960395"/>
            <a:ext cx="6493809" cy="731520"/>
          </a:xfrm>
        </p:spPr>
        <p:txBody>
          <a:bodyPr>
            <a:normAutofit fontScale="90000"/>
          </a:bodyPr>
          <a:lstStyle/>
          <a:p>
            <a:pPr algn="l"/>
            <a:r>
              <a:rPr lang="en-GB" dirty="0">
                <a:solidFill>
                  <a:srgbClr val="000000"/>
                </a:solidFill>
              </a:rPr>
              <a:t>Communication Plan</a:t>
            </a:r>
          </a:p>
        </p:txBody>
      </p:sp>
    </p:spTree>
    <p:extLst>
      <p:ext uri="{BB962C8B-B14F-4D97-AF65-F5344CB8AC3E}">
        <p14:creationId xmlns:p14="http://schemas.microsoft.com/office/powerpoint/2010/main" val="26327652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67B38F5-828D-B8C8-AADE-E46A542A93DD}"/>
              </a:ext>
            </a:extLst>
          </p:cNvPr>
          <p:cNvSpPr>
            <a:spLocks noGrp="1"/>
          </p:cNvSpPr>
          <p:nvPr>
            <p:ph type="ctrTitle"/>
          </p:nvPr>
        </p:nvSpPr>
        <p:spPr/>
        <p:txBody>
          <a:bodyPr>
            <a:normAutofit fontScale="90000"/>
          </a:bodyPr>
          <a:lstStyle/>
          <a:p>
            <a:r>
              <a:rPr lang="en-GB" dirty="0">
                <a:solidFill>
                  <a:srgbClr val="022938"/>
                </a:solidFill>
              </a:rPr>
              <a:t>Agenda</a:t>
            </a:r>
          </a:p>
        </p:txBody>
      </p:sp>
    </p:spTree>
    <p:extLst>
      <p:ext uri="{BB962C8B-B14F-4D97-AF65-F5344CB8AC3E}">
        <p14:creationId xmlns:p14="http://schemas.microsoft.com/office/powerpoint/2010/main" val="32262742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screenshot of a company logo&#10;&#10;AI-generated content may be incorrect.">
            <a:extLst>
              <a:ext uri="{FF2B5EF4-FFF2-40B4-BE49-F238E27FC236}">
                <a16:creationId xmlns:a16="http://schemas.microsoft.com/office/drawing/2014/main" id="{E312B26D-3DDB-AFEF-2E53-D14FE33D1B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9341365">
            <a:off x="-158187" y="1840514"/>
            <a:ext cx="5029200" cy="3886200"/>
          </a:xfrm>
          <a:prstGeom prst="rect">
            <a:avLst/>
          </a:prstGeom>
          <a:effectLst>
            <a:outerShdw blurRad="304800" dist="304800" dir="8100000" algn="tr" rotWithShape="0">
              <a:prstClr val="black">
                <a:alpha val="40000"/>
              </a:prstClr>
            </a:outerShdw>
          </a:effectLst>
        </p:spPr>
      </p:pic>
      <p:pic>
        <p:nvPicPr>
          <p:cNvPr id="9" name="Picture 8" descr="A screenshot of a website&#10;&#10;AI-generated content may be incorrect.">
            <a:extLst>
              <a:ext uri="{FF2B5EF4-FFF2-40B4-BE49-F238E27FC236}">
                <a16:creationId xmlns:a16="http://schemas.microsoft.com/office/drawing/2014/main" id="{B43D34B3-2D37-BF31-E91B-5AA5EAD1C5D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9341365">
            <a:off x="1424464" y="1131288"/>
            <a:ext cx="5029200" cy="3886200"/>
          </a:xfrm>
          <a:prstGeom prst="rect">
            <a:avLst/>
          </a:prstGeom>
          <a:effectLst>
            <a:outerShdw blurRad="304800" dist="304800" dir="8100000" algn="tr" rotWithShape="0">
              <a:prstClr val="black">
                <a:alpha val="40000"/>
              </a:prstClr>
            </a:outerShdw>
          </a:effectLst>
        </p:spPr>
      </p:pic>
      <p:pic>
        <p:nvPicPr>
          <p:cNvPr id="5" name="Picture 4" descr="A screenshot of a computer&#10;&#10;AI-generated content may be incorrect.">
            <a:extLst>
              <a:ext uri="{FF2B5EF4-FFF2-40B4-BE49-F238E27FC236}">
                <a16:creationId xmlns:a16="http://schemas.microsoft.com/office/drawing/2014/main" id="{EBA76680-8192-4961-7950-94E740859BC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9341365">
            <a:off x="3007115" y="1840515"/>
            <a:ext cx="5029200" cy="3886200"/>
          </a:xfrm>
          <a:prstGeom prst="rect">
            <a:avLst/>
          </a:prstGeom>
          <a:effectLst>
            <a:outerShdw blurRad="304800" dist="304800" dir="8100000" algn="tr" rotWithShape="0">
              <a:prstClr val="black">
                <a:alpha val="40000"/>
              </a:prstClr>
            </a:outerShdw>
          </a:effectLst>
        </p:spPr>
      </p:pic>
      <p:pic>
        <p:nvPicPr>
          <p:cNvPr id="7" name="Picture 6" descr="A close-up of a color guide&#10;&#10;AI-generated content may be incorrect.">
            <a:extLst>
              <a:ext uri="{FF2B5EF4-FFF2-40B4-BE49-F238E27FC236}">
                <a16:creationId xmlns:a16="http://schemas.microsoft.com/office/drawing/2014/main" id="{1DEF3EB6-47E7-49CC-1C1B-C2C246C8A2D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9341365">
            <a:off x="4589766" y="1131289"/>
            <a:ext cx="5029200" cy="3886200"/>
          </a:xfrm>
          <a:prstGeom prst="rect">
            <a:avLst/>
          </a:prstGeom>
          <a:effectLst>
            <a:outerShdw blurRad="304800" dist="304800" dir="8100000" algn="tr" rotWithShape="0">
              <a:prstClr val="black">
                <a:alpha val="40000"/>
              </a:prstClr>
            </a:outerShdw>
          </a:effectLst>
        </p:spPr>
      </p:pic>
      <p:pic>
        <p:nvPicPr>
          <p:cNvPr id="13" name="Picture 12" descr="A red background with white text&#10;&#10;AI-generated content may be incorrect.">
            <a:extLst>
              <a:ext uri="{FF2B5EF4-FFF2-40B4-BE49-F238E27FC236}">
                <a16:creationId xmlns:a16="http://schemas.microsoft.com/office/drawing/2014/main" id="{3F0A387D-69DC-5AC6-7213-3083890F1E5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9341365">
            <a:off x="6172417" y="1840514"/>
            <a:ext cx="5029200" cy="3886200"/>
          </a:xfrm>
          <a:prstGeom prst="rect">
            <a:avLst/>
          </a:prstGeom>
          <a:effectLst>
            <a:outerShdw blurRad="304800" dist="304800" dir="8100000" algn="tr" rotWithShape="0">
              <a:prstClr val="black">
                <a:alpha val="40000"/>
              </a:prstClr>
            </a:outerShdw>
          </a:effectLst>
        </p:spPr>
      </p:pic>
      <p:pic>
        <p:nvPicPr>
          <p:cNvPr id="15" name="Picture 14" descr="A blue background with white text&#10;&#10;AI-generated content may be incorrect.">
            <a:extLst>
              <a:ext uri="{FF2B5EF4-FFF2-40B4-BE49-F238E27FC236}">
                <a16:creationId xmlns:a16="http://schemas.microsoft.com/office/drawing/2014/main" id="{E3F5197C-A440-58D3-CAA6-100A64555AA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9341365">
            <a:off x="7755070" y="1131288"/>
            <a:ext cx="5029200" cy="3886200"/>
          </a:xfrm>
          <a:prstGeom prst="rect">
            <a:avLst/>
          </a:prstGeom>
          <a:effectLst>
            <a:outerShdw blurRad="304800" dist="304800" dir="8100000" algn="tr" rotWithShape="0">
              <a:prstClr val="black">
                <a:alpha val="40000"/>
              </a:prstClr>
            </a:outerShdw>
          </a:effectLst>
        </p:spPr>
      </p:pic>
      <p:graphicFrame>
        <p:nvGraphicFramePr>
          <p:cNvPr id="3" name="Object 2">
            <a:extLst>
              <a:ext uri="{FF2B5EF4-FFF2-40B4-BE49-F238E27FC236}">
                <a16:creationId xmlns:a16="http://schemas.microsoft.com/office/drawing/2014/main" id="{CC2E917B-A35E-4464-836F-6957068142F6}"/>
              </a:ext>
            </a:extLst>
          </p:cNvPr>
          <p:cNvGraphicFramePr>
            <a:graphicFrameLocks noChangeAspect="1"/>
          </p:cNvGraphicFramePr>
          <p:nvPr>
            <p:extLst>
              <p:ext uri="{D42A27DB-BD31-4B8C-83A1-F6EECF244321}">
                <p14:modId xmlns:p14="http://schemas.microsoft.com/office/powerpoint/2010/main" val="4279056743"/>
              </p:ext>
            </p:extLst>
          </p:nvPr>
        </p:nvGraphicFramePr>
        <p:xfrm>
          <a:off x="9786517" y="4223543"/>
          <a:ext cx="1644287" cy="1639887"/>
        </p:xfrm>
        <a:graphic>
          <a:graphicData uri="http://schemas.openxmlformats.org/presentationml/2006/ole">
            <mc:AlternateContent xmlns:mc="http://schemas.openxmlformats.org/markup-compatibility/2006">
              <mc:Choice xmlns:v="urn:schemas-microsoft-com:vml" Requires="v">
                <p:oleObj r:id="rId9" imgW="6525555" imgH="6508737" progId="">
                  <p:embed/>
                </p:oleObj>
              </mc:Choice>
              <mc:Fallback>
                <p:oleObj r:id="rId9" imgW="6525555" imgH="6508737" progId="">
                  <p:embed/>
                  <p:pic>
                    <p:nvPicPr>
                      <p:cNvPr id="3" name="Object 2">
                        <a:extLst>
                          <a:ext uri="{FF2B5EF4-FFF2-40B4-BE49-F238E27FC236}">
                            <a16:creationId xmlns:a16="http://schemas.microsoft.com/office/drawing/2014/main" id="{CC2E917B-A35E-4464-836F-6957068142F6}"/>
                          </a:ext>
                        </a:extLst>
                      </p:cNvPr>
                      <p:cNvPicPr/>
                      <p:nvPr/>
                    </p:nvPicPr>
                    <p:blipFill>
                      <a:blip r:embed="rId10"/>
                      <a:stretch>
                        <a:fillRect/>
                      </a:stretch>
                    </p:blipFill>
                    <p:spPr>
                      <a:xfrm>
                        <a:off x="9786517" y="4223543"/>
                        <a:ext cx="1644287" cy="1639887"/>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4602CC0-BCF9-B0FA-A28D-23AAA67F501D}"/>
              </a:ext>
            </a:extLst>
          </p:cNvPr>
          <p:cNvSpPr>
            <a:spLocks noGrp="1"/>
          </p:cNvSpPr>
          <p:nvPr>
            <p:ph type="title"/>
          </p:nvPr>
        </p:nvSpPr>
        <p:spPr>
          <a:xfrm>
            <a:off x="8674453" y="295773"/>
            <a:ext cx="3275588" cy="1503290"/>
          </a:xfrm>
        </p:spPr>
        <p:txBody>
          <a:bodyPr/>
          <a:lstStyle/>
          <a:p>
            <a:r>
              <a:rPr lang="en-GB" dirty="0"/>
              <a:t>Brand Manual &amp; Resources</a:t>
            </a:r>
          </a:p>
        </p:txBody>
      </p:sp>
    </p:spTree>
    <p:extLst>
      <p:ext uri="{BB962C8B-B14F-4D97-AF65-F5344CB8AC3E}">
        <p14:creationId xmlns:p14="http://schemas.microsoft.com/office/powerpoint/2010/main" val="3145588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4E1C65-CA7F-9F96-DCA6-EDD544B2183D}"/>
              </a:ext>
            </a:extLst>
          </p:cNvPr>
          <p:cNvSpPr>
            <a:spLocks noGrp="1"/>
          </p:cNvSpPr>
          <p:nvPr>
            <p:ph type="title"/>
          </p:nvPr>
        </p:nvSpPr>
        <p:spPr/>
        <p:txBody>
          <a:bodyPr/>
          <a:lstStyle/>
          <a:p>
            <a:r>
              <a:rPr lang="en-GB" dirty="0"/>
              <a:t>Toastmasters Logo</a:t>
            </a:r>
          </a:p>
        </p:txBody>
      </p:sp>
      <p:pic>
        <p:nvPicPr>
          <p:cNvPr id="6" name="Picture 5">
            <a:extLst>
              <a:ext uri="{FF2B5EF4-FFF2-40B4-BE49-F238E27FC236}">
                <a16:creationId xmlns:a16="http://schemas.microsoft.com/office/drawing/2014/main" id="{0C7BC8CD-5BA1-2FC9-7A09-C4D03429702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017682" y="1227567"/>
            <a:ext cx="2886794" cy="2402343"/>
          </a:xfrm>
          <a:prstGeom prst="rect">
            <a:avLst/>
          </a:prstGeom>
        </p:spPr>
      </p:pic>
      <p:grpSp>
        <p:nvGrpSpPr>
          <p:cNvPr id="10" name="Group 9">
            <a:extLst>
              <a:ext uri="{FF2B5EF4-FFF2-40B4-BE49-F238E27FC236}">
                <a16:creationId xmlns:a16="http://schemas.microsoft.com/office/drawing/2014/main" id="{A9FEFC55-5AA1-3155-7E19-C8469E018E26}"/>
              </a:ext>
            </a:extLst>
          </p:cNvPr>
          <p:cNvGrpSpPr/>
          <p:nvPr/>
        </p:nvGrpSpPr>
        <p:grpSpPr>
          <a:xfrm>
            <a:off x="8269673" y="3895726"/>
            <a:ext cx="2256555" cy="1067072"/>
            <a:chOff x="5404338" y="808892"/>
            <a:chExt cx="4489939" cy="2123186"/>
          </a:xfrm>
          <a:solidFill>
            <a:schemeClr val="tx1"/>
          </a:solidFill>
        </p:grpSpPr>
        <p:sp>
          <p:nvSpPr>
            <p:cNvPr id="11" name="Rectangle 10">
              <a:extLst>
                <a:ext uri="{FF2B5EF4-FFF2-40B4-BE49-F238E27FC236}">
                  <a16:creationId xmlns:a16="http://schemas.microsoft.com/office/drawing/2014/main" id="{D1274BA5-1AEC-C0BF-1E64-508732219416}"/>
                </a:ext>
              </a:extLst>
            </p:cNvPr>
            <p:cNvSpPr/>
            <p:nvPr/>
          </p:nvSpPr>
          <p:spPr>
            <a:xfrm>
              <a:off x="5404338" y="808892"/>
              <a:ext cx="4489939" cy="212318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2" name="Picture 11" descr="A picture containing text, bottle, sign&#10;&#10;Description automatically generated">
              <a:extLst>
                <a:ext uri="{FF2B5EF4-FFF2-40B4-BE49-F238E27FC236}">
                  <a16:creationId xmlns:a16="http://schemas.microsoft.com/office/drawing/2014/main" id="{E4D8B048-D985-729D-6291-2AD75DA6C15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49307" y="1150689"/>
              <a:ext cx="3600000" cy="1439592"/>
            </a:xfrm>
            <a:prstGeom prst="rect">
              <a:avLst/>
            </a:prstGeom>
            <a:grpFill/>
          </p:spPr>
        </p:pic>
      </p:grpSp>
      <p:cxnSp>
        <p:nvCxnSpPr>
          <p:cNvPr id="13" name="Straight Connector 12">
            <a:extLst>
              <a:ext uri="{FF2B5EF4-FFF2-40B4-BE49-F238E27FC236}">
                <a16:creationId xmlns:a16="http://schemas.microsoft.com/office/drawing/2014/main" id="{593E92E3-A79E-6E60-2E8C-CA38541A4484}"/>
              </a:ext>
            </a:extLst>
          </p:cNvPr>
          <p:cNvCxnSpPr>
            <a:cxnSpLocks/>
          </p:cNvCxnSpPr>
          <p:nvPr/>
        </p:nvCxnSpPr>
        <p:spPr>
          <a:xfrm flipV="1">
            <a:off x="7963711" y="3728936"/>
            <a:ext cx="2937753" cy="1368358"/>
          </a:xfrm>
          <a:prstGeom prst="line">
            <a:avLst/>
          </a:prstGeom>
          <a:ln w="76200">
            <a:solidFill>
              <a:srgbClr val="FF0000"/>
            </a:solidFill>
          </a:ln>
        </p:spPr>
        <p:style>
          <a:lnRef idx="1">
            <a:schemeClr val="accent2"/>
          </a:lnRef>
          <a:fillRef idx="0">
            <a:schemeClr val="accent2"/>
          </a:fillRef>
          <a:effectRef idx="0">
            <a:schemeClr val="accent2"/>
          </a:effectRef>
          <a:fontRef idx="minor">
            <a:schemeClr val="tx1"/>
          </a:fontRef>
        </p:style>
      </p:cxnSp>
      <p:pic>
        <p:nvPicPr>
          <p:cNvPr id="14" name="Picture 13" descr="A logo of a company&#10;&#10;Description automatically generated">
            <a:extLst>
              <a:ext uri="{FF2B5EF4-FFF2-40B4-BE49-F238E27FC236}">
                <a16:creationId xmlns:a16="http://schemas.microsoft.com/office/drawing/2014/main" id="{2531334A-9B6D-8E0E-8C6A-DD62BDF04EE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24871" y="3832325"/>
            <a:ext cx="3509178" cy="1917386"/>
          </a:xfrm>
          <a:prstGeom prst="rect">
            <a:avLst/>
          </a:prstGeom>
        </p:spPr>
      </p:pic>
      <p:grpSp>
        <p:nvGrpSpPr>
          <p:cNvPr id="7" name="Group 6">
            <a:extLst>
              <a:ext uri="{FF2B5EF4-FFF2-40B4-BE49-F238E27FC236}">
                <a16:creationId xmlns:a16="http://schemas.microsoft.com/office/drawing/2014/main" id="{6F8B5315-ACCC-022A-D9F0-650895235E3F}"/>
              </a:ext>
            </a:extLst>
          </p:cNvPr>
          <p:cNvGrpSpPr/>
          <p:nvPr/>
        </p:nvGrpSpPr>
        <p:grpSpPr>
          <a:xfrm>
            <a:off x="7141396" y="1895203"/>
            <a:ext cx="2256555" cy="1067072"/>
            <a:chOff x="1072661" y="2951336"/>
            <a:chExt cx="4489939" cy="2123186"/>
          </a:xfrm>
          <a:solidFill>
            <a:schemeClr val="tx1"/>
          </a:solidFill>
        </p:grpSpPr>
        <p:sp>
          <p:nvSpPr>
            <p:cNvPr id="8" name="Rectangle 7">
              <a:extLst>
                <a:ext uri="{FF2B5EF4-FFF2-40B4-BE49-F238E27FC236}">
                  <a16:creationId xmlns:a16="http://schemas.microsoft.com/office/drawing/2014/main" id="{7B9BFA6C-15A3-BDD4-7E6F-F28E83470043}"/>
                </a:ext>
              </a:extLst>
            </p:cNvPr>
            <p:cNvSpPr/>
            <p:nvPr/>
          </p:nvSpPr>
          <p:spPr>
            <a:xfrm>
              <a:off x="1072661" y="2951336"/>
              <a:ext cx="4489939" cy="212318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picture containing text, sign&#10;&#10;Description automatically generated">
              <a:extLst>
                <a:ext uri="{FF2B5EF4-FFF2-40B4-BE49-F238E27FC236}">
                  <a16:creationId xmlns:a16="http://schemas.microsoft.com/office/drawing/2014/main" id="{6789EBCE-A710-FB47-A8B7-4B16CB3F825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17630" y="3654572"/>
              <a:ext cx="3600000" cy="716714"/>
            </a:xfrm>
            <a:prstGeom prst="rect">
              <a:avLst/>
            </a:prstGeom>
            <a:grpFill/>
          </p:spPr>
        </p:pic>
      </p:grpSp>
    </p:spTree>
    <p:extLst>
      <p:ext uri="{BB962C8B-B14F-4D97-AF65-F5344CB8AC3E}">
        <p14:creationId xmlns:p14="http://schemas.microsoft.com/office/powerpoint/2010/main" val="18660851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13100-0C16-4CFA-BD89-726F3389C0C4}"/>
              </a:ext>
            </a:extLst>
          </p:cNvPr>
          <p:cNvSpPr>
            <a:spLocks noGrp="1"/>
          </p:cNvSpPr>
          <p:nvPr>
            <p:ph type="title"/>
          </p:nvPr>
        </p:nvSpPr>
        <p:spPr/>
        <p:txBody>
          <a:bodyPr/>
          <a:lstStyle/>
          <a:p>
            <a:r>
              <a:rPr lang="en-GB" dirty="0"/>
              <a:t>Typefaces</a:t>
            </a:r>
          </a:p>
        </p:txBody>
      </p:sp>
      <p:pic>
        <p:nvPicPr>
          <p:cNvPr id="7" name="Content Placeholder 6" descr="A black background with white text&#10;&#10;AI-generated content may be incorrect.">
            <a:extLst>
              <a:ext uri="{FF2B5EF4-FFF2-40B4-BE49-F238E27FC236}">
                <a16:creationId xmlns:a16="http://schemas.microsoft.com/office/drawing/2014/main" id="{CA5618BF-E98C-0ED3-060B-A63530F774D0}"/>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61925" y="-182165"/>
            <a:ext cx="12515850" cy="7040165"/>
          </a:xfrm>
        </p:spPr>
      </p:pic>
    </p:spTree>
    <p:extLst>
      <p:ext uri="{BB962C8B-B14F-4D97-AF65-F5344CB8AC3E}">
        <p14:creationId xmlns:p14="http://schemas.microsoft.com/office/powerpoint/2010/main" val="37488612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316189-D632-84CA-A62C-53288ABBDBD9}"/>
            </a:ext>
          </a:extLst>
        </p:cNvPr>
        <p:cNvGrpSpPr/>
        <p:nvPr/>
      </p:nvGrpSpPr>
      <p:grpSpPr>
        <a:xfrm>
          <a:off x="0" y="0"/>
          <a:ext cx="0" cy="0"/>
          <a:chOff x="0" y="0"/>
          <a:chExt cx="0" cy="0"/>
        </a:xfrm>
      </p:grpSpPr>
      <p:graphicFrame>
        <p:nvGraphicFramePr>
          <p:cNvPr id="14" name="Content Placeholder 10">
            <a:extLst>
              <a:ext uri="{FF2B5EF4-FFF2-40B4-BE49-F238E27FC236}">
                <a16:creationId xmlns:a16="http://schemas.microsoft.com/office/drawing/2014/main" id="{BF7B020C-890B-4605-D71D-C87737FD78E5}"/>
              </a:ext>
            </a:extLst>
          </p:cNvPr>
          <p:cNvGraphicFramePr>
            <a:graphicFrameLocks/>
          </p:cNvGraphicFramePr>
          <p:nvPr/>
        </p:nvGraphicFramePr>
        <p:xfrm>
          <a:off x="8617997" y="2052684"/>
          <a:ext cx="3049588" cy="2001520"/>
        </p:xfrm>
        <a:graphic>
          <a:graphicData uri="http://schemas.openxmlformats.org/drawingml/2006/table">
            <a:tbl>
              <a:tblPr firstRow="1" bandRow="1">
                <a:tableStyleId>{5C22544A-7EE6-4342-B048-85BDC9FD1C3A}</a:tableStyleId>
              </a:tblPr>
              <a:tblGrid>
                <a:gridCol w="1524794">
                  <a:extLst>
                    <a:ext uri="{9D8B030D-6E8A-4147-A177-3AD203B41FA5}">
                      <a16:colId xmlns:a16="http://schemas.microsoft.com/office/drawing/2014/main" val="2206663626"/>
                    </a:ext>
                  </a:extLst>
                </a:gridCol>
                <a:gridCol w="1524794">
                  <a:extLst>
                    <a:ext uri="{9D8B030D-6E8A-4147-A177-3AD203B41FA5}">
                      <a16:colId xmlns:a16="http://schemas.microsoft.com/office/drawing/2014/main" val="1263758160"/>
                    </a:ext>
                  </a:extLst>
                </a:gridCol>
              </a:tblGrid>
              <a:tr h="370840">
                <a:tc>
                  <a:txBody>
                    <a:bodyPr/>
                    <a:lstStyle/>
                    <a:p>
                      <a:r>
                        <a:rPr lang="en-GB" sz="1400" dirty="0">
                          <a:solidFill>
                            <a:schemeClr val="tx1"/>
                          </a:solidFill>
                          <a:latin typeface="+mj-lt"/>
                        </a:rPr>
                        <a:t>TI Dark Red</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25119260"/>
                  </a:ext>
                </a:extLst>
              </a:tr>
              <a:tr h="370840">
                <a:tc>
                  <a:txBody>
                    <a:bodyPr/>
                    <a:lstStyle/>
                    <a:p>
                      <a:r>
                        <a:rPr lang="en-GB" sz="1400" dirty="0">
                          <a:solidFill>
                            <a:schemeClr val="tx1"/>
                          </a:solidFill>
                          <a:latin typeface="+mj-lt"/>
                        </a:rPr>
                        <a:t>Pantone (Print)</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chemeClr val="tx1"/>
                          </a:solidFill>
                          <a:latin typeface="+mj-lt"/>
                        </a:rPr>
                        <a:t>Pantone 188</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74449748"/>
                  </a:ext>
                </a:extLst>
              </a:tr>
              <a:tr h="370840">
                <a:tc>
                  <a:txBody>
                    <a:bodyPr/>
                    <a:lstStyle/>
                    <a:p>
                      <a:r>
                        <a:rPr lang="en-GB" sz="1400" dirty="0">
                          <a:solidFill>
                            <a:schemeClr val="tx1"/>
                          </a:solidFill>
                          <a:latin typeface="+mj-lt"/>
                        </a:rPr>
                        <a:t>CMYK (Print)</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chemeClr val="tx1"/>
                          </a:solidFill>
                          <a:latin typeface="+mj-lt"/>
                        </a:rPr>
                        <a:t>C12, M95, Y59, K54</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2512062"/>
                  </a:ext>
                </a:extLst>
              </a:tr>
              <a:tr h="370840">
                <a:tc>
                  <a:txBody>
                    <a:bodyPr/>
                    <a:lstStyle/>
                    <a:p>
                      <a:r>
                        <a:rPr lang="en-GB" sz="1400" dirty="0">
                          <a:solidFill>
                            <a:schemeClr val="tx1"/>
                          </a:solidFill>
                          <a:latin typeface="+mj-lt"/>
                        </a:rPr>
                        <a:t>RGB (Screen)</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chemeClr val="tx1"/>
                          </a:solidFill>
                          <a:latin typeface="+mj-lt"/>
                        </a:rPr>
                        <a:t>R119, G36, B50</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32595092"/>
                  </a:ext>
                </a:extLst>
              </a:tr>
              <a:tr h="370840">
                <a:tc>
                  <a:txBody>
                    <a:bodyPr/>
                    <a:lstStyle/>
                    <a:p>
                      <a:r>
                        <a:rPr lang="en-GB" sz="1400" dirty="0">
                          <a:solidFill>
                            <a:schemeClr val="tx1"/>
                          </a:solidFill>
                          <a:latin typeface="+mj-lt"/>
                        </a:rPr>
                        <a:t>Hex (Screen)</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1"/>
                          </a:solidFill>
                          <a:latin typeface="+mj-lt"/>
                        </a:rPr>
                        <a:t>#</a:t>
                      </a:r>
                      <a:r>
                        <a:rPr lang="en-GB" sz="1400" dirty="0">
                          <a:solidFill>
                            <a:schemeClr val="tx1"/>
                          </a:solidFill>
                          <a:latin typeface="+mj-lt"/>
                          <a:ea typeface="Roboto Light" panose="02000000000000000000" pitchFamily="2" charset="0"/>
                        </a:rPr>
                        <a:t>772432</a:t>
                      </a:r>
                      <a:endParaRPr lang="en-GB"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7362434"/>
                  </a:ext>
                </a:extLst>
              </a:tr>
            </a:tbl>
          </a:graphicData>
        </a:graphic>
      </p:graphicFrame>
      <p:grpSp>
        <p:nvGrpSpPr>
          <p:cNvPr id="22" name="Group 21">
            <a:extLst>
              <a:ext uri="{FF2B5EF4-FFF2-40B4-BE49-F238E27FC236}">
                <a16:creationId xmlns:a16="http://schemas.microsoft.com/office/drawing/2014/main" id="{1923755B-1A7E-3EC4-7F8F-D048928D6789}"/>
              </a:ext>
            </a:extLst>
          </p:cNvPr>
          <p:cNvGrpSpPr/>
          <p:nvPr/>
        </p:nvGrpSpPr>
        <p:grpSpPr>
          <a:xfrm>
            <a:off x="-418170" y="-1"/>
            <a:ext cx="11614648" cy="6205591"/>
            <a:chOff x="-418170" y="-1"/>
            <a:chExt cx="11614648" cy="6205591"/>
          </a:xfrm>
        </p:grpSpPr>
        <p:sp>
          <p:nvSpPr>
            <p:cNvPr id="9" name="Arrow: Pentagon 8">
              <a:extLst>
                <a:ext uri="{FF2B5EF4-FFF2-40B4-BE49-F238E27FC236}">
                  <a16:creationId xmlns:a16="http://schemas.microsoft.com/office/drawing/2014/main" id="{83A9EB00-4FF7-90CC-DD95-96A00C9BC552}"/>
                </a:ext>
              </a:extLst>
            </p:cNvPr>
            <p:cNvSpPr/>
            <p:nvPr/>
          </p:nvSpPr>
          <p:spPr>
            <a:xfrm>
              <a:off x="-418170" y="-1"/>
              <a:ext cx="11614648" cy="6205591"/>
            </a:xfrm>
            <a:custGeom>
              <a:avLst/>
              <a:gdLst>
                <a:gd name="connsiteX0" fmla="*/ 0 w 6102848"/>
                <a:gd name="connsiteY0" fmla="*/ 0 h 6205591"/>
                <a:gd name="connsiteX1" fmla="*/ 3051424 w 6102848"/>
                <a:gd name="connsiteY1" fmla="*/ 0 h 6205591"/>
                <a:gd name="connsiteX2" fmla="*/ 6102848 w 6102848"/>
                <a:gd name="connsiteY2" fmla="*/ 3102796 h 6205591"/>
                <a:gd name="connsiteX3" fmla="*/ 3051424 w 6102848"/>
                <a:gd name="connsiteY3" fmla="*/ 6205591 h 6205591"/>
                <a:gd name="connsiteX4" fmla="*/ 0 w 6102848"/>
                <a:gd name="connsiteY4" fmla="*/ 6205591 h 6205591"/>
                <a:gd name="connsiteX5" fmla="*/ 0 w 6102848"/>
                <a:gd name="connsiteY5" fmla="*/ 0 h 6205591"/>
                <a:gd name="connsiteX0" fmla="*/ 0 w 11589248"/>
                <a:gd name="connsiteY0" fmla="*/ 0 h 6205591"/>
                <a:gd name="connsiteX1" fmla="*/ 8537824 w 11589248"/>
                <a:gd name="connsiteY1" fmla="*/ 0 h 6205591"/>
                <a:gd name="connsiteX2" fmla="*/ 11589248 w 11589248"/>
                <a:gd name="connsiteY2" fmla="*/ 3102796 h 6205591"/>
                <a:gd name="connsiteX3" fmla="*/ 8537824 w 11589248"/>
                <a:gd name="connsiteY3" fmla="*/ 6205591 h 6205591"/>
                <a:gd name="connsiteX4" fmla="*/ 5486400 w 11589248"/>
                <a:gd name="connsiteY4" fmla="*/ 6205591 h 6205591"/>
                <a:gd name="connsiteX5" fmla="*/ 0 w 11589248"/>
                <a:gd name="connsiteY5" fmla="*/ 0 h 6205591"/>
                <a:gd name="connsiteX0" fmla="*/ 25400 w 11614648"/>
                <a:gd name="connsiteY0" fmla="*/ 0 h 6205591"/>
                <a:gd name="connsiteX1" fmla="*/ 8563224 w 11614648"/>
                <a:gd name="connsiteY1" fmla="*/ 0 h 6205591"/>
                <a:gd name="connsiteX2" fmla="*/ 11614648 w 11614648"/>
                <a:gd name="connsiteY2" fmla="*/ 3102796 h 6205591"/>
                <a:gd name="connsiteX3" fmla="*/ 8563224 w 11614648"/>
                <a:gd name="connsiteY3" fmla="*/ 6205591 h 6205591"/>
                <a:gd name="connsiteX4" fmla="*/ 0 w 11614648"/>
                <a:gd name="connsiteY4" fmla="*/ 6205591 h 6205591"/>
                <a:gd name="connsiteX5" fmla="*/ 25400 w 11614648"/>
                <a:gd name="connsiteY5" fmla="*/ 0 h 6205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14648" h="6205591">
                  <a:moveTo>
                    <a:pt x="25400" y="0"/>
                  </a:moveTo>
                  <a:lnTo>
                    <a:pt x="8563224" y="0"/>
                  </a:lnTo>
                  <a:lnTo>
                    <a:pt x="11614648" y="3102796"/>
                  </a:lnTo>
                  <a:lnTo>
                    <a:pt x="8563224" y="6205591"/>
                  </a:lnTo>
                  <a:lnTo>
                    <a:pt x="0" y="6205591"/>
                  </a:lnTo>
                  <a:lnTo>
                    <a:pt x="25400" y="0"/>
                  </a:lnTo>
                  <a:close/>
                </a:path>
              </a:pathLst>
            </a:custGeom>
            <a:solidFill>
              <a:srgbClr val="004165"/>
            </a:solidFill>
            <a:ln>
              <a:noFill/>
            </a:ln>
            <a:effectLst>
              <a:outerShdw blurRad="304800" dist="304800" dir="2700000" algn="tl" rotWithShape="0">
                <a:schemeClr val="tx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aphicFrame>
          <p:nvGraphicFramePr>
            <p:cNvPr id="17" name="Content Placeholder 10">
              <a:extLst>
                <a:ext uri="{FF2B5EF4-FFF2-40B4-BE49-F238E27FC236}">
                  <a16:creationId xmlns:a16="http://schemas.microsoft.com/office/drawing/2014/main" id="{1B837AE7-4E4E-01C2-97E1-B139FCA69743}"/>
                </a:ext>
              </a:extLst>
            </p:cNvPr>
            <p:cNvGraphicFramePr>
              <a:graphicFrameLocks/>
            </p:cNvGraphicFramePr>
            <p:nvPr/>
          </p:nvGraphicFramePr>
          <p:xfrm>
            <a:off x="6634094" y="2052684"/>
            <a:ext cx="3049588" cy="2001520"/>
          </p:xfrm>
          <a:graphic>
            <a:graphicData uri="http://schemas.openxmlformats.org/drawingml/2006/table">
              <a:tbl>
                <a:tblPr firstRow="1" bandRow="1">
                  <a:tableStyleId>{5C22544A-7EE6-4342-B048-85BDC9FD1C3A}</a:tableStyleId>
                </a:tblPr>
                <a:tblGrid>
                  <a:gridCol w="1524794">
                    <a:extLst>
                      <a:ext uri="{9D8B030D-6E8A-4147-A177-3AD203B41FA5}">
                        <a16:colId xmlns:a16="http://schemas.microsoft.com/office/drawing/2014/main" val="2206663626"/>
                      </a:ext>
                    </a:extLst>
                  </a:gridCol>
                  <a:gridCol w="1524794">
                    <a:extLst>
                      <a:ext uri="{9D8B030D-6E8A-4147-A177-3AD203B41FA5}">
                        <a16:colId xmlns:a16="http://schemas.microsoft.com/office/drawing/2014/main" val="1263758160"/>
                      </a:ext>
                    </a:extLst>
                  </a:gridCol>
                </a:tblGrid>
                <a:tr h="370840">
                  <a:tc>
                    <a:txBody>
                      <a:bodyPr/>
                      <a:lstStyle/>
                      <a:p>
                        <a:r>
                          <a:rPr lang="en-GB" sz="1400" dirty="0">
                            <a:solidFill>
                              <a:schemeClr val="tx1"/>
                            </a:solidFill>
                            <a:latin typeface="+mj-lt"/>
                          </a:rPr>
                          <a:t>TI Dark Blue</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25119260"/>
                    </a:ext>
                  </a:extLst>
                </a:tr>
                <a:tr h="370840">
                  <a:tc>
                    <a:txBody>
                      <a:bodyPr/>
                      <a:lstStyle/>
                      <a:p>
                        <a:r>
                          <a:rPr lang="en-GB" sz="1400" dirty="0">
                            <a:solidFill>
                              <a:schemeClr val="tx1"/>
                            </a:solidFill>
                            <a:latin typeface="+mj-lt"/>
                          </a:rPr>
                          <a:t>Pantone (Print)</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chemeClr val="tx1"/>
                            </a:solidFill>
                            <a:latin typeface="+mj-lt"/>
                          </a:rPr>
                          <a:t>Pantone 302</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74449748"/>
                    </a:ext>
                  </a:extLst>
                </a:tr>
                <a:tr h="370840">
                  <a:tc>
                    <a:txBody>
                      <a:bodyPr/>
                      <a:lstStyle/>
                      <a:p>
                        <a:r>
                          <a:rPr lang="en-GB" sz="1400" dirty="0">
                            <a:solidFill>
                              <a:schemeClr val="tx1"/>
                            </a:solidFill>
                            <a:latin typeface="+mj-lt"/>
                          </a:rPr>
                          <a:t>CMYK (Print)</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chemeClr val="tx1"/>
                            </a:solidFill>
                            <a:latin typeface="+mj-lt"/>
                          </a:rPr>
                          <a:t>C100, M43, Y12, K56</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2512062"/>
                    </a:ext>
                  </a:extLst>
                </a:tr>
                <a:tr h="370840">
                  <a:tc>
                    <a:txBody>
                      <a:bodyPr/>
                      <a:lstStyle/>
                      <a:p>
                        <a:r>
                          <a:rPr lang="en-GB" sz="1400" dirty="0">
                            <a:solidFill>
                              <a:schemeClr val="tx1"/>
                            </a:solidFill>
                            <a:latin typeface="+mj-lt"/>
                          </a:rPr>
                          <a:t>RGB (Screen)</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chemeClr val="tx1"/>
                            </a:solidFill>
                            <a:latin typeface="+mj-lt"/>
                          </a:rPr>
                          <a:t>R0, G65, B101</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32595092"/>
                    </a:ext>
                  </a:extLst>
                </a:tr>
                <a:tr h="370840">
                  <a:tc>
                    <a:txBody>
                      <a:bodyPr/>
                      <a:lstStyle/>
                      <a:p>
                        <a:r>
                          <a:rPr lang="en-GB" sz="1400" dirty="0">
                            <a:solidFill>
                              <a:schemeClr val="tx1"/>
                            </a:solidFill>
                            <a:latin typeface="+mj-lt"/>
                          </a:rPr>
                          <a:t>Hex (Screen)</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1"/>
                            </a:solidFill>
                            <a:latin typeface="+mj-lt"/>
                          </a:rPr>
                          <a:t>#</a:t>
                        </a:r>
                        <a:r>
                          <a:rPr lang="en-GB" sz="1400" dirty="0">
                            <a:solidFill>
                              <a:schemeClr val="tx1"/>
                            </a:solidFill>
                            <a:latin typeface="Roboto Light" panose="02000000000000000000" pitchFamily="2" charset="0"/>
                            <a:ea typeface="Roboto Light" panose="02000000000000000000" pitchFamily="2" charset="0"/>
                          </a:rPr>
                          <a:t>004165</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7362434"/>
                    </a:ext>
                  </a:extLst>
                </a:tr>
              </a:tbl>
            </a:graphicData>
          </a:graphic>
        </p:graphicFrame>
      </p:grpSp>
      <p:sp>
        <p:nvSpPr>
          <p:cNvPr id="4" name="Title 1">
            <a:extLst>
              <a:ext uri="{FF2B5EF4-FFF2-40B4-BE49-F238E27FC236}">
                <a16:creationId xmlns:a16="http://schemas.microsoft.com/office/drawing/2014/main" id="{EDD84F0D-B186-22C5-D0AE-762CD66BC9F6}"/>
              </a:ext>
            </a:extLst>
          </p:cNvPr>
          <p:cNvSpPr txBox="1">
            <a:spLocks/>
          </p:cNvSpPr>
          <p:nvPr/>
        </p:nvSpPr>
        <p:spPr>
          <a:xfrm>
            <a:off x="277934" y="295773"/>
            <a:ext cx="11647366" cy="64922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a:lstStyle>
          <a:p>
            <a:r>
              <a:rPr lang="en-GB" dirty="0">
                <a:solidFill>
                  <a:schemeClr val="tx1"/>
                </a:solidFill>
              </a:rPr>
              <a:t>Toastmasters Color Palette</a:t>
            </a:r>
          </a:p>
        </p:txBody>
      </p:sp>
    </p:spTree>
    <p:extLst>
      <p:ext uri="{BB962C8B-B14F-4D97-AF65-F5344CB8AC3E}">
        <p14:creationId xmlns:p14="http://schemas.microsoft.com/office/powerpoint/2010/main" val="4126138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A0ABB6-6BFF-7E30-4E76-D95A9595DEA4}"/>
            </a:ext>
          </a:extLst>
        </p:cNvPr>
        <p:cNvGrpSpPr/>
        <p:nvPr/>
      </p:nvGrpSpPr>
      <p:grpSpPr>
        <a:xfrm>
          <a:off x="0" y="0"/>
          <a:ext cx="0" cy="0"/>
          <a:chOff x="0" y="0"/>
          <a:chExt cx="0" cy="0"/>
        </a:xfrm>
      </p:grpSpPr>
      <p:graphicFrame>
        <p:nvGraphicFramePr>
          <p:cNvPr id="14" name="Content Placeholder 10">
            <a:extLst>
              <a:ext uri="{FF2B5EF4-FFF2-40B4-BE49-F238E27FC236}">
                <a16:creationId xmlns:a16="http://schemas.microsoft.com/office/drawing/2014/main" id="{915A778C-BB77-4EC5-DDBE-4AF67E82D9C3}"/>
              </a:ext>
            </a:extLst>
          </p:cNvPr>
          <p:cNvGraphicFramePr>
            <a:graphicFrameLocks/>
          </p:cNvGraphicFramePr>
          <p:nvPr/>
        </p:nvGraphicFramePr>
        <p:xfrm>
          <a:off x="8617997" y="2052684"/>
          <a:ext cx="3049588" cy="2001520"/>
        </p:xfrm>
        <a:graphic>
          <a:graphicData uri="http://schemas.openxmlformats.org/drawingml/2006/table">
            <a:tbl>
              <a:tblPr firstRow="1" bandRow="1">
                <a:tableStyleId>{5C22544A-7EE6-4342-B048-85BDC9FD1C3A}</a:tableStyleId>
              </a:tblPr>
              <a:tblGrid>
                <a:gridCol w="1524794">
                  <a:extLst>
                    <a:ext uri="{9D8B030D-6E8A-4147-A177-3AD203B41FA5}">
                      <a16:colId xmlns:a16="http://schemas.microsoft.com/office/drawing/2014/main" val="2206663626"/>
                    </a:ext>
                  </a:extLst>
                </a:gridCol>
                <a:gridCol w="1524794">
                  <a:extLst>
                    <a:ext uri="{9D8B030D-6E8A-4147-A177-3AD203B41FA5}">
                      <a16:colId xmlns:a16="http://schemas.microsoft.com/office/drawing/2014/main" val="1263758160"/>
                    </a:ext>
                  </a:extLst>
                </a:gridCol>
              </a:tblGrid>
              <a:tr h="370840">
                <a:tc>
                  <a:txBody>
                    <a:bodyPr/>
                    <a:lstStyle/>
                    <a:p>
                      <a:r>
                        <a:rPr lang="en-GB" sz="1400" dirty="0">
                          <a:solidFill>
                            <a:schemeClr val="tx1"/>
                          </a:solidFill>
                          <a:latin typeface="+mj-lt"/>
                        </a:rPr>
                        <a:t>TI Dark Red</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25119260"/>
                  </a:ext>
                </a:extLst>
              </a:tr>
              <a:tr h="370840">
                <a:tc>
                  <a:txBody>
                    <a:bodyPr/>
                    <a:lstStyle/>
                    <a:p>
                      <a:r>
                        <a:rPr lang="en-GB" sz="1400" dirty="0">
                          <a:solidFill>
                            <a:schemeClr val="tx1"/>
                          </a:solidFill>
                          <a:latin typeface="+mj-lt"/>
                        </a:rPr>
                        <a:t>Pantone (Print)</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chemeClr val="tx1"/>
                          </a:solidFill>
                          <a:latin typeface="+mj-lt"/>
                        </a:rPr>
                        <a:t>Pantone 188</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74449748"/>
                  </a:ext>
                </a:extLst>
              </a:tr>
              <a:tr h="370840">
                <a:tc>
                  <a:txBody>
                    <a:bodyPr/>
                    <a:lstStyle/>
                    <a:p>
                      <a:r>
                        <a:rPr lang="en-GB" sz="1400" dirty="0">
                          <a:solidFill>
                            <a:schemeClr val="tx1"/>
                          </a:solidFill>
                          <a:latin typeface="+mj-lt"/>
                        </a:rPr>
                        <a:t>CMYK (Print)</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chemeClr val="tx1"/>
                          </a:solidFill>
                          <a:latin typeface="+mj-lt"/>
                        </a:rPr>
                        <a:t>C12, M95, Y59, K54</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2512062"/>
                  </a:ext>
                </a:extLst>
              </a:tr>
              <a:tr h="370840">
                <a:tc>
                  <a:txBody>
                    <a:bodyPr/>
                    <a:lstStyle/>
                    <a:p>
                      <a:r>
                        <a:rPr lang="en-GB" sz="1400" dirty="0">
                          <a:solidFill>
                            <a:schemeClr val="tx1"/>
                          </a:solidFill>
                          <a:latin typeface="+mj-lt"/>
                        </a:rPr>
                        <a:t>RGB (Screen)</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chemeClr val="tx1"/>
                          </a:solidFill>
                          <a:latin typeface="+mj-lt"/>
                        </a:rPr>
                        <a:t>R119, G36, B50</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32595092"/>
                  </a:ext>
                </a:extLst>
              </a:tr>
              <a:tr h="370840">
                <a:tc>
                  <a:txBody>
                    <a:bodyPr/>
                    <a:lstStyle/>
                    <a:p>
                      <a:r>
                        <a:rPr lang="en-GB" sz="1400" dirty="0">
                          <a:solidFill>
                            <a:schemeClr val="tx1"/>
                          </a:solidFill>
                          <a:latin typeface="+mj-lt"/>
                        </a:rPr>
                        <a:t>Hex (Screen)</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1"/>
                          </a:solidFill>
                          <a:latin typeface="+mj-lt"/>
                        </a:rPr>
                        <a:t>#</a:t>
                      </a:r>
                      <a:r>
                        <a:rPr lang="en-GB" sz="1400" dirty="0">
                          <a:solidFill>
                            <a:schemeClr val="tx1"/>
                          </a:solidFill>
                          <a:latin typeface="+mj-lt"/>
                          <a:ea typeface="Roboto Light" panose="02000000000000000000" pitchFamily="2" charset="0"/>
                        </a:rPr>
                        <a:t>772432</a:t>
                      </a:r>
                      <a:endParaRPr lang="en-GB"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7362434"/>
                  </a:ext>
                </a:extLst>
              </a:tr>
            </a:tbl>
          </a:graphicData>
        </a:graphic>
      </p:graphicFrame>
      <p:grpSp>
        <p:nvGrpSpPr>
          <p:cNvPr id="22" name="Group 21">
            <a:extLst>
              <a:ext uri="{FF2B5EF4-FFF2-40B4-BE49-F238E27FC236}">
                <a16:creationId xmlns:a16="http://schemas.microsoft.com/office/drawing/2014/main" id="{65F92DF6-B151-FDBA-8A18-361CCAD7CFA5}"/>
              </a:ext>
            </a:extLst>
          </p:cNvPr>
          <p:cNvGrpSpPr/>
          <p:nvPr/>
        </p:nvGrpSpPr>
        <p:grpSpPr>
          <a:xfrm>
            <a:off x="-418170" y="-1"/>
            <a:ext cx="11614648" cy="6205591"/>
            <a:chOff x="-418170" y="-1"/>
            <a:chExt cx="11614648" cy="6205591"/>
          </a:xfrm>
        </p:grpSpPr>
        <p:sp>
          <p:nvSpPr>
            <p:cNvPr id="9" name="Arrow: Pentagon 8">
              <a:extLst>
                <a:ext uri="{FF2B5EF4-FFF2-40B4-BE49-F238E27FC236}">
                  <a16:creationId xmlns:a16="http://schemas.microsoft.com/office/drawing/2014/main" id="{069C2163-9F25-AF63-ACC5-C54D20743963}"/>
                </a:ext>
              </a:extLst>
            </p:cNvPr>
            <p:cNvSpPr/>
            <p:nvPr/>
          </p:nvSpPr>
          <p:spPr>
            <a:xfrm>
              <a:off x="-418170" y="-1"/>
              <a:ext cx="11614648" cy="6205591"/>
            </a:xfrm>
            <a:custGeom>
              <a:avLst/>
              <a:gdLst>
                <a:gd name="connsiteX0" fmla="*/ 0 w 6102848"/>
                <a:gd name="connsiteY0" fmla="*/ 0 h 6205591"/>
                <a:gd name="connsiteX1" fmla="*/ 3051424 w 6102848"/>
                <a:gd name="connsiteY1" fmla="*/ 0 h 6205591"/>
                <a:gd name="connsiteX2" fmla="*/ 6102848 w 6102848"/>
                <a:gd name="connsiteY2" fmla="*/ 3102796 h 6205591"/>
                <a:gd name="connsiteX3" fmla="*/ 3051424 w 6102848"/>
                <a:gd name="connsiteY3" fmla="*/ 6205591 h 6205591"/>
                <a:gd name="connsiteX4" fmla="*/ 0 w 6102848"/>
                <a:gd name="connsiteY4" fmla="*/ 6205591 h 6205591"/>
                <a:gd name="connsiteX5" fmla="*/ 0 w 6102848"/>
                <a:gd name="connsiteY5" fmla="*/ 0 h 6205591"/>
                <a:gd name="connsiteX0" fmla="*/ 0 w 11589248"/>
                <a:gd name="connsiteY0" fmla="*/ 0 h 6205591"/>
                <a:gd name="connsiteX1" fmla="*/ 8537824 w 11589248"/>
                <a:gd name="connsiteY1" fmla="*/ 0 h 6205591"/>
                <a:gd name="connsiteX2" fmla="*/ 11589248 w 11589248"/>
                <a:gd name="connsiteY2" fmla="*/ 3102796 h 6205591"/>
                <a:gd name="connsiteX3" fmla="*/ 8537824 w 11589248"/>
                <a:gd name="connsiteY3" fmla="*/ 6205591 h 6205591"/>
                <a:gd name="connsiteX4" fmla="*/ 5486400 w 11589248"/>
                <a:gd name="connsiteY4" fmla="*/ 6205591 h 6205591"/>
                <a:gd name="connsiteX5" fmla="*/ 0 w 11589248"/>
                <a:gd name="connsiteY5" fmla="*/ 0 h 6205591"/>
                <a:gd name="connsiteX0" fmla="*/ 25400 w 11614648"/>
                <a:gd name="connsiteY0" fmla="*/ 0 h 6205591"/>
                <a:gd name="connsiteX1" fmla="*/ 8563224 w 11614648"/>
                <a:gd name="connsiteY1" fmla="*/ 0 h 6205591"/>
                <a:gd name="connsiteX2" fmla="*/ 11614648 w 11614648"/>
                <a:gd name="connsiteY2" fmla="*/ 3102796 h 6205591"/>
                <a:gd name="connsiteX3" fmla="*/ 8563224 w 11614648"/>
                <a:gd name="connsiteY3" fmla="*/ 6205591 h 6205591"/>
                <a:gd name="connsiteX4" fmla="*/ 0 w 11614648"/>
                <a:gd name="connsiteY4" fmla="*/ 6205591 h 6205591"/>
                <a:gd name="connsiteX5" fmla="*/ 25400 w 11614648"/>
                <a:gd name="connsiteY5" fmla="*/ 0 h 6205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14648" h="6205591">
                  <a:moveTo>
                    <a:pt x="25400" y="0"/>
                  </a:moveTo>
                  <a:lnTo>
                    <a:pt x="8563224" y="0"/>
                  </a:lnTo>
                  <a:lnTo>
                    <a:pt x="11614648" y="3102796"/>
                  </a:lnTo>
                  <a:lnTo>
                    <a:pt x="8563224" y="6205591"/>
                  </a:lnTo>
                  <a:lnTo>
                    <a:pt x="0" y="6205591"/>
                  </a:lnTo>
                  <a:lnTo>
                    <a:pt x="25400" y="0"/>
                  </a:lnTo>
                  <a:close/>
                </a:path>
              </a:pathLst>
            </a:custGeom>
            <a:solidFill>
              <a:srgbClr val="004165"/>
            </a:solidFill>
            <a:ln>
              <a:noFill/>
            </a:ln>
            <a:effectLst>
              <a:outerShdw blurRad="304800" dist="304800" dir="2700000" algn="tl" rotWithShape="0">
                <a:schemeClr val="tx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aphicFrame>
          <p:nvGraphicFramePr>
            <p:cNvPr id="17" name="Content Placeholder 10">
              <a:extLst>
                <a:ext uri="{FF2B5EF4-FFF2-40B4-BE49-F238E27FC236}">
                  <a16:creationId xmlns:a16="http://schemas.microsoft.com/office/drawing/2014/main" id="{660F1E50-E79E-FAB2-FC22-645BAF4DD381}"/>
                </a:ext>
              </a:extLst>
            </p:cNvPr>
            <p:cNvGraphicFramePr>
              <a:graphicFrameLocks/>
            </p:cNvGraphicFramePr>
            <p:nvPr/>
          </p:nvGraphicFramePr>
          <p:xfrm>
            <a:off x="6634094" y="2052684"/>
            <a:ext cx="3049588" cy="2001520"/>
          </p:xfrm>
          <a:graphic>
            <a:graphicData uri="http://schemas.openxmlformats.org/drawingml/2006/table">
              <a:tbl>
                <a:tblPr firstRow="1" bandRow="1">
                  <a:tableStyleId>{5C22544A-7EE6-4342-B048-85BDC9FD1C3A}</a:tableStyleId>
                </a:tblPr>
                <a:tblGrid>
                  <a:gridCol w="1524794">
                    <a:extLst>
                      <a:ext uri="{9D8B030D-6E8A-4147-A177-3AD203B41FA5}">
                        <a16:colId xmlns:a16="http://schemas.microsoft.com/office/drawing/2014/main" val="2206663626"/>
                      </a:ext>
                    </a:extLst>
                  </a:gridCol>
                  <a:gridCol w="1524794">
                    <a:extLst>
                      <a:ext uri="{9D8B030D-6E8A-4147-A177-3AD203B41FA5}">
                        <a16:colId xmlns:a16="http://schemas.microsoft.com/office/drawing/2014/main" val="1263758160"/>
                      </a:ext>
                    </a:extLst>
                  </a:gridCol>
                </a:tblGrid>
                <a:tr h="370840">
                  <a:tc>
                    <a:txBody>
                      <a:bodyPr/>
                      <a:lstStyle/>
                      <a:p>
                        <a:r>
                          <a:rPr lang="en-GB" sz="1400" dirty="0">
                            <a:solidFill>
                              <a:schemeClr val="tx1"/>
                            </a:solidFill>
                            <a:latin typeface="+mj-lt"/>
                          </a:rPr>
                          <a:t>TI Dark Blue</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25119260"/>
                    </a:ext>
                  </a:extLst>
                </a:tr>
                <a:tr h="370840">
                  <a:tc>
                    <a:txBody>
                      <a:bodyPr/>
                      <a:lstStyle/>
                      <a:p>
                        <a:r>
                          <a:rPr lang="en-GB" sz="1400" dirty="0">
                            <a:solidFill>
                              <a:schemeClr val="tx1"/>
                            </a:solidFill>
                            <a:latin typeface="+mj-lt"/>
                          </a:rPr>
                          <a:t>Pantone (Print)</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chemeClr val="tx1"/>
                            </a:solidFill>
                            <a:latin typeface="+mj-lt"/>
                          </a:rPr>
                          <a:t>Pantone 302</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74449748"/>
                    </a:ext>
                  </a:extLst>
                </a:tr>
                <a:tr h="370840">
                  <a:tc>
                    <a:txBody>
                      <a:bodyPr/>
                      <a:lstStyle/>
                      <a:p>
                        <a:r>
                          <a:rPr lang="en-GB" sz="1400" dirty="0">
                            <a:solidFill>
                              <a:schemeClr val="tx1"/>
                            </a:solidFill>
                            <a:latin typeface="+mj-lt"/>
                          </a:rPr>
                          <a:t>CMYK (Print)</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chemeClr val="tx1"/>
                            </a:solidFill>
                            <a:latin typeface="+mj-lt"/>
                          </a:rPr>
                          <a:t>C100, M43, Y12, K56</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2512062"/>
                    </a:ext>
                  </a:extLst>
                </a:tr>
                <a:tr h="370840">
                  <a:tc>
                    <a:txBody>
                      <a:bodyPr/>
                      <a:lstStyle/>
                      <a:p>
                        <a:r>
                          <a:rPr lang="en-GB" sz="1400" dirty="0">
                            <a:solidFill>
                              <a:schemeClr val="tx1"/>
                            </a:solidFill>
                            <a:latin typeface="+mj-lt"/>
                          </a:rPr>
                          <a:t>RGB (Screen)</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chemeClr val="tx1"/>
                            </a:solidFill>
                            <a:latin typeface="+mj-lt"/>
                          </a:rPr>
                          <a:t>R0, G65, B101</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32595092"/>
                    </a:ext>
                  </a:extLst>
                </a:tr>
                <a:tr h="370840">
                  <a:tc>
                    <a:txBody>
                      <a:bodyPr/>
                      <a:lstStyle/>
                      <a:p>
                        <a:r>
                          <a:rPr lang="en-GB" sz="1400" dirty="0">
                            <a:solidFill>
                              <a:schemeClr val="tx1"/>
                            </a:solidFill>
                            <a:latin typeface="+mj-lt"/>
                          </a:rPr>
                          <a:t>Hex (Screen)</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1"/>
                            </a:solidFill>
                            <a:latin typeface="+mj-lt"/>
                          </a:rPr>
                          <a:t>#</a:t>
                        </a:r>
                        <a:r>
                          <a:rPr lang="en-GB" sz="1400" dirty="0">
                            <a:solidFill>
                              <a:schemeClr val="tx1"/>
                            </a:solidFill>
                            <a:latin typeface="Roboto Light" panose="02000000000000000000" pitchFamily="2" charset="0"/>
                            <a:ea typeface="Roboto Light" panose="02000000000000000000" pitchFamily="2" charset="0"/>
                          </a:rPr>
                          <a:t>004165</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7362434"/>
                    </a:ext>
                  </a:extLst>
                </a:tr>
              </a:tbl>
            </a:graphicData>
          </a:graphic>
        </p:graphicFrame>
      </p:grpSp>
      <p:grpSp>
        <p:nvGrpSpPr>
          <p:cNvPr id="21" name="Group 20">
            <a:extLst>
              <a:ext uri="{FF2B5EF4-FFF2-40B4-BE49-F238E27FC236}">
                <a16:creationId xmlns:a16="http://schemas.microsoft.com/office/drawing/2014/main" id="{B044FE76-4171-360D-0F9D-D228E7C46F53}"/>
              </a:ext>
            </a:extLst>
          </p:cNvPr>
          <p:cNvGrpSpPr/>
          <p:nvPr/>
        </p:nvGrpSpPr>
        <p:grpSpPr>
          <a:xfrm>
            <a:off x="-427268" y="-2"/>
            <a:ext cx="8871448" cy="6218291"/>
            <a:chOff x="-427268" y="-2"/>
            <a:chExt cx="8871448" cy="6218291"/>
          </a:xfrm>
        </p:grpSpPr>
        <p:sp>
          <p:nvSpPr>
            <p:cNvPr id="8" name="Arrow: Pentagon 7">
              <a:extLst>
                <a:ext uri="{FF2B5EF4-FFF2-40B4-BE49-F238E27FC236}">
                  <a16:creationId xmlns:a16="http://schemas.microsoft.com/office/drawing/2014/main" id="{5E61CE03-E9A5-7906-A38E-4AFF090AB515}"/>
                </a:ext>
              </a:extLst>
            </p:cNvPr>
            <p:cNvSpPr/>
            <p:nvPr/>
          </p:nvSpPr>
          <p:spPr>
            <a:xfrm>
              <a:off x="-427268" y="-2"/>
              <a:ext cx="8871448" cy="6218291"/>
            </a:xfrm>
            <a:custGeom>
              <a:avLst/>
              <a:gdLst>
                <a:gd name="connsiteX0" fmla="*/ 0 w 6102848"/>
                <a:gd name="connsiteY0" fmla="*/ 0 h 6205591"/>
                <a:gd name="connsiteX1" fmla="*/ 3051424 w 6102848"/>
                <a:gd name="connsiteY1" fmla="*/ 0 h 6205591"/>
                <a:gd name="connsiteX2" fmla="*/ 6102848 w 6102848"/>
                <a:gd name="connsiteY2" fmla="*/ 3102796 h 6205591"/>
                <a:gd name="connsiteX3" fmla="*/ 3051424 w 6102848"/>
                <a:gd name="connsiteY3" fmla="*/ 6205591 h 6205591"/>
                <a:gd name="connsiteX4" fmla="*/ 0 w 6102848"/>
                <a:gd name="connsiteY4" fmla="*/ 6205591 h 6205591"/>
                <a:gd name="connsiteX5" fmla="*/ 0 w 6102848"/>
                <a:gd name="connsiteY5" fmla="*/ 0 h 6205591"/>
                <a:gd name="connsiteX0" fmla="*/ 0 w 8871448"/>
                <a:gd name="connsiteY0" fmla="*/ 0 h 6205591"/>
                <a:gd name="connsiteX1" fmla="*/ 5820024 w 8871448"/>
                <a:gd name="connsiteY1" fmla="*/ 0 h 6205591"/>
                <a:gd name="connsiteX2" fmla="*/ 8871448 w 8871448"/>
                <a:gd name="connsiteY2" fmla="*/ 3102796 h 6205591"/>
                <a:gd name="connsiteX3" fmla="*/ 5820024 w 8871448"/>
                <a:gd name="connsiteY3" fmla="*/ 6205591 h 6205591"/>
                <a:gd name="connsiteX4" fmla="*/ 2768600 w 8871448"/>
                <a:gd name="connsiteY4" fmla="*/ 6205591 h 6205591"/>
                <a:gd name="connsiteX5" fmla="*/ 0 w 8871448"/>
                <a:gd name="connsiteY5" fmla="*/ 0 h 6205591"/>
                <a:gd name="connsiteX0" fmla="*/ 0 w 8871448"/>
                <a:gd name="connsiteY0" fmla="*/ 0 h 6218291"/>
                <a:gd name="connsiteX1" fmla="*/ 5820024 w 8871448"/>
                <a:gd name="connsiteY1" fmla="*/ 0 h 6218291"/>
                <a:gd name="connsiteX2" fmla="*/ 8871448 w 8871448"/>
                <a:gd name="connsiteY2" fmla="*/ 3102796 h 6218291"/>
                <a:gd name="connsiteX3" fmla="*/ 5820024 w 8871448"/>
                <a:gd name="connsiteY3" fmla="*/ 6205591 h 6218291"/>
                <a:gd name="connsiteX4" fmla="*/ 25400 w 8871448"/>
                <a:gd name="connsiteY4" fmla="*/ 6218291 h 6218291"/>
                <a:gd name="connsiteX5" fmla="*/ 0 w 8871448"/>
                <a:gd name="connsiteY5" fmla="*/ 0 h 62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71448" h="6218291">
                  <a:moveTo>
                    <a:pt x="0" y="0"/>
                  </a:moveTo>
                  <a:lnTo>
                    <a:pt x="5820024" y="0"/>
                  </a:lnTo>
                  <a:lnTo>
                    <a:pt x="8871448" y="3102796"/>
                  </a:lnTo>
                  <a:lnTo>
                    <a:pt x="5820024" y="6205591"/>
                  </a:lnTo>
                  <a:lnTo>
                    <a:pt x="25400" y="6218291"/>
                  </a:lnTo>
                  <a:lnTo>
                    <a:pt x="0" y="0"/>
                  </a:lnTo>
                  <a:close/>
                </a:path>
              </a:pathLst>
            </a:custGeom>
            <a:ln>
              <a:noFill/>
            </a:ln>
            <a:effectLst>
              <a:outerShdw blurRad="304800" dist="304800" dir="2700000" algn="tl" rotWithShape="0">
                <a:schemeClr val="tx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aphicFrame>
          <p:nvGraphicFramePr>
            <p:cNvPr id="18" name="Content Placeholder 10">
              <a:extLst>
                <a:ext uri="{FF2B5EF4-FFF2-40B4-BE49-F238E27FC236}">
                  <a16:creationId xmlns:a16="http://schemas.microsoft.com/office/drawing/2014/main" id="{45DA0003-42E7-9C88-6838-B4357E9804FC}"/>
                </a:ext>
              </a:extLst>
            </p:cNvPr>
            <p:cNvGraphicFramePr>
              <a:graphicFrameLocks/>
            </p:cNvGraphicFramePr>
            <p:nvPr/>
          </p:nvGraphicFramePr>
          <p:xfrm>
            <a:off x="3901021" y="2052684"/>
            <a:ext cx="3049588" cy="2148840"/>
          </p:xfrm>
          <a:graphic>
            <a:graphicData uri="http://schemas.openxmlformats.org/drawingml/2006/table">
              <a:tbl>
                <a:tblPr firstRow="1" bandRow="1">
                  <a:tableStyleId>{5C22544A-7EE6-4342-B048-85BDC9FD1C3A}</a:tableStyleId>
                </a:tblPr>
                <a:tblGrid>
                  <a:gridCol w="1524794">
                    <a:extLst>
                      <a:ext uri="{9D8B030D-6E8A-4147-A177-3AD203B41FA5}">
                        <a16:colId xmlns:a16="http://schemas.microsoft.com/office/drawing/2014/main" val="2206663626"/>
                      </a:ext>
                    </a:extLst>
                  </a:gridCol>
                  <a:gridCol w="1524794">
                    <a:extLst>
                      <a:ext uri="{9D8B030D-6E8A-4147-A177-3AD203B41FA5}">
                        <a16:colId xmlns:a16="http://schemas.microsoft.com/office/drawing/2014/main" val="1263758160"/>
                      </a:ext>
                    </a:extLst>
                  </a:gridCol>
                </a:tblGrid>
                <a:tr h="370840">
                  <a:tc>
                    <a:txBody>
                      <a:bodyPr/>
                      <a:lstStyle/>
                      <a:p>
                        <a:r>
                          <a:rPr lang="en-GB" sz="1400" dirty="0">
                            <a:solidFill>
                              <a:srgbClr val="000000"/>
                            </a:solidFill>
                            <a:latin typeface="+mj-lt"/>
                          </a:rPr>
                          <a:t>TI Grey</a:t>
                        </a:r>
                      </a:p>
                    </a:txBody>
                    <a:tcP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400" dirty="0">
                          <a:solidFill>
                            <a:srgbClr val="000000"/>
                          </a:solidFill>
                          <a:latin typeface="+mj-lt"/>
                        </a:endParaRPr>
                      </a:p>
                    </a:txBody>
                    <a:tcPr>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25119260"/>
                    </a:ext>
                  </a:extLst>
                </a:tr>
                <a:tr h="370840">
                  <a:tc>
                    <a:txBody>
                      <a:bodyPr/>
                      <a:lstStyle/>
                      <a:p>
                        <a:r>
                          <a:rPr lang="en-GB" sz="1400" dirty="0">
                            <a:solidFill>
                              <a:srgbClr val="000000"/>
                            </a:solidFill>
                            <a:latin typeface="+mj-lt"/>
                          </a:rPr>
                          <a:t>Pantone (Print)</a:t>
                        </a:r>
                      </a:p>
                    </a:txBody>
                    <a:tcP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rgbClr val="000000"/>
                            </a:solidFill>
                            <a:latin typeface="+mj-lt"/>
                          </a:rPr>
                          <a:t>Pantone 442</a:t>
                        </a:r>
                      </a:p>
                    </a:txBody>
                    <a:tcPr>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74449748"/>
                    </a:ext>
                  </a:extLst>
                </a:tr>
                <a:tr h="370840">
                  <a:tc>
                    <a:txBody>
                      <a:bodyPr/>
                      <a:lstStyle/>
                      <a:p>
                        <a:r>
                          <a:rPr lang="en-GB" sz="1400" dirty="0">
                            <a:solidFill>
                              <a:srgbClr val="000000"/>
                            </a:solidFill>
                            <a:latin typeface="+mj-lt"/>
                          </a:rPr>
                          <a:t>CMYK (Print)</a:t>
                        </a:r>
                      </a:p>
                    </a:txBody>
                    <a:tcP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rgbClr val="000000"/>
                            </a:solidFill>
                            <a:latin typeface="+mj-lt"/>
                          </a:rPr>
                          <a:t>C23, M7, Y12, K18</a:t>
                        </a:r>
                      </a:p>
                    </a:txBody>
                    <a:tcPr>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2512062"/>
                    </a:ext>
                  </a:extLst>
                </a:tr>
                <a:tr h="370840">
                  <a:tc>
                    <a:txBody>
                      <a:bodyPr/>
                      <a:lstStyle/>
                      <a:p>
                        <a:r>
                          <a:rPr lang="en-GB" sz="1400" dirty="0">
                            <a:solidFill>
                              <a:srgbClr val="000000"/>
                            </a:solidFill>
                            <a:latin typeface="+mj-lt"/>
                          </a:rPr>
                          <a:t>RGB (Screen)</a:t>
                        </a:r>
                      </a:p>
                    </a:txBody>
                    <a:tcP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rgbClr val="000000"/>
                            </a:solidFill>
                            <a:latin typeface="+mj-lt"/>
                          </a:rPr>
                          <a:t>R169, G178, B177</a:t>
                        </a:r>
                      </a:p>
                    </a:txBody>
                    <a:tcPr>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32595092"/>
                    </a:ext>
                  </a:extLst>
                </a:tr>
                <a:tr h="370840">
                  <a:tc>
                    <a:txBody>
                      <a:bodyPr/>
                      <a:lstStyle/>
                      <a:p>
                        <a:r>
                          <a:rPr lang="en-GB" sz="1400" dirty="0">
                            <a:solidFill>
                              <a:srgbClr val="000000"/>
                            </a:solidFill>
                            <a:latin typeface="+mj-lt"/>
                          </a:rPr>
                          <a:t>Hex (Screen)</a:t>
                        </a:r>
                      </a:p>
                    </a:txBody>
                    <a:tcP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rgbClr val="000000"/>
                            </a:solidFill>
                            <a:latin typeface="+mj-lt"/>
                          </a:rPr>
                          <a:t>#</a:t>
                        </a:r>
                        <a:r>
                          <a:rPr lang="en-GB" sz="1400" dirty="0">
                            <a:solidFill>
                              <a:srgbClr val="000000"/>
                            </a:solidFill>
                            <a:latin typeface="+mj-lt"/>
                            <a:ea typeface="Roboto Light" panose="02000000000000000000" pitchFamily="2" charset="0"/>
                          </a:rPr>
                          <a:t>A9B281</a:t>
                        </a:r>
                      </a:p>
                    </a:txBody>
                    <a:tcPr>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7362434"/>
                    </a:ext>
                  </a:extLst>
                </a:tr>
              </a:tbl>
            </a:graphicData>
          </a:graphic>
        </p:graphicFrame>
      </p:grpSp>
      <p:grpSp>
        <p:nvGrpSpPr>
          <p:cNvPr id="20" name="Group 19">
            <a:extLst>
              <a:ext uri="{FF2B5EF4-FFF2-40B4-BE49-F238E27FC236}">
                <a16:creationId xmlns:a16="http://schemas.microsoft.com/office/drawing/2014/main" id="{AC54BEF4-8C84-3C40-FC7E-74ED646823A3}"/>
              </a:ext>
            </a:extLst>
          </p:cNvPr>
          <p:cNvGrpSpPr/>
          <p:nvPr/>
        </p:nvGrpSpPr>
        <p:grpSpPr>
          <a:xfrm>
            <a:off x="-410967" y="0"/>
            <a:ext cx="6102848" cy="6205591"/>
            <a:chOff x="-410967" y="0"/>
            <a:chExt cx="6102848" cy="6205591"/>
          </a:xfrm>
        </p:grpSpPr>
        <p:sp>
          <p:nvSpPr>
            <p:cNvPr id="5" name="Arrow: Pentagon 4">
              <a:extLst>
                <a:ext uri="{FF2B5EF4-FFF2-40B4-BE49-F238E27FC236}">
                  <a16:creationId xmlns:a16="http://schemas.microsoft.com/office/drawing/2014/main" id="{B5108F82-0F2F-4B0D-2F98-F8A02F6BA0D3}"/>
                </a:ext>
              </a:extLst>
            </p:cNvPr>
            <p:cNvSpPr/>
            <p:nvPr/>
          </p:nvSpPr>
          <p:spPr>
            <a:xfrm>
              <a:off x="-410967" y="0"/>
              <a:ext cx="6102848" cy="6205591"/>
            </a:xfrm>
            <a:prstGeom prst="homePlate">
              <a:avLst/>
            </a:prstGeom>
            <a:solidFill>
              <a:srgbClr val="FEEE9F"/>
            </a:solidFill>
            <a:ln>
              <a:noFill/>
            </a:ln>
            <a:effectLst>
              <a:outerShdw blurRad="304800" dist="3048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aphicFrame>
          <p:nvGraphicFramePr>
            <p:cNvPr id="19" name="Content Placeholder 10">
              <a:extLst>
                <a:ext uri="{FF2B5EF4-FFF2-40B4-BE49-F238E27FC236}">
                  <a16:creationId xmlns:a16="http://schemas.microsoft.com/office/drawing/2014/main" id="{0D50A827-1485-3069-9A6D-32CEA4BAFC0A}"/>
                </a:ext>
              </a:extLst>
            </p:cNvPr>
            <p:cNvGraphicFramePr>
              <a:graphicFrameLocks/>
            </p:cNvGraphicFramePr>
            <p:nvPr/>
          </p:nvGraphicFramePr>
          <p:xfrm>
            <a:off x="1167948" y="2052684"/>
            <a:ext cx="3049588" cy="2148840"/>
          </p:xfrm>
          <a:graphic>
            <a:graphicData uri="http://schemas.openxmlformats.org/drawingml/2006/table">
              <a:tbl>
                <a:tblPr firstRow="1" bandRow="1">
                  <a:tableStyleId>{5C22544A-7EE6-4342-B048-85BDC9FD1C3A}</a:tableStyleId>
                </a:tblPr>
                <a:tblGrid>
                  <a:gridCol w="1524794">
                    <a:extLst>
                      <a:ext uri="{9D8B030D-6E8A-4147-A177-3AD203B41FA5}">
                        <a16:colId xmlns:a16="http://schemas.microsoft.com/office/drawing/2014/main" val="2206663626"/>
                      </a:ext>
                    </a:extLst>
                  </a:gridCol>
                  <a:gridCol w="1524794">
                    <a:extLst>
                      <a:ext uri="{9D8B030D-6E8A-4147-A177-3AD203B41FA5}">
                        <a16:colId xmlns:a16="http://schemas.microsoft.com/office/drawing/2014/main" val="1263758160"/>
                      </a:ext>
                    </a:extLst>
                  </a:gridCol>
                </a:tblGrid>
                <a:tr h="370840">
                  <a:tc>
                    <a:txBody>
                      <a:bodyPr/>
                      <a:lstStyle/>
                      <a:p>
                        <a:r>
                          <a:rPr lang="en-GB" sz="1400" dirty="0">
                            <a:solidFill>
                              <a:srgbClr val="000000"/>
                            </a:solidFill>
                            <a:latin typeface="+mj-lt"/>
                          </a:rPr>
                          <a:t>TI Yellow*</a:t>
                        </a:r>
                      </a:p>
                    </a:txBody>
                    <a:tcP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400" dirty="0">
                          <a:solidFill>
                            <a:srgbClr val="000000"/>
                          </a:solidFill>
                          <a:latin typeface="+mj-lt"/>
                        </a:endParaRPr>
                      </a:p>
                    </a:txBody>
                    <a:tcPr>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25119260"/>
                    </a:ext>
                  </a:extLst>
                </a:tr>
                <a:tr h="370840">
                  <a:tc>
                    <a:txBody>
                      <a:bodyPr/>
                      <a:lstStyle/>
                      <a:p>
                        <a:r>
                          <a:rPr lang="en-GB" sz="1400" dirty="0">
                            <a:solidFill>
                              <a:srgbClr val="000000"/>
                            </a:solidFill>
                            <a:latin typeface="+mj-lt"/>
                          </a:rPr>
                          <a:t>Pantone (Print)</a:t>
                        </a:r>
                      </a:p>
                    </a:txBody>
                    <a:tcP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rgbClr val="000000"/>
                            </a:solidFill>
                            <a:latin typeface="+mj-lt"/>
                          </a:rPr>
                          <a:t>Pantone 127</a:t>
                        </a:r>
                      </a:p>
                    </a:txBody>
                    <a:tcPr>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74449748"/>
                    </a:ext>
                  </a:extLst>
                </a:tr>
                <a:tr h="370840">
                  <a:tc>
                    <a:txBody>
                      <a:bodyPr/>
                      <a:lstStyle/>
                      <a:p>
                        <a:r>
                          <a:rPr lang="en-GB" sz="1400" dirty="0">
                            <a:solidFill>
                              <a:srgbClr val="000000"/>
                            </a:solidFill>
                            <a:latin typeface="+mj-lt"/>
                          </a:rPr>
                          <a:t>CMYK (Print)</a:t>
                        </a:r>
                      </a:p>
                    </a:txBody>
                    <a:tcP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rgbClr val="000000"/>
                            </a:solidFill>
                            <a:latin typeface="+mj-lt"/>
                          </a:rPr>
                          <a:t>C0, M15, Y57, K0</a:t>
                        </a:r>
                      </a:p>
                    </a:txBody>
                    <a:tcPr>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2512062"/>
                    </a:ext>
                  </a:extLst>
                </a:tr>
                <a:tr h="370840">
                  <a:tc>
                    <a:txBody>
                      <a:bodyPr/>
                      <a:lstStyle/>
                      <a:p>
                        <a:r>
                          <a:rPr lang="en-GB" sz="1400" dirty="0">
                            <a:solidFill>
                              <a:srgbClr val="000000"/>
                            </a:solidFill>
                            <a:latin typeface="+mj-lt"/>
                          </a:rPr>
                          <a:t>RGB (Screen)</a:t>
                        </a:r>
                      </a:p>
                    </a:txBody>
                    <a:tcP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rgbClr val="000000"/>
                            </a:solidFill>
                            <a:latin typeface="+mj-lt"/>
                          </a:rPr>
                          <a:t>R242, G223, B116</a:t>
                        </a:r>
                      </a:p>
                    </a:txBody>
                    <a:tcPr>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32595092"/>
                    </a:ext>
                  </a:extLst>
                </a:tr>
                <a:tr h="370840">
                  <a:tc>
                    <a:txBody>
                      <a:bodyPr/>
                      <a:lstStyle/>
                      <a:p>
                        <a:r>
                          <a:rPr lang="en-GB" sz="1400" dirty="0">
                            <a:solidFill>
                              <a:srgbClr val="000000"/>
                            </a:solidFill>
                            <a:latin typeface="+mj-lt"/>
                          </a:rPr>
                          <a:t>Hex (Screen)</a:t>
                        </a:r>
                      </a:p>
                    </a:txBody>
                    <a:tcP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rgbClr val="000000"/>
                            </a:solidFill>
                            <a:latin typeface="+mj-lt"/>
                          </a:rPr>
                          <a:t>#</a:t>
                        </a:r>
                        <a:r>
                          <a:rPr lang="en-GB" sz="1400" dirty="0">
                            <a:solidFill>
                              <a:srgbClr val="000000"/>
                            </a:solidFill>
                            <a:latin typeface="+mj-lt"/>
                            <a:ea typeface="Roboto Light" panose="02000000000000000000" pitchFamily="2" charset="0"/>
                          </a:rPr>
                          <a:t>F2DF74</a:t>
                        </a:r>
                      </a:p>
                    </a:txBody>
                    <a:tcPr>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7362434"/>
                    </a:ext>
                  </a:extLst>
                </a:tr>
              </a:tbl>
            </a:graphicData>
          </a:graphic>
        </p:graphicFrame>
      </p:grpSp>
      <p:grpSp>
        <p:nvGrpSpPr>
          <p:cNvPr id="3" name="Group 2">
            <a:extLst>
              <a:ext uri="{FF2B5EF4-FFF2-40B4-BE49-F238E27FC236}">
                <a16:creationId xmlns:a16="http://schemas.microsoft.com/office/drawing/2014/main" id="{95B80686-228F-909E-1227-F4B08AE3C813}"/>
              </a:ext>
            </a:extLst>
          </p:cNvPr>
          <p:cNvGrpSpPr/>
          <p:nvPr/>
        </p:nvGrpSpPr>
        <p:grpSpPr>
          <a:xfrm>
            <a:off x="-443570" y="1054949"/>
            <a:ext cx="11640048" cy="4095690"/>
            <a:chOff x="-443570" y="1054949"/>
            <a:chExt cx="11640048" cy="4095690"/>
          </a:xfrm>
          <a:effectLst>
            <a:outerShdw blurRad="304800" dist="304800" dir="5400000" algn="ctr" rotWithShape="0">
              <a:schemeClr val="tx1">
                <a:lumMod val="85000"/>
              </a:schemeClr>
            </a:outerShdw>
          </a:effectLst>
        </p:grpSpPr>
        <p:sp>
          <p:nvSpPr>
            <p:cNvPr id="24" name="Arrow: Pentagon 23">
              <a:extLst>
                <a:ext uri="{FF2B5EF4-FFF2-40B4-BE49-F238E27FC236}">
                  <a16:creationId xmlns:a16="http://schemas.microsoft.com/office/drawing/2014/main" id="{78368A2E-4F37-D3AD-2813-0B7053C4870C}"/>
                </a:ext>
              </a:extLst>
            </p:cNvPr>
            <p:cNvSpPr/>
            <p:nvPr/>
          </p:nvSpPr>
          <p:spPr>
            <a:xfrm>
              <a:off x="-443570" y="1054949"/>
              <a:ext cx="11640048" cy="4095690"/>
            </a:xfrm>
            <a:custGeom>
              <a:avLst/>
              <a:gdLst>
                <a:gd name="connsiteX0" fmla="*/ 0 w 8871448"/>
                <a:gd name="connsiteY0" fmla="*/ 0 h 4095690"/>
                <a:gd name="connsiteX1" fmla="*/ 6891673 w 8871448"/>
                <a:gd name="connsiteY1" fmla="*/ 0 h 4095690"/>
                <a:gd name="connsiteX2" fmla="*/ 8871448 w 8871448"/>
                <a:gd name="connsiteY2" fmla="*/ 2047845 h 4095690"/>
                <a:gd name="connsiteX3" fmla="*/ 6891673 w 8871448"/>
                <a:gd name="connsiteY3" fmla="*/ 4095690 h 4095690"/>
                <a:gd name="connsiteX4" fmla="*/ 0 w 8871448"/>
                <a:gd name="connsiteY4" fmla="*/ 4095690 h 4095690"/>
                <a:gd name="connsiteX5" fmla="*/ 0 w 8871448"/>
                <a:gd name="connsiteY5" fmla="*/ 0 h 4095690"/>
                <a:gd name="connsiteX0" fmla="*/ 0 w 11640048"/>
                <a:gd name="connsiteY0" fmla="*/ 38100 h 4095690"/>
                <a:gd name="connsiteX1" fmla="*/ 9660273 w 11640048"/>
                <a:gd name="connsiteY1" fmla="*/ 0 h 4095690"/>
                <a:gd name="connsiteX2" fmla="*/ 11640048 w 11640048"/>
                <a:gd name="connsiteY2" fmla="*/ 2047845 h 4095690"/>
                <a:gd name="connsiteX3" fmla="*/ 9660273 w 11640048"/>
                <a:gd name="connsiteY3" fmla="*/ 4095690 h 4095690"/>
                <a:gd name="connsiteX4" fmla="*/ 2768600 w 11640048"/>
                <a:gd name="connsiteY4" fmla="*/ 4095690 h 4095690"/>
                <a:gd name="connsiteX5" fmla="*/ 0 w 11640048"/>
                <a:gd name="connsiteY5" fmla="*/ 38100 h 4095690"/>
                <a:gd name="connsiteX0" fmla="*/ 0 w 11640048"/>
                <a:gd name="connsiteY0" fmla="*/ 38100 h 4095690"/>
                <a:gd name="connsiteX1" fmla="*/ 9660273 w 11640048"/>
                <a:gd name="connsiteY1" fmla="*/ 0 h 4095690"/>
                <a:gd name="connsiteX2" fmla="*/ 11640048 w 11640048"/>
                <a:gd name="connsiteY2" fmla="*/ 2047845 h 4095690"/>
                <a:gd name="connsiteX3" fmla="*/ 9660273 w 11640048"/>
                <a:gd name="connsiteY3" fmla="*/ 4095690 h 4095690"/>
                <a:gd name="connsiteX4" fmla="*/ 25400 w 11640048"/>
                <a:gd name="connsiteY4" fmla="*/ 4095690 h 4095690"/>
                <a:gd name="connsiteX5" fmla="*/ 0 w 11640048"/>
                <a:gd name="connsiteY5" fmla="*/ 38100 h 4095690"/>
                <a:gd name="connsiteX0" fmla="*/ 0 w 11640048"/>
                <a:gd name="connsiteY0" fmla="*/ 38100 h 4095690"/>
                <a:gd name="connsiteX1" fmla="*/ 9630390 w 11640048"/>
                <a:gd name="connsiteY1" fmla="*/ 0 h 4095690"/>
                <a:gd name="connsiteX2" fmla="*/ 11640048 w 11640048"/>
                <a:gd name="connsiteY2" fmla="*/ 2047845 h 4095690"/>
                <a:gd name="connsiteX3" fmla="*/ 9660273 w 11640048"/>
                <a:gd name="connsiteY3" fmla="*/ 4095690 h 4095690"/>
                <a:gd name="connsiteX4" fmla="*/ 25400 w 11640048"/>
                <a:gd name="connsiteY4" fmla="*/ 4095690 h 4095690"/>
                <a:gd name="connsiteX5" fmla="*/ 0 w 11640048"/>
                <a:gd name="connsiteY5" fmla="*/ 38100 h 4095690"/>
                <a:gd name="connsiteX0" fmla="*/ 0 w 11640048"/>
                <a:gd name="connsiteY0" fmla="*/ 38100 h 4095690"/>
                <a:gd name="connsiteX1" fmla="*/ 9630390 w 11640048"/>
                <a:gd name="connsiteY1" fmla="*/ 0 h 4095690"/>
                <a:gd name="connsiteX2" fmla="*/ 11640048 w 11640048"/>
                <a:gd name="connsiteY2" fmla="*/ 2047845 h 4095690"/>
                <a:gd name="connsiteX3" fmla="*/ 9648320 w 11640048"/>
                <a:gd name="connsiteY3" fmla="*/ 4083737 h 4095690"/>
                <a:gd name="connsiteX4" fmla="*/ 25400 w 11640048"/>
                <a:gd name="connsiteY4" fmla="*/ 4095690 h 4095690"/>
                <a:gd name="connsiteX5" fmla="*/ 0 w 11640048"/>
                <a:gd name="connsiteY5" fmla="*/ 38100 h 4095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40048" h="4095690">
                  <a:moveTo>
                    <a:pt x="0" y="38100"/>
                  </a:moveTo>
                  <a:lnTo>
                    <a:pt x="9630390" y="0"/>
                  </a:lnTo>
                  <a:lnTo>
                    <a:pt x="11640048" y="2047845"/>
                  </a:lnTo>
                  <a:lnTo>
                    <a:pt x="9648320" y="4083737"/>
                  </a:lnTo>
                  <a:lnTo>
                    <a:pt x="25400" y="4095690"/>
                  </a:lnTo>
                  <a:lnTo>
                    <a:pt x="0" y="381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aphicFrame>
          <p:nvGraphicFramePr>
            <p:cNvPr id="28" name="Content Placeholder 10">
              <a:extLst>
                <a:ext uri="{FF2B5EF4-FFF2-40B4-BE49-F238E27FC236}">
                  <a16:creationId xmlns:a16="http://schemas.microsoft.com/office/drawing/2014/main" id="{C8B6FB99-9B74-BA5B-43FA-6F8059DC28A8}"/>
                </a:ext>
              </a:extLst>
            </p:cNvPr>
            <p:cNvGraphicFramePr>
              <a:graphicFrameLocks/>
            </p:cNvGraphicFramePr>
            <p:nvPr/>
          </p:nvGraphicFramePr>
          <p:xfrm>
            <a:off x="6411216" y="2059034"/>
            <a:ext cx="3049588" cy="2001520"/>
          </p:xfrm>
          <a:graphic>
            <a:graphicData uri="http://schemas.openxmlformats.org/drawingml/2006/table">
              <a:tbl>
                <a:tblPr firstRow="1" bandRow="1">
                  <a:tableStyleId>{5C22544A-7EE6-4342-B048-85BDC9FD1C3A}</a:tableStyleId>
                </a:tblPr>
                <a:tblGrid>
                  <a:gridCol w="1524794">
                    <a:extLst>
                      <a:ext uri="{9D8B030D-6E8A-4147-A177-3AD203B41FA5}">
                        <a16:colId xmlns:a16="http://schemas.microsoft.com/office/drawing/2014/main" val="2206663626"/>
                      </a:ext>
                    </a:extLst>
                  </a:gridCol>
                  <a:gridCol w="1524794">
                    <a:extLst>
                      <a:ext uri="{9D8B030D-6E8A-4147-A177-3AD203B41FA5}">
                        <a16:colId xmlns:a16="http://schemas.microsoft.com/office/drawing/2014/main" val="1263758160"/>
                      </a:ext>
                    </a:extLst>
                  </a:gridCol>
                </a:tblGrid>
                <a:tr h="370840">
                  <a:tc>
                    <a:txBody>
                      <a:bodyPr/>
                      <a:lstStyle/>
                      <a:p>
                        <a:r>
                          <a:rPr lang="en-GB" sz="1400" dirty="0">
                            <a:solidFill>
                              <a:srgbClr val="022938"/>
                            </a:solidFill>
                            <a:latin typeface="+mj-lt"/>
                          </a:rPr>
                          <a:t>White</a:t>
                        </a:r>
                      </a:p>
                    </a:txBody>
                    <a:tcPr>
                      <a:lnL w="12700" cap="flat" cmpd="sng" algn="ctr">
                        <a:noFill/>
                        <a:prstDash val="solid"/>
                        <a:round/>
                        <a:headEnd type="none" w="med" len="med"/>
                        <a:tailEnd type="none" w="med" len="med"/>
                      </a:lnL>
                      <a:lnR w="12700" cap="flat" cmpd="sng" algn="ctr">
                        <a:solidFill>
                          <a:srgbClr val="004165"/>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416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400" dirty="0">
                          <a:solidFill>
                            <a:srgbClr val="022938"/>
                          </a:solidFill>
                          <a:latin typeface="+mj-lt"/>
                        </a:endParaRPr>
                      </a:p>
                    </a:txBody>
                    <a:tcPr>
                      <a:lnL w="12700" cap="flat" cmpd="sng" algn="ctr">
                        <a:solidFill>
                          <a:srgbClr val="004165"/>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416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25119260"/>
                    </a:ext>
                  </a:extLst>
                </a:tr>
                <a:tr h="370840">
                  <a:tc>
                    <a:txBody>
                      <a:bodyPr/>
                      <a:lstStyle/>
                      <a:p>
                        <a:r>
                          <a:rPr lang="en-GB" sz="1400" dirty="0">
                            <a:solidFill>
                              <a:srgbClr val="022938"/>
                            </a:solidFill>
                            <a:latin typeface="+mj-lt"/>
                          </a:rPr>
                          <a:t>Pantone (Print)</a:t>
                        </a:r>
                      </a:p>
                    </a:txBody>
                    <a:tcPr>
                      <a:lnL w="12700" cap="flat" cmpd="sng" algn="ctr">
                        <a:noFill/>
                        <a:prstDash val="solid"/>
                        <a:round/>
                        <a:headEnd type="none" w="med" len="med"/>
                        <a:tailEnd type="none" w="med" len="med"/>
                      </a:lnL>
                      <a:lnR w="12700" cap="flat" cmpd="sng" algn="ctr">
                        <a:solidFill>
                          <a:srgbClr val="004165"/>
                        </a:solidFill>
                        <a:prstDash val="solid"/>
                        <a:round/>
                        <a:headEnd type="none" w="med" len="med"/>
                        <a:tailEnd type="none" w="med" len="med"/>
                      </a:lnR>
                      <a:lnT w="12700" cap="flat" cmpd="sng" algn="ctr">
                        <a:solidFill>
                          <a:srgbClr val="004165"/>
                        </a:solidFill>
                        <a:prstDash val="solid"/>
                        <a:round/>
                        <a:headEnd type="none" w="med" len="med"/>
                        <a:tailEnd type="none" w="med" len="med"/>
                      </a:lnT>
                      <a:lnB w="12700" cap="flat" cmpd="sng" algn="ctr">
                        <a:solidFill>
                          <a:srgbClr val="00416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rgbClr val="022938"/>
                            </a:solidFill>
                            <a:latin typeface="+mj-lt"/>
                          </a:rPr>
                          <a:t>n/a</a:t>
                        </a:r>
                      </a:p>
                    </a:txBody>
                    <a:tcPr>
                      <a:lnL w="12700" cap="flat" cmpd="sng" algn="ctr">
                        <a:solidFill>
                          <a:srgbClr val="004165"/>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4165"/>
                        </a:solidFill>
                        <a:prstDash val="solid"/>
                        <a:round/>
                        <a:headEnd type="none" w="med" len="med"/>
                        <a:tailEnd type="none" w="med" len="med"/>
                      </a:lnT>
                      <a:lnB w="12700" cap="flat" cmpd="sng" algn="ctr">
                        <a:solidFill>
                          <a:srgbClr val="00416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74449748"/>
                    </a:ext>
                  </a:extLst>
                </a:tr>
                <a:tr h="370840">
                  <a:tc>
                    <a:txBody>
                      <a:bodyPr/>
                      <a:lstStyle/>
                      <a:p>
                        <a:r>
                          <a:rPr lang="en-GB" sz="1400" dirty="0">
                            <a:solidFill>
                              <a:srgbClr val="022938"/>
                            </a:solidFill>
                            <a:latin typeface="+mj-lt"/>
                          </a:rPr>
                          <a:t>CMYK (Print)</a:t>
                        </a:r>
                      </a:p>
                    </a:txBody>
                    <a:tcPr>
                      <a:lnL w="12700" cap="flat" cmpd="sng" algn="ctr">
                        <a:noFill/>
                        <a:prstDash val="solid"/>
                        <a:round/>
                        <a:headEnd type="none" w="med" len="med"/>
                        <a:tailEnd type="none" w="med" len="med"/>
                      </a:lnL>
                      <a:lnR w="12700" cap="flat" cmpd="sng" algn="ctr">
                        <a:solidFill>
                          <a:srgbClr val="004165"/>
                        </a:solidFill>
                        <a:prstDash val="solid"/>
                        <a:round/>
                        <a:headEnd type="none" w="med" len="med"/>
                        <a:tailEnd type="none" w="med" len="med"/>
                      </a:lnR>
                      <a:lnT w="12700" cap="flat" cmpd="sng" algn="ctr">
                        <a:solidFill>
                          <a:srgbClr val="004165"/>
                        </a:solidFill>
                        <a:prstDash val="solid"/>
                        <a:round/>
                        <a:headEnd type="none" w="med" len="med"/>
                        <a:tailEnd type="none" w="med" len="med"/>
                      </a:lnT>
                      <a:lnB w="12700" cap="flat" cmpd="sng" algn="ctr">
                        <a:solidFill>
                          <a:srgbClr val="00416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rgbClr val="022938"/>
                            </a:solidFill>
                            <a:latin typeface="+mj-lt"/>
                          </a:rPr>
                          <a:t>C0, M0, Y0, K0</a:t>
                        </a:r>
                      </a:p>
                    </a:txBody>
                    <a:tcPr>
                      <a:lnL w="12700" cap="flat" cmpd="sng" algn="ctr">
                        <a:solidFill>
                          <a:srgbClr val="004165"/>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4165"/>
                        </a:solidFill>
                        <a:prstDash val="solid"/>
                        <a:round/>
                        <a:headEnd type="none" w="med" len="med"/>
                        <a:tailEnd type="none" w="med" len="med"/>
                      </a:lnT>
                      <a:lnB w="12700" cap="flat" cmpd="sng" algn="ctr">
                        <a:solidFill>
                          <a:srgbClr val="00416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2512062"/>
                    </a:ext>
                  </a:extLst>
                </a:tr>
                <a:tr h="370840">
                  <a:tc>
                    <a:txBody>
                      <a:bodyPr/>
                      <a:lstStyle/>
                      <a:p>
                        <a:r>
                          <a:rPr lang="en-GB" sz="1400" dirty="0">
                            <a:solidFill>
                              <a:srgbClr val="022938"/>
                            </a:solidFill>
                            <a:latin typeface="+mj-lt"/>
                          </a:rPr>
                          <a:t>RGB (Screen)</a:t>
                        </a:r>
                      </a:p>
                    </a:txBody>
                    <a:tcPr>
                      <a:lnL w="12700" cap="flat" cmpd="sng" algn="ctr">
                        <a:noFill/>
                        <a:prstDash val="solid"/>
                        <a:round/>
                        <a:headEnd type="none" w="med" len="med"/>
                        <a:tailEnd type="none" w="med" len="med"/>
                      </a:lnL>
                      <a:lnR w="12700" cap="flat" cmpd="sng" algn="ctr">
                        <a:solidFill>
                          <a:srgbClr val="004165"/>
                        </a:solidFill>
                        <a:prstDash val="solid"/>
                        <a:round/>
                        <a:headEnd type="none" w="med" len="med"/>
                        <a:tailEnd type="none" w="med" len="med"/>
                      </a:lnR>
                      <a:lnT w="12700" cap="flat" cmpd="sng" algn="ctr">
                        <a:solidFill>
                          <a:srgbClr val="004165"/>
                        </a:solidFill>
                        <a:prstDash val="solid"/>
                        <a:round/>
                        <a:headEnd type="none" w="med" len="med"/>
                        <a:tailEnd type="none" w="med" len="med"/>
                      </a:lnT>
                      <a:lnB w="12700" cap="flat" cmpd="sng" algn="ctr">
                        <a:solidFill>
                          <a:srgbClr val="00416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rgbClr val="022938"/>
                            </a:solidFill>
                            <a:latin typeface="+mj-lt"/>
                          </a:rPr>
                          <a:t>R255, G255, B255</a:t>
                        </a:r>
                      </a:p>
                    </a:txBody>
                    <a:tcPr>
                      <a:lnL w="12700" cap="flat" cmpd="sng" algn="ctr">
                        <a:solidFill>
                          <a:srgbClr val="004165"/>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4165"/>
                        </a:solidFill>
                        <a:prstDash val="solid"/>
                        <a:round/>
                        <a:headEnd type="none" w="med" len="med"/>
                        <a:tailEnd type="none" w="med" len="med"/>
                      </a:lnT>
                      <a:lnB w="12700" cap="flat" cmpd="sng" algn="ctr">
                        <a:solidFill>
                          <a:srgbClr val="00416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32595092"/>
                    </a:ext>
                  </a:extLst>
                </a:tr>
                <a:tr h="370840">
                  <a:tc>
                    <a:txBody>
                      <a:bodyPr/>
                      <a:lstStyle/>
                      <a:p>
                        <a:r>
                          <a:rPr lang="en-GB" sz="1400" dirty="0">
                            <a:solidFill>
                              <a:srgbClr val="022938"/>
                            </a:solidFill>
                            <a:latin typeface="+mj-lt"/>
                          </a:rPr>
                          <a:t>Hex (Screen)</a:t>
                        </a:r>
                      </a:p>
                    </a:txBody>
                    <a:tcPr>
                      <a:lnL w="12700" cap="flat" cmpd="sng" algn="ctr">
                        <a:noFill/>
                        <a:prstDash val="solid"/>
                        <a:round/>
                        <a:headEnd type="none" w="med" len="med"/>
                        <a:tailEnd type="none" w="med" len="med"/>
                      </a:lnL>
                      <a:lnR w="12700" cap="flat" cmpd="sng" algn="ctr">
                        <a:solidFill>
                          <a:srgbClr val="004165"/>
                        </a:solidFill>
                        <a:prstDash val="solid"/>
                        <a:round/>
                        <a:headEnd type="none" w="med" len="med"/>
                        <a:tailEnd type="none" w="med" len="med"/>
                      </a:lnR>
                      <a:lnT w="12700" cap="flat" cmpd="sng" algn="ctr">
                        <a:solidFill>
                          <a:srgbClr val="00416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rgbClr val="022938"/>
                            </a:solidFill>
                            <a:latin typeface="+mj-lt"/>
                          </a:rPr>
                          <a:t>#</a:t>
                        </a:r>
                        <a:r>
                          <a:rPr lang="en-GB" sz="1400" dirty="0">
                            <a:solidFill>
                              <a:srgbClr val="022938"/>
                            </a:solidFill>
                            <a:latin typeface="+mj-lt"/>
                            <a:ea typeface="Roboto Light" panose="02000000000000000000" pitchFamily="2" charset="0"/>
                          </a:rPr>
                          <a:t>ffffff</a:t>
                        </a:r>
                      </a:p>
                    </a:txBody>
                    <a:tcPr>
                      <a:lnL w="12700" cap="flat" cmpd="sng" algn="ctr">
                        <a:solidFill>
                          <a:srgbClr val="004165"/>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416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7362434"/>
                    </a:ext>
                  </a:extLst>
                </a:tr>
              </a:tbl>
            </a:graphicData>
          </a:graphic>
        </p:graphicFrame>
      </p:grpSp>
      <p:grpSp>
        <p:nvGrpSpPr>
          <p:cNvPr id="34" name="Group 33">
            <a:extLst>
              <a:ext uri="{FF2B5EF4-FFF2-40B4-BE49-F238E27FC236}">
                <a16:creationId xmlns:a16="http://schemas.microsoft.com/office/drawing/2014/main" id="{6D01D83A-DC3D-AECF-9850-AB4789271AA5}"/>
              </a:ext>
            </a:extLst>
          </p:cNvPr>
          <p:cNvGrpSpPr/>
          <p:nvPr/>
        </p:nvGrpSpPr>
        <p:grpSpPr>
          <a:xfrm>
            <a:off x="-914677" y="1054949"/>
            <a:ext cx="9342555" cy="4095690"/>
            <a:chOff x="-464551" y="1054949"/>
            <a:chExt cx="8871448" cy="4095690"/>
          </a:xfrm>
        </p:grpSpPr>
        <p:sp>
          <p:nvSpPr>
            <p:cNvPr id="29" name="Arrow: Pentagon 28">
              <a:extLst>
                <a:ext uri="{FF2B5EF4-FFF2-40B4-BE49-F238E27FC236}">
                  <a16:creationId xmlns:a16="http://schemas.microsoft.com/office/drawing/2014/main" id="{4919F14C-58FE-CCC9-DD9E-9AF12AB0F5E0}"/>
                </a:ext>
              </a:extLst>
            </p:cNvPr>
            <p:cNvSpPr/>
            <p:nvPr/>
          </p:nvSpPr>
          <p:spPr>
            <a:xfrm>
              <a:off x="-464551" y="1054949"/>
              <a:ext cx="8871448" cy="4095690"/>
            </a:xfrm>
            <a:prstGeom prst="homePlate">
              <a:avLst>
                <a:gd name="adj" fmla="val 48338"/>
              </a:avLst>
            </a:prstGeom>
            <a:solidFill>
              <a:srgbClr val="000000"/>
            </a:solidFill>
            <a:ln>
              <a:noFill/>
            </a:ln>
            <a:effectLst>
              <a:outerShdw blurRad="304800" dist="3048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aphicFrame>
          <p:nvGraphicFramePr>
            <p:cNvPr id="30" name="Content Placeholder 10">
              <a:extLst>
                <a:ext uri="{FF2B5EF4-FFF2-40B4-BE49-F238E27FC236}">
                  <a16:creationId xmlns:a16="http://schemas.microsoft.com/office/drawing/2014/main" id="{DAA46FEE-769E-86CF-9020-564D51EF7202}"/>
                </a:ext>
              </a:extLst>
            </p:cNvPr>
            <p:cNvGraphicFramePr>
              <a:graphicFrameLocks/>
            </p:cNvGraphicFramePr>
            <p:nvPr/>
          </p:nvGraphicFramePr>
          <p:xfrm>
            <a:off x="3621635" y="2059034"/>
            <a:ext cx="2895810" cy="2148840"/>
          </p:xfrm>
          <a:graphic>
            <a:graphicData uri="http://schemas.openxmlformats.org/drawingml/2006/table">
              <a:tbl>
                <a:tblPr firstRow="1" bandRow="1">
                  <a:tableStyleId>{5C22544A-7EE6-4342-B048-85BDC9FD1C3A}</a:tableStyleId>
                </a:tblPr>
                <a:tblGrid>
                  <a:gridCol w="1524794">
                    <a:extLst>
                      <a:ext uri="{9D8B030D-6E8A-4147-A177-3AD203B41FA5}">
                        <a16:colId xmlns:a16="http://schemas.microsoft.com/office/drawing/2014/main" val="2206663626"/>
                      </a:ext>
                    </a:extLst>
                  </a:gridCol>
                  <a:gridCol w="1524794">
                    <a:extLst>
                      <a:ext uri="{9D8B030D-6E8A-4147-A177-3AD203B41FA5}">
                        <a16:colId xmlns:a16="http://schemas.microsoft.com/office/drawing/2014/main" val="1263758160"/>
                      </a:ext>
                    </a:extLst>
                  </a:gridCol>
                </a:tblGrid>
                <a:tr h="370840">
                  <a:tc>
                    <a:txBody>
                      <a:bodyPr/>
                      <a:lstStyle/>
                      <a:p>
                        <a:r>
                          <a:rPr lang="en-GB" sz="1400" dirty="0">
                            <a:solidFill>
                              <a:srgbClr val="FEEE9F"/>
                            </a:solidFill>
                            <a:latin typeface="+mj-lt"/>
                          </a:rPr>
                          <a:t>Black</a:t>
                        </a:r>
                      </a:p>
                    </a:txBody>
                    <a:tcPr>
                      <a:lnL w="12700" cap="flat" cmpd="sng" algn="ctr">
                        <a:noFill/>
                        <a:prstDash val="solid"/>
                        <a:round/>
                        <a:headEnd type="none" w="med" len="med"/>
                        <a:tailEnd type="none" w="med" len="med"/>
                      </a:lnL>
                      <a:lnR w="12700" cap="flat" cmpd="sng" algn="ctr">
                        <a:solidFill>
                          <a:srgbClr val="FEEE9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EEE9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400" dirty="0">
                          <a:solidFill>
                            <a:srgbClr val="FEEE9F"/>
                          </a:solidFill>
                          <a:latin typeface="+mj-lt"/>
                        </a:endParaRPr>
                      </a:p>
                    </a:txBody>
                    <a:tcPr>
                      <a:lnL w="12700" cap="flat" cmpd="sng" algn="ctr">
                        <a:solidFill>
                          <a:srgbClr val="FEEE9F"/>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EEE9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25119260"/>
                    </a:ext>
                  </a:extLst>
                </a:tr>
                <a:tr h="370840">
                  <a:tc>
                    <a:txBody>
                      <a:bodyPr/>
                      <a:lstStyle/>
                      <a:p>
                        <a:r>
                          <a:rPr lang="en-GB" sz="1400" dirty="0">
                            <a:solidFill>
                              <a:srgbClr val="FEEE9F"/>
                            </a:solidFill>
                            <a:latin typeface="+mj-lt"/>
                          </a:rPr>
                          <a:t>Pantone (Print)</a:t>
                        </a:r>
                      </a:p>
                    </a:txBody>
                    <a:tcPr>
                      <a:lnL w="12700" cap="flat" cmpd="sng" algn="ctr">
                        <a:noFill/>
                        <a:prstDash val="solid"/>
                        <a:round/>
                        <a:headEnd type="none" w="med" len="med"/>
                        <a:tailEnd type="none" w="med" len="med"/>
                      </a:lnL>
                      <a:lnR w="12700" cap="flat" cmpd="sng" algn="ctr">
                        <a:solidFill>
                          <a:srgbClr val="FEEE9F"/>
                        </a:solidFill>
                        <a:prstDash val="solid"/>
                        <a:round/>
                        <a:headEnd type="none" w="med" len="med"/>
                        <a:tailEnd type="none" w="med" len="med"/>
                      </a:lnR>
                      <a:lnT w="12700" cap="flat" cmpd="sng" algn="ctr">
                        <a:solidFill>
                          <a:srgbClr val="FEEE9F"/>
                        </a:solidFill>
                        <a:prstDash val="solid"/>
                        <a:round/>
                        <a:headEnd type="none" w="med" len="med"/>
                        <a:tailEnd type="none" w="med" len="med"/>
                      </a:lnT>
                      <a:lnB w="12700" cap="flat" cmpd="sng" algn="ctr">
                        <a:solidFill>
                          <a:srgbClr val="FEEE9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rgbClr val="FEEE9F"/>
                            </a:solidFill>
                            <a:latin typeface="+mj-lt"/>
                          </a:rPr>
                          <a:t>Pantone Black</a:t>
                        </a:r>
                      </a:p>
                    </a:txBody>
                    <a:tcPr>
                      <a:lnL w="12700" cap="flat" cmpd="sng" algn="ctr">
                        <a:solidFill>
                          <a:srgbClr val="FEEE9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EEE9F"/>
                        </a:solidFill>
                        <a:prstDash val="solid"/>
                        <a:round/>
                        <a:headEnd type="none" w="med" len="med"/>
                        <a:tailEnd type="none" w="med" len="med"/>
                      </a:lnT>
                      <a:lnB w="12700" cap="flat" cmpd="sng" algn="ctr">
                        <a:solidFill>
                          <a:srgbClr val="FEEE9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74449748"/>
                    </a:ext>
                  </a:extLst>
                </a:tr>
                <a:tr h="370840">
                  <a:tc>
                    <a:txBody>
                      <a:bodyPr/>
                      <a:lstStyle/>
                      <a:p>
                        <a:r>
                          <a:rPr lang="en-GB" sz="1400" dirty="0">
                            <a:solidFill>
                              <a:srgbClr val="FEEE9F"/>
                            </a:solidFill>
                            <a:latin typeface="+mj-lt"/>
                          </a:rPr>
                          <a:t>CMYK (Print)</a:t>
                        </a:r>
                      </a:p>
                    </a:txBody>
                    <a:tcPr>
                      <a:lnL w="12700" cap="flat" cmpd="sng" algn="ctr">
                        <a:noFill/>
                        <a:prstDash val="solid"/>
                        <a:round/>
                        <a:headEnd type="none" w="med" len="med"/>
                        <a:tailEnd type="none" w="med" len="med"/>
                      </a:lnL>
                      <a:lnR w="12700" cap="flat" cmpd="sng" algn="ctr">
                        <a:solidFill>
                          <a:srgbClr val="FEEE9F"/>
                        </a:solidFill>
                        <a:prstDash val="solid"/>
                        <a:round/>
                        <a:headEnd type="none" w="med" len="med"/>
                        <a:tailEnd type="none" w="med" len="med"/>
                      </a:lnR>
                      <a:lnT w="12700" cap="flat" cmpd="sng" algn="ctr">
                        <a:solidFill>
                          <a:srgbClr val="FEEE9F"/>
                        </a:solidFill>
                        <a:prstDash val="solid"/>
                        <a:round/>
                        <a:headEnd type="none" w="med" len="med"/>
                        <a:tailEnd type="none" w="med" len="med"/>
                      </a:lnT>
                      <a:lnB w="12700" cap="flat" cmpd="sng" algn="ctr">
                        <a:solidFill>
                          <a:srgbClr val="FEEE9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rgbClr val="FEEE9F"/>
                            </a:solidFill>
                            <a:latin typeface="+mj-lt"/>
                          </a:rPr>
                          <a:t>C0, M0, Y0, K100</a:t>
                        </a:r>
                      </a:p>
                    </a:txBody>
                    <a:tcPr>
                      <a:lnL w="12700" cap="flat" cmpd="sng" algn="ctr">
                        <a:solidFill>
                          <a:srgbClr val="FEEE9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EEE9F"/>
                        </a:solidFill>
                        <a:prstDash val="solid"/>
                        <a:round/>
                        <a:headEnd type="none" w="med" len="med"/>
                        <a:tailEnd type="none" w="med" len="med"/>
                      </a:lnT>
                      <a:lnB w="12700" cap="flat" cmpd="sng" algn="ctr">
                        <a:solidFill>
                          <a:srgbClr val="FEEE9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2512062"/>
                    </a:ext>
                  </a:extLst>
                </a:tr>
                <a:tr h="370840">
                  <a:tc>
                    <a:txBody>
                      <a:bodyPr/>
                      <a:lstStyle/>
                      <a:p>
                        <a:r>
                          <a:rPr lang="en-GB" sz="1400" dirty="0">
                            <a:solidFill>
                              <a:srgbClr val="FEEE9F"/>
                            </a:solidFill>
                            <a:latin typeface="+mj-lt"/>
                          </a:rPr>
                          <a:t>RGB (Screen)</a:t>
                        </a:r>
                      </a:p>
                    </a:txBody>
                    <a:tcPr>
                      <a:lnL w="12700" cap="flat" cmpd="sng" algn="ctr">
                        <a:noFill/>
                        <a:prstDash val="solid"/>
                        <a:round/>
                        <a:headEnd type="none" w="med" len="med"/>
                        <a:tailEnd type="none" w="med" len="med"/>
                      </a:lnL>
                      <a:lnR w="12700" cap="flat" cmpd="sng" algn="ctr">
                        <a:solidFill>
                          <a:srgbClr val="FEEE9F"/>
                        </a:solidFill>
                        <a:prstDash val="solid"/>
                        <a:round/>
                        <a:headEnd type="none" w="med" len="med"/>
                        <a:tailEnd type="none" w="med" len="med"/>
                      </a:lnR>
                      <a:lnT w="12700" cap="flat" cmpd="sng" algn="ctr">
                        <a:solidFill>
                          <a:srgbClr val="FEEE9F"/>
                        </a:solidFill>
                        <a:prstDash val="solid"/>
                        <a:round/>
                        <a:headEnd type="none" w="med" len="med"/>
                        <a:tailEnd type="none" w="med" len="med"/>
                      </a:lnT>
                      <a:lnB w="12700" cap="flat" cmpd="sng" algn="ctr">
                        <a:solidFill>
                          <a:srgbClr val="FEEE9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400" dirty="0">
                            <a:solidFill>
                              <a:srgbClr val="FEEE9F"/>
                            </a:solidFill>
                            <a:latin typeface="+mj-lt"/>
                          </a:rPr>
                          <a:t>R242, G223, B116</a:t>
                        </a:r>
                      </a:p>
                    </a:txBody>
                    <a:tcPr>
                      <a:lnL w="12700" cap="flat" cmpd="sng" algn="ctr">
                        <a:solidFill>
                          <a:srgbClr val="FEEE9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EEE9F"/>
                        </a:solidFill>
                        <a:prstDash val="solid"/>
                        <a:round/>
                        <a:headEnd type="none" w="med" len="med"/>
                        <a:tailEnd type="none" w="med" len="med"/>
                      </a:lnT>
                      <a:lnB w="12700" cap="flat" cmpd="sng" algn="ctr">
                        <a:solidFill>
                          <a:srgbClr val="FEEE9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32595092"/>
                    </a:ext>
                  </a:extLst>
                </a:tr>
                <a:tr h="370840">
                  <a:tc>
                    <a:txBody>
                      <a:bodyPr/>
                      <a:lstStyle/>
                      <a:p>
                        <a:r>
                          <a:rPr lang="en-GB" sz="1400" dirty="0">
                            <a:solidFill>
                              <a:srgbClr val="FEEE9F"/>
                            </a:solidFill>
                            <a:latin typeface="+mj-lt"/>
                          </a:rPr>
                          <a:t>Hex (Screen)</a:t>
                        </a:r>
                      </a:p>
                    </a:txBody>
                    <a:tcPr>
                      <a:lnL w="12700" cap="flat" cmpd="sng" algn="ctr">
                        <a:noFill/>
                        <a:prstDash val="solid"/>
                        <a:round/>
                        <a:headEnd type="none" w="med" len="med"/>
                        <a:tailEnd type="none" w="med" len="med"/>
                      </a:lnL>
                      <a:lnR w="12700" cap="flat" cmpd="sng" algn="ctr">
                        <a:solidFill>
                          <a:srgbClr val="FEEE9F"/>
                        </a:solidFill>
                        <a:prstDash val="solid"/>
                        <a:round/>
                        <a:headEnd type="none" w="med" len="med"/>
                        <a:tailEnd type="none" w="med" len="med"/>
                      </a:lnR>
                      <a:lnT w="12700" cap="flat" cmpd="sng" algn="ctr">
                        <a:solidFill>
                          <a:srgbClr val="FEEE9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rgbClr val="FEEE9F"/>
                            </a:solidFill>
                            <a:latin typeface="+mj-lt"/>
                          </a:rPr>
                          <a:t>#</a:t>
                        </a:r>
                        <a:r>
                          <a:rPr lang="en-GB" sz="1400" dirty="0">
                            <a:solidFill>
                              <a:srgbClr val="FEEE9F"/>
                            </a:solidFill>
                            <a:latin typeface="+mj-lt"/>
                            <a:ea typeface="Roboto Light" panose="02000000000000000000" pitchFamily="2" charset="0"/>
                          </a:rPr>
                          <a:t>F2DF74</a:t>
                        </a:r>
                      </a:p>
                    </a:txBody>
                    <a:tcPr>
                      <a:lnL w="12700" cap="flat" cmpd="sng" algn="ctr">
                        <a:solidFill>
                          <a:srgbClr val="FEEE9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EEE9F"/>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7362434"/>
                    </a:ext>
                  </a:extLst>
                </a:tr>
              </a:tbl>
            </a:graphicData>
          </a:graphic>
        </p:graphicFrame>
      </p:grpSp>
      <p:sp>
        <p:nvSpPr>
          <p:cNvPr id="4" name="Title 1">
            <a:extLst>
              <a:ext uri="{FF2B5EF4-FFF2-40B4-BE49-F238E27FC236}">
                <a16:creationId xmlns:a16="http://schemas.microsoft.com/office/drawing/2014/main" id="{A96D0675-7784-7F29-5E67-ED199EECCEC0}"/>
              </a:ext>
            </a:extLst>
          </p:cNvPr>
          <p:cNvSpPr txBox="1">
            <a:spLocks/>
          </p:cNvSpPr>
          <p:nvPr/>
        </p:nvSpPr>
        <p:spPr>
          <a:xfrm>
            <a:off x="277934" y="295773"/>
            <a:ext cx="6672675" cy="64922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a:lstStyle>
          <a:p>
            <a:r>
              <a:rPr lang="en-GB" dirty="0">
                <a:solidFill>
                  <a:srgbClr val="020202"/>
                </a:solidFill>
              </a:rPr>
              <a:t>Toastmasters Color Palette</a:t>
            </a:r>
          </a:p>
        </p:txBody>
      </p:sp>
    </p:spTree>
    <p:extLst>
      <p:ext uri="{BB962C8B-B14F-4D97-AF65-F5344CB8AC3E}">
        <p14:creationId xmlns:p14="http://schemas.microsoft.com/office/powerpoint/2010/main" val="3653301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32CB4-9B7D-4E0B-6930-9B086A26771B}"/>
              </a:ext>
            </a:extLst>
          </p:cNvPr>
          <p:cNvSpPr>
            <a:spLocks noGrp="1"/>
          </p:cNvSpPr>
          <p:nvPr>
            <p:ph type="title"/>
          </p:nvPr>
        </p:nvSpPr>
        <p:spPr/>
        <p:txBody>
          <a:bodyPr/>
          <a:lstStyle/>
          <a:p>
            <a:r>
              <a:rPr lang="en-US" dirty="0"/>
              <a:t>Phrase Guidelines </a:t>
            </a:r>
            <a:endParaRPr lang="en-GB" dirty="0"/>
          </a:p>
        </p:txBody>
      </p:sp>
      <p:sp>
        <p:nvSpPr>
          <p:cNvPr id="5" name="TextBox 4">
            <a:extLst>
              <a:ext uri="{FF2B5EF4-FFF2-40B4-BE49-F238E27FC236}">
                <a16:creationId xmlns:a16="http://schemas.microsoft.com/office/drawing/2014/main" id="{F77AB0A8-64DA-FD68-C002-291B3CCAFE86}"/>
              </a:ext>
            </a:extLst>
          </p:cNvPr>
          <p:cNvSpPr txBox="1"/>
          <p:nvPr/>
        </p:nvSpPr>
        <p:spPr>
          <a:xfrm>
            <a:off x="8504635" y="4387334"/>
            <a:ext cx="2439590" cy="1200329"/>
          </a:xfrm>
          <a:prstGeom prst="rect">
            <a:avLst/>
          </a:prstGeom>
          <a:noFill/>
        </p:spPr>
        <p:txBody>
          <a:bodyPr wrap="square">
            <a:spAutoFit/>
          </a:bodyPr>
          <a:lstStyle/>
          <a:p>
            <a:r>
              <a:rPr lang="en-US" sz="3600" dirty="0"/>
              <a:t>Find your confidence </a:t>
            </a:r>
          </a:p>
        </p:txBody>
      </p:sp>
    </p:spTree>
    <p:extLst>
      <p:ext uri="{BB962C8B-B14F-4D97-AF65-F5344CB8AC3E}">
        <p14:creationId xmlns:p14="http://schemas.microsoft.com/office/powerpoint/2010/main" val="41878912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351373A-6522-FE71-C35D-44160CFD8574}"/>
              </a:ext>
            </a:extLst>
          </p:cNvPr>
          <p:cNvSpPr>
            <a:spLocks noGrp="1"/>
          </p:cNvSpPr>
          <p:nvPr>
            <p:ph type="title"/>
          </p:nvPr>
        </p:nvSpPr>
        <p:spPr/>
        <p:txBody>
          <a:bodyPr/>
          <a:lstStyle/>
          <a:p>
            <a:r>
              <a:rPr lang="en-US" dirty="0">
                <a:solidFill>
                  <a:srgbClr val="F5F5F5"/>
                </a:solidFill>
              </a:rPr>
              <a:t>The Club Marketing Guide</a:t>
            </a:r>
            <a:endParaRPr lang="it-IT">
              <a:solidFill>
                <a:srgbClr val="F5F5F5"/>
              </a:solidFill>
            </a:endParaRPr>
          </a:p>
        </p:txBody>
      </p:sp>
      <p:sp>
        <p:nvSpPr>
          <p:cNvPr id="3" name="Segnaposto contenuto 2">
            <a:extLst>
              <a:ext uri="{FF2B5EF4-FFF2-40B4-BE49-F238E27FC236}">
                <a16:creationId xmlns:a16="http://schemas.microsoft.com/office/drawing/2014/main" id="{176CFE21-C7FD-7BBE-4937-72EF23C64A90}"/>
              </a:ext>
            </a:extLst>
          </p:cNvPr>
          <p:cNvSpPr>
            <a:spLocks noGrp="1"/>
          </p:cNvSpPr>
          <p:nvPr>
            <p:ph idx="1"/>
          </p:nvPr>
        </p:nvSpPr>
        <p:spPr/>
        <p:txBody>
          <a:bodyPr/>
          <a:lstStyle/>
          <a:p>
            <a:pPr algn="l">
              <a:spcBef>
                <a:spcPts val="1500"/>
              </a:spcBef>
              <a:spcAft>
                <a:spcPts val="750"/>
              </a:spcAft>
              <a:buNone/>
            </a:pPr>
            <a:br>
              <a:rPr lang="en-US" dirty="0"/>
            </a:br>
            <a:endParaRPr lang="it-IT"/>
          </a:p>
        </p:txBody>
      </p:sp>
      <p:pic>
        <p:nvPicPr>
          <p:cNvPr id="5" name="Immagine 4">
            <a:extLst>
              <a:ext uri="{FF2B5EF4-FFF2-40B4-BE49-F238E27FC236}">
                <a16:creationId xmlns:a16="http://schemas.microsoft.com/office/drawing/2014/main" id="{BB12AEC6-787A-14F1-4544-D53079CC181B}"/>
              </a:ext>
            </a:extLst>
          </p:cNvPr>
          <p:cNvPicPr>
            <a:picLocks noChangeAspect="1"/>
          </p:cNvPicPr>
          <p:nvPr/>
        </p:nvPicPr>
        <p:blipFill>
          <a:blip r:embed="rId3"/>
          <a:stretch>
            <a:fillRect/>
          </a:stretch>
        </p:blipFill>
        <p:spPr>
          <a:xfrm rot="1340148">
            <a:off x="6179109" y="433946"/>
            <a:ext cx="4775896" cy="5990107"/>
          </a:xfrm>
          <a:prstGeom prst="rect">
            <a:avLst/>
          </a:prstGeom>
          <a:effectLst>
            <a:outerShdw blurRad="304800" dist="304800" dir="2700000" algn="tl" rotWithShape="0">
              <a:srgbClr val="F5F5F5">
                <a:alpha val="40000"/>
              </a:srgbClr>
            </a:outerShdw>
          </a:effectLst>
        </p:spPr>
      </p:pic>
      <p:sp>
        <p:nvSpPr>
          <p:cNvPr id="9" name="CasellaDiTesto 8">
            <a:extLst>
              <a:ext uri="{FF2B5EF4-FFF2-40B4-BE49-F238E27FC236}">
                <a16:creationId xmlns:a16="http://schemas.microsoft.com/office/drawing/2014/main" id="{17A564EF-C540-AB76-E954-8D900FDB333A}"/>
              </a:ext>
            </a:extLst>
          </p:cNvPr>
          <p:cNvSpPr txBox="1"/>
          <p:nvPr/>
        </p:nvSpPr>
        <p:spPr>
          <a:xfrm>
            <a:off x="277934" y="1239124"/>
            <a:ext cx="4953349" cy="3108543"/>
          </a:xfrm>
          <a:prstGeom prst="rect">
            <a:avLst/>
          </a:prstGeom>
          <a:noFill/>
        </p:spPr>
        <p:txBody>
          <a:bodyPr wrap="square" rtlCol="0">
            <a:spAutoFit/>
          </a:bodyPr>
          <a:lstStyle/>
          <a:p>
            <a:pPr marL="457200" indent="-457200">
              <a:buFont typeface="Wingdings" panose="05000000000000000000" pitchFamily="2" charset="2"/>
              <a:buChar char="§"/>
            </a:pPr>
            <a:r>
              <a:rPr lang="it-IT" sz="2800" dirty="0">
                <a:solidFill>
                  <a:srgbClr val="F5F5F5"/>
                </a:solidFill>
              </a:rPr>
              <a:t>Flyers</a:t>
            </a:r>
          </a:p>
          <a:p>
            <a:pPr marL="457200" indent="-457200">
              <a:buFont typeface="Wingdings" panose="05000000000000000000" pitchFamily="2" charset="2"/>
              <a:buChar char="§"/>
            </a:pPr>
            <a:r>
              <a:rPr lang="it-IT" sz="2800" dirty="0">
                <a:solidFill>
                  <a:srgbClr val="F5F5F5"/>
                </a:solidFill>
              </a:rPr>
              <a:t>Brochures</a:t>
            </a:r>
          </a:p>
          <a:p>
            <a:pPr marL="457200" indent="-457200">
              <a:buFont typeface="Wingdings" panose="05000000000000000000" pitchFamily="2" charset="2"/>
              <a:buChar char="§"/>
            </a:pPr>
            <a:r>
              <a:rPr lang="it-IT" sz="2800" dirty="0">
                <a:solidFill>
                  <a:srgbClr val="F5F5F5"/>
                </a:solidFill>
              </a:rPr>
              <a:t>Events</a:t>
            </a:r>
          </a:p>
          <a:p>
            <a:pPr marL="457200" indent="-457200">
              <a:buFont typeface="Wingdings" panose="05000000000000000000" pitchFamily="2" charset="2"/>
              <a:buChar char="§"/>
            </a:pPr>
            <a:r>
              <a:rPr lang="it-IT" sz="2800" dirty="0">
                <a:solidFill>
                  <a:srgbClr val="F5F5F5"/>
                </a:solidFill>
              </a:rPr>
              <a:t>Corporate Clubs</a:t>
            </a:r>
          </a:p>
          <a:p>
            <a:pPr marL="457200" indent="-457200">
              <a:buFont typeface="Wingdings" panose="05000000000000000000" pitchFamily="2" charset="2"/>
              <a:buChar char="§"/>
            </a:pPr>
            <a:r>
              <a:rPr lang="it-IT" sz="2800" dirty="0">
                <a:solidFill>
                  <a:srgbClr val="F5F5F5"/>
                </a:solidFill>
              </a:rPr>
              <a:t>Web Tools</a:t>
            </a:r>
          </a:p>
          <a:p>
            <a:pPr marL="457200" indent="-457200">
              <a:buFont typeface="Wingdings" panose="05000000000000000000" pitchFamily="2" charset="2"/>
              <a:buChar char="§"/>
            </a:pPr>
            <a:r>
              <a:rPr lang="it-IT" sz="2800" dirty="0">
                <a:solidFill>
                  <a:srgbClr val="F5F5F5"/>
                </a:solidFill>
              </a:rPr>
              <a:t>Branding</a:t>
            </a:r>
          </a:p>
          <a:p>
            <a:pPr marL="457200" indent="-457200">
              <a:buFont typeface="Wingdings" panose="05000000000000000000" pitchFamily="2" charset="2"/>
              <a:buChar char="§"/>
            </a:pPr>
            <a:r>
              <a:rPr lang="it-IT" sz="2800" dirty="0">
                <a:solidFill>
                  <a:srgbClr val="F5F5F5"/>
                </a:solidFill>
              </a:rPr>
              <a:t>Conversion</a:t>
            </a:r>
          </a:p>
        </p:txBody>
      </p:sp>
      <p:pic>
        <p:nvPicPr>
          <p:cNvPr id="3074" name="Picture 2">
            <a:extLst>
              <a:ext uri="{FF2B5EF4-FFF2-40B4-BE49-F238E27FC236}">
                <a16:creationId xmlns:a16="http://schemas.microsoft.com/office/drawing/2014/main" id="{5DAB3B1F-BE55-52D4-E934-EE3F88A89D6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3028" y="3868386"/>
            <a:ext cx="2719570" cy="271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56964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person with beard and glasses smiling&#10;&#10;AI-generated content may be incorrect.">
            <a:extLst>
              <a:ext uri="{FF2B5EF4-FFF2-40B4-BE49-F238E27FC236}">
                <a16:creationId xmlns:a16="http://schemas.microsoft.com/office/drawing/2014/main" id="{E9DF393F-AF2B-F9DA-85C0-08F8679BB51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9331488">
            <a:off x="-805980" y="1433736"/>
            <a:ext cx="5421176" cy="3600000"/>
          </a:xfrm>
          <a:prstGeom prst="rect">
            <a:avLst/>
          </a:prstGeom>
          <a:effectLst>
            <a:outerShdw blurRad="304800" dist="304800" dir="8100000" algn="tr" rotWithShape="0">
              <a:schemeClr val="tx1">
                <a:alpha val="40000"/>
              </a:schemeClr>
            </a:outerShdw>
          </a:effectLst>
        </p:spPr>
      </p:pic>
      <p:pic>
        <p:nvPicPr>
          <p:cNvPr id="11" name="Picture 10" descr="A person with curly hair and a red sweater with her fist up&#10;&#10;AI-generated content may be incorrect.">
            <a:extLst>
              <a:ext uri="{FF2B5EF4-FFF2-40B4-BE49-F238E27FC236}">
                <a16:creationId xmlns:a16="http://schemas.microsoft.com/office/drawing/2014/main" id="{14F757A3-176D-E675-5DC5-DA4555883E0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9331488">
            <a:off x="6367864" y="2721659"/>
            <a:ext cx="6172321" cy="3600000"/>
          </a:xfrm>
          <a:prstGeom prst="rect">
            <a:avLst/>
          </a:prstGeom>
          <a:effectLst>
            <a:outerShdw blurRad="304800" dist="304800" dir="8100000" algn="tr" rotWithShape="0">
              <a:schemeClr val="tx1">
                <a:alpha val="40000"/>
              </a:schemeClr>
            </a:outerShdw>
          </a:effectLst>
        </p:spPr>
      </p:pic>
      <p:pic>
        <p:nvPicPr>
          <p:cNvPr id="7" name="Picture 6" descr="A person with a mustache and beard&#10;&#10;AI-generated content may be incorrect.">
            <a:extLst>
              <a:ext uri="{FF2B5EF4-FFF2-40B4-BE49-F238E27FC236}">
                <a16:creationId xmlns:a16="http://schemas.microsoft.com/office/drawing/2014/main" id="{65174420-AAF0-0A49-73C8-ECBF5AF123C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9331488">
            <a:off x="4067897" y="1427245"/>
            <a:ext cx="5400000" cy="3600000"/>
          </a:xfrm>
          <a:prstGeom prst="rect">
            <a:avLst/>
          </a:prstGeom>
          <a:effectLst>
            <a:outerShdw blurRad="304800" dist="304800" dir="8100000" algn="tr" rotWithShape="0">
              <a:schemeClr val="tx1">
                <a:alpha val="40000"/>
              </a:schemeClr>
            </a:outerShdw>
          </a:effectLst>
        </p:spPr>
      </p:pic>
      <p:pic>
        <p:nvPicPr>
          <p:cNvPr id="9" name="Picture 8" descr="A person smiling with her hand on her chin&#10;&#10;AI-generated content may be incorrect.">
            <a:extLst>
              <a:ext uri="{FF2B5EF4-FFF2-40B4-BE49-F238E27FC236}">
                <a16:creationId xmlns:a16="http://schemas.microsoft.com/office/drawing/2014/main" id="{7B3EDF51-8A9D-13C9-1142-D81440F20A7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9331488">
            <a:off x="1294253" y="2958385"/>
            <a:ext cx="5400000" cy="3600000"/>
          </a:xfrm>
          <a:prstGeom prst="rect">
            <a:avLst/>
          </a:prstGeom>
          <a:effectLst>
            <a:outerShdw blurRad="304800" dist="304800" dir="8100000" algn="tr" rotWithShape="0">
              <a:schemeClr val="tx1">
                <a:alpha val="40000"/>
              </a:schemeClr>
            </a:outerShdw>
          </a:effectLst>
        </p:spPr>
      </p:pic>
      <p:sp>
        <p:nvSpPr>
          <p:cNvPr id="2" name="Title 1">
            <a:extLst>
              <a:ext uri="{FF2B5EF4-FFF2-40B4-BE49-F238E27FC236}">
                <a16:creationId xmlns:a16="http://schemas.microsoft.com/office/drawing/2014/main" id="{2576445F-8733-CC25-F6B3-B1855890565E}"/>
              </a:ext>
            </a:extLst>
          </p:cNvPr>
          <p:cNvSpPr>
            <a:spLocks noGrp="1"/>
          </p:cNvSpPr>
          <p:nvPr>
            <p:ph type="title"/>
          </p:nvPr>
        </p:nvSpPr>
        <p:spPr/>
        <p:txBody>
          <a:bodyPr/>
          <a:lstStyle/>
          <a:p>
            <a:r>
              <a:rPr lang="en-GB" dirty="0"/>
              <a:t>Photos/Images – How to save money?</a:t>
            </a:r>
          </a:p>
        </p:txBody>
      </p:sp>
    </p:spTree>
    <p:extLst>
      <p:ext uri="{BB962C8B-B14F-4D97-AF65-F5344CB8AC3E}">
        <p14:creationId xmlns:p14="http://schemas.microsoft.com/office/powerpoint/2010/main" val="42803392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A6762-E86D-1FEB-7AC2-910386BAE474}"/>
              </a:ext>
            </a:extLst>
          </p:cNvPr>
          <p:cNvSpPr>
            <a:spLocks noGrp="1"/>
          </p:cNvSpPr>
          <p:nvPr>
            <p:ph type="title"/>
          </p:nvPr>
        </p:nvSpPr>
        <p:spPr/>
        <p:txBody>
          <a:bodyPr/>
          <a:lstStyle/>
          <a:p>
            <a:r>
              <a:rPr lang="en-GB" dirty="0"/>
              <a:t>Toastmaster Magazine Articles to Share</a:t>
            </a:r>
          </a:p>
        </p:txBody>
      </p:sp>
      <p:pic>
        <p:nvPicPr>
          <p:cNvPr id="5" name="Picture 2">
            <a:extLst>
              <a:ext uri="{FF2B5EF4-FFF2-40B4-BE49-F238E27FC236}">
                <a16:creationId xmlns:a16="http://schemas.microsoft.com/office/drawing/2014/main" id="{5D8BA98F-9677-2D0F-BA7C-8A829E569B31}"/>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763" y="1846733"/>
            <a:ext cx="12448638" cy="3063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63968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EB6CD-CF29-6559-356E-9EADA106FD3E}"/>
              </a:ext>
            </a:extLst>
          </p:cNvPr>
          <p:cNvSpPr>
            <a:spLocks noGrp="1"/>
          </p:cNvSpPr>
          <p:nvPr>
            <p:ph type="title"/>
          </p:nvPr>
        </p:nvSpPr>
        <p:spPr/>
        <p:txBody>
          <a:bodyPr/>
          <a:lstStyle/>
          <a:p>
            <a:r>
              <a:rPr lang="en-GB" dirty="0"/>
              <a:t>Free Software</a:t>
            </a:r>
          </a:p>
        </p:txBody>
      </p:sp>
      <p:pic>
        <p:nvPicPr>
          <p:cNvPr id="4" name="Picture 6" descr="A blue and purple circle with white text&#10;&#10;AI-generated content may be incorrect.">
            <a:extLst>
              <a:ext uri="{FF2B5EF4-FFF2-40B4-BE49-F238E27FC236}">
                <a16:creationId xmlns:a16="http://schemas.microsoft.com/office/drawing/2014/main" id="{907E15AA-451C-17BC-E4DB-FFE5D300B5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90030" y="935008"/>
            <a:ext cx="2286000" cy="2286000"/>
          </a:xfrm>
          <a:prstGeom prst="rect">
            <a:avLst/>
          </a:prstGeom>
        </p:spPr>
      </p:pic>
      <p:pic>
        <p:nvPicPr>
          <p:cNvPr id="5" name="Picture 8" descr="A black and green logo&#10;&#10;AI-generated content may be incorrect.">
            <a:extLst>
              <a:ext uri="{FF2B5EF4-FFF2-40B4-BE49-F238E27FC236}">
                <a16:creationId xmlns:a16="http://schemas.microsoft.com/office/drawing/2014/main" id="{A7DC0C2D-9579-EF22-1067-589FA88D32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18534" y="3735161"/>
            <a:ext cx="2000250" cy="2000250"/>
          </a:xfrm>
          <a:prstGeom prst="rect">
            <a:avLst/>
          </a:prstGeom>
        </p:spPr>
      </p:pic>
      <p:pic>
        <p:nvPicPr>
          <p:cNvPr id="6" name="Picture 12" descr="A red square with white letters and a star&#10;&#10;AI-generated content may be incorrect.">
            <a:extLst>
              <a:ext uri="{FF2B5EF4-FFF2-40B4-BE49-F238E27FC236}">
                <a16:creationId xmlns:a16="http://schemas.microsoft.com/office/drawing/2014/main" id="{EBD2E847-E738-4F8C-1B1E-AB85D301D951}"/>
              </a:ext>
            </a:extLst>
          </p:cNvPr>
          <p:cNvPicPr>
            <a:picLocks noChangeAspect="1"/>
          </p:cNvPicPr>
          <p:nvPr/>
        </p:nvPicPr>
        <p:blipFill>
          <a:blip r:embed="rId5"/>
          <a:stretch>
            <a:fillRect/>
          </a:stretch>
        </p:blipFill>
        <p:spPr>
          <a:xfrm>
            <a:off x="5090030" y="3592286"/>
            <a:ext cx="2286000" cy="2286000"/>
          </a:xfrm>
          <a:prstGeom prst="rect">
            <a:avLst/>
          </a:prstGeom>
        </p:spPr>
      </p:pic>
      <p:pic>
        <p:nvPicPr>
          <p:cNvPr id="7" name="Picture 14" descr="A rainbow colored letter a&#10;&#10;AI-generated content may be incorrect.">
            <a:extLst>
              <a:ext uri="{FF2B5EF4-FFF2-40B4-BE49-F238E27FC236}">
                <a16:creationId xmlns:a16="http://schemas.microsoft.com/office/drawing/2014/main" id="{D68C5EF8-5929-205B-E6E2-F6F5881CE3C1}"/>
              </a:ext>
            </a:extLst>
          </p:cNvPr>
          <p:cNvPicPr>
            <a:picLocks noChangeAspect="1"/>
          </p:cNvPicPr>
          <p:nvPr/>
        </p:nvPicPr>
        <p:blipFill>
          <a:blip r:embed="rId6"/>
          <a:stretch>
            <a:fillRect/>
          </a:stretch>
        </p:blipFill>
        <p:spPr>
          <a:xfrm>
            <a:off x="8350293" y="1005867"/>
            <a:ext cx="2136732" cy="2144283"/>
          </a:xfrm>
          <a:prstGeom prst="rect">
            <a:avLst/>
          </a:prstGeom>
        </p:spPr>
      </p:pic>
      <p:sp>
        <p:nvSpPr>
          <p:cNvPr id="10" name="Content Placeholder 2">
            <a:extLst>
              <a:ext uri="{FF2B5EF4-FFF2-40B4-BE49-F238E27FC236}">
                <a16:creationId xmlns:a16="http://schemas.microsoft.com/office/drawing/2014/main" id="{D04D9D31-C01E-37C4-6468-6CA9EC5E8D76}"/>
              </a:ext>
            </a:extLst>
          </p:cNvPr>
          <p:cNvSpPr>
            <a:spLocks noGrp="1"/>
          </p:cNvSpPr>
          <p:nvPr>
            <p:ph idx="1"/>
          </p:nvPr>
        </p:nvSpPr>
        <p:spPr>
          <a:xfrm>
            <a:off x="277934" y="1520042"/>
            <a:ext cx="4551242" cy="4358244"/>
          </a:xfrm>
        </p:spPr>
        <p:txBody>
          <a:bodyPr/>
          <a:lstStyle/>
          <a:p>
            <a:r>
              <a:rPr lang="en-GB" dirty="0"/>
              <a:t>Canva</a:t>
            </a:r>
          </a:p>
          <a:p>
            <a:r>
              <a:rPr lang="en-GB" dirty="0"/>
              <a:t>Adobe Express (Design)</a:t>
            </a:r>
          </a:p>
          <a:p>
            <a:r>
              <a:rPr lang="en-GB" dirty="0"/>
              <a:t>Adobe Firefly (Images)</a:t>
            </a:r>
          </a:p>
          <a:p>
            <a:r>
              <a:rPr lang="en-GB" dirty="0"/>
              <a:t>Chat GPT Free version (Text and Social Media posts)</a:t>
            </a:r>
          </a:p>
          <a:p>
            <a:endParaRPr lang="en-GB" dirty="0"/>
          </a:p>
        </p:txBody>
      </p:sp>
    </p:spTree>
    <p:extLst>
      <p:ext uri="{BB962C8B-B14F-4D97-AF65-F5344CB8AC3E}">
        <p14:creationId xmlns:p14="http://schemas.microsoft.com/office/powerpoint/2010/main" val="2175880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22" name="Google Shape;293;p38"/>
          <p:cNvSpPr txBox="1"/>
          <p:nvPr/>
        </p:nvSpPr>
        <p:spPr>
          <a:xfrm>
            <a:off x="6410300" y="1219200"/>
            <a:ext cx="4095710" cy="483205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699" tIns="45699" rIns="45699" bIns="45699">
            <a:spAutoFit/>
          </a:bodyPr>
          <a:lstStyle/>
          <a:p>
            <a:pPr marL="285750" marR="0" lvl="0" indent="-285750" algn="l" defTabSz="914400" rtl="0" eaLnBrk="1" fontAlgn="auto" latinLnBrk="0" hangingPunct="0">
              <a:lnSpc>
                <a:spcPct val="100000"/>
              </a:lnSpc>
              <a:spcBef>
                <a:spcPts val="0"/>
              </a:spcBef>
              <a:spcAft>
                <a:spcPts val="0"/>
              </a:spcAft>
              <a:buClr>
                <a:srgbClr val="FFFFFF"/>
              </a:buClr>
              <a:buSzPts val="2800"/>
              <a:buFont typeface="Arial"/>
              <a:buChar char="•"/>
              <a:tabLst/>
              <a:defRPr sz="2800">
                <a:solidFill>
                  <a:srgbClr val="FFFFFF"/>
                </a:solidFill>
                <a:latin typeface="Arial"/>
                <a:ea typeface="Arial"/>
                <a:cs typeface="Arial"/>
                <a:sym typeface="Arial"/>
              </a:defRPr>
            </a:pPr>
            <a:endParaRPr kumimoji="0" sz="2800" b="0" i="0" u="none" strike="noStrike" kern="0" cap="none" spc="0" normalizeH="0" baseline="0" noProof="0" dirty="0">
              <a:ln>
                <a:noFill/>
              </a:ln>
              <a:solidFill>
                <a:srgbClr val="FFFFFF"/>
              </a:solidFill>
              <a:effectLst/>
              <a:uLnTx/>
              <a:uFillTx/>
              <a:latin typeface="Arial"/>
              <a:cs typeface="Arial"/>
              <a:sym typeface="Arial"/>
            </a:endParaRPr>
          </a:p>
          <a:p>
            <a:pPr marL="293688" indent="-293688">
              <a:buFont typeface="Arial" panose="020B0604020202020204" pitchFamily="34" charset="0"/>
              <a:buChar char="•"/>
            </a:pPr>
            <a:r>
              <a:rPr lang="en-US" sz="2800" dirty="0"/>
              <a:t>Why VPPR?</a:t>
            </a:r>
          </a:p>
          <a:p>
            <a:pPr marL="293688" lvl="0" indent="-293688">
              <a:buFont typeface="Arial" panose="020B0604020202020204" pitchFamily="34" charset="0"/>
              <a:buChar char="•"/>
              <a:defRPr/>
            </a:pPr>
            <a:r>
              <a:rPr lang="en-US" sz="2800" dirty="0"/>
              <a:t>Club Success Cycle</a:t>
            </a:r>
          </a:p>
          <a:p>
            <a:pPr marL="293688" indent="-293688">
              <a:buFont typeface="Arial" panose="020B0604020202020204" pitchFamily="34" charset="0"/>
              <a:buChar char="•"/>
            </a:pPr>
            <a:r>
              <a:rPr lang="en-US" sz="2800" dirty="0"/>
              <a:t>Transferable Skills</a:t>
            </a:r>
          </a:p>
          <a:p>
            <a:pPr marL="293688" indent="-293688">
              <a:buFont typeface="Arial" panose="020B0604020202020204" pitchFamily="34" charset="0"/>
              <a:buChar char="•"/>
            </a:pPr>
            <a:r>
              <a:rPr lang="en-US" sz="2800" dirty="0"/>
              <a:t>Responsibilities</a:t>
            </a:r>
          </a:p>
          <a:p>
            <a:pPr marL="293688" indent="-293688">
              <a:buFont typeface="Arial" panose="020B0604020202020204" pitchFamily="34" charset="0"/>
              <a:buChar char="•"/>
            </a:pPr>
            <a:r>
              <a:rPr lang="en-US" sz="2800" dirty="0"/>
              <a:t>Branding</a:t>
            </a:r>
          </a:p>
          <a:p>
            <a:pPr marL="293688" indent="-293688">
              <a:buFont typeface="Arial" panose="020B0604020202020204" pitchFamily="34" charset="0"/>
              <a:buChar char="•"/>
            </a:pPr>
            <a:r>
              <a:rPr lang="en-US" sz="2800" dirty="0"/>
              <a:t>Resources</a:t>
            </a:r>
          </a:p>
          <a:p>
            <a:pPr marL="293688" indent="-293688">
              <a:buFont typeface="Arial" panose="020B0604020202020204" pitchFamily="34" charset="0"/>
              <a:buChar char="•"/>
            </a:pPr>
            <a:r>
              <a:rPr lang="en-US" sz="2800" dirty="0"/>
              <a:t>Summary</a:t>
            </a:r>
          </a:p>
          <a:p>
            <a:pPr marL="293688" indent="-293688">
              <a:buFont typeface="Arial" panose="020B0604020202020204" pitchFamily="34" charset="0"/>
              <a:buChar char="•"/>
            </a:pPr>
            <a:r>
              <a:rPr lang="en-US" sz="2800" dirty="0"/>
              <a:t>Next Steps</a:t>
            </a:r>
          </a:p>
          <a:p>
            <a:pPr marL="360000" marR="0" lvl="0" indent="-3600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br>
              <a:rPr kumimoji="0" sz="2800" b="0" i="0" u="none" strike="noStrike" kern="0" cap="none" spc="0" normalizeH="0" baseline="0" noProof="0" dirty="0">
                <a:ln>
                  <a:noFill/>
                </a:ln>
                <a:solidFill>
                  <a:srgbClr val="00374A"/>
                </a:solidFill>
                <a:effectLst/>
                <a:uLnTx/>
                <a:uFillTx/>
                <a:latin typeface="Arial"/>
                <a:cs typeface="Arial"/>
                <a:sym typeface="Arial"/>
              </a:rPr>
            </a:br>
            <a:endParaRPr kumimoji="0" sz="2800" b="0" i="0" u="none" strike="noStrike" kern="0" cap="none" spc="0" normalizeH="0" baseline="0" noProof="0" dirty="0">
              <a:ln>
                <a:noFill/>
              </a:ln>
              <a:solidFill>
                <a:srgbClr val="00374A"/>
              </a:solidFill>
              <a:effectLst/>
              <a:uLnTx/>
              <a:uFillTx/>
              <a:latin typeface="Arial"/>
              <a:cs typeface="Arial"/>
              <a:sym typeface="Arial"/>
            </a:endParaRPr>
          </a:p>
        </p:txBody>
      </p:sp>
      <p:sp>
        <p:nvSpPr>
          <p:cNvPr id="723" name="Title 3"/>
          <p:cNvSpPr txBox="1">
            <a:spLocks noGrp="1"/>
          </p:cNvSpPr>
          <p:nvPr>
            <p:ph type="title"/>
          </p:nvPr>
        </p:nvSpPr>
        <p:spPr>
          <a:xfrm>
            <a:off x="1981200" y="1600200"/>
            <a:ext cx="3276600" cy="731521"/>
          </a:xfrm>
          <a:prstGeom prst="rect">
            <a:avLst/>
          </a:prstGeom>
        </p:spPr>
        <p:txBody>
          <a:bodyPr/>
          <a:lstStyle>
            <a:lvl1pPr algn="l" defTabSz="868680">
              <a:defRPr sz="4560">
                <a:solidFill>
                  <a:srgbClr val="00374A"/>
                </a:solidFill>
              </a:defRPr>
            </a:lvl1pPr>
          </a:lstStyle>
          <a:p>
            <a:pPr algn="ctr"/>
            <a:r>
              <a:rPr dirty="0"/>
              <a:t>Agenda</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95A0A-01F0-3959-6F2E-18DC8704B05D}"/>
              </a:ext>
            </a:extLst>
          </p:cNvPr>
          <p:cNvSpPr>
            <a:spLocks noGrp="1"/>
          </p:cNvSpPr>
          <p:nvPr>
            <p:ph type="title"/>
          </p:nvPr>
        </p:nvSpPr>
        <p:spPr/>
        <p:txBody>
          <a:bodyPr/>
          <a:lstStyle/>
          <a:p>
            <a:r>
              <a:rPr lang="en-GB" dirty="0">
                <a:solidFill>
                  <a:schemeClr val="bg1"/>
                </a:solidFill>
              </a:rPr>
              <a:t>Summary</a:t>
            </a:r>
          </a:p>
        </p:txBody>
      </p:sp>
      <p:sp>
        <p:nvSpPr>
          <p:cNvPr id="3" name="Content Placeholder 2">
            <a:extLst>
              <a:ext uri="{FF2B5EF4-FFF2-40B4-BE49-F238E27FC236}">
                <a16:creationId xmlns:a16="http://schemas.microsoft.com/office/drawing/2014/main" id="{1D0E7810-90D9-2158-A0FE-B79119324B25}"/>
              </a:ext>
            </a:extLst>
          </p:cNvPr>
          <p:cNvSpPr>
            <a:spLocks noGrp="1"/>
          </p:cNvSpPr>
          <p:nvPr>
            <p:ph idx="4294967295"/>
          </p:nvPr>
        </p:nvSpPr>
        <p:spPr>
          <a:xfrm>
            <a:off x="277934" y="2302543"/>
            <a:ext cx="6586537" cy="1593850"/>
          </a:xfrm>
          <a:solidFill>
            <a:srgbClr val="000000">
              <a:alpha val="40000"/>
            </a:srgbClr>
          </a:solidFill>
        </p:spPr>
        <p:txBody>
          <a:bodyPr>
            <a:noAutofit/>
          </a:bodyPr>
          <a:lstStyle/>
          <a:p>
            <a:pPr>
              <a:lnSpc>
                <a:spcPts val="3800"/>
              </a:lnSpc>
              <a:spcBef>
                <a:spcPts val="0"/>
              </a:spcBef>
              <a:buFont typeface="Wingdings" panose="05000000000000000000" pitchFamily="2" charset="2"/>
              <a:buChar char="§"/>
            </a:pPr>
            <a:r>
              <a:rPr lang="en-GB" dirty="0">
                <a:solidFill>
                  <a:schemeClr val="bg1"/>
                </a:solidFill>
              </a:rPr>
              <a:t>Two audience types (Internal/External)</a:t>
            </a:r>
          </a:p>
          <a:p>
            <a:pPr>
              <a:lnSpc>
                <a:spcPts val="3800"/>
              </a:lnSpc>
              <a:spcBef>
                <a:spcPts val="0"/>
              </a:spcBef>
              <a:buFont typeface="Wingdings" panose="05000000000000000000" pitchFamily="2" charset="2"/>
              <a:buChar char="§"/>
            </a:pPr>
            <a:r>
              <a:rPr lang="en-GB" dirty="0">
                <a:solidFill>
                  <a:schemeClr val="bg1"/>
                </a:solidFill>
              </a:rPr>
              <a:t>Channel update</a:t>
            </a:r>
          </a:p>
          <a:p>
            <a:pPr>
              <a:lnSpc>
                <a:spcPts val="3800"/>
              </a:lnSpc>
              <a:spcBef>
                <a:spcPts val="0"/>
              </a:spcBef>
              <a:buFont typeface="Wingdings" panose="05000000000000000000" pitchFamily="2" charset="2"/>
              <a:buChar char="§"/>
            </a:pPr>
            <a:r>
              <a:rPr lang="en-GB" dirty="0">
                <a:solidFill>
                  <a:schemeClr val="bg1"/>
                </a:solidFill>
              </a:rPr>
              <a:t>Post regularly on Social Media</a:t>
            </a:r>
          </a:p>
        </p:txBody>
      </p:sp>
    </p:spTree>
    <p:extLst>
      <p:ext uri="{BB962C8B-B14F-4D97-AF65-F5344CB8AC3E}">
        <p14:creationId xmlns:p14="http://schemas.microsoft.com/office/powerpoint/2010/main" val="23602723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6BEF1EB-18F1-0E11-F464-099670104688}"/>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0CB435E5-68FB-44E2-663E-8CC4883C943E}"/>
              </a:ext>
            </a:extLst>
          </p:cNvPr>
          <p:cNvSpPr>
            <a:spLocks noGrp="1"/>
          </p:cNvSpPr>
          <p:nvPr>
            <p:ph type="title"/>
          </p:nvPr>
        </p:nvSpPr>
        <p:spPr>
          <a:xfrm>
            <a:off x="6980555" y="295773"/>
            <a:ext cx="4758300" cy="649224"/>
          </a:xfrm>
        </p:spPr>
        <p:txBody>
          <a:bodyPr/>
          <a:lstStyle/>
          <a:p>
            <a:r>
              <a:rPr lang="en-US" dirty="0">
                <a:solidFill>
                  <a:schemeClr val="tx1"/>
                </a:solidFill>
              </a:rPr>
              <a:t>Next Steps</a:t>
            </a:r>
          </a:p>
        </p:txBody>
      </p:sp>
      <p:sp>
        <p:nvSpPr>
          <p:cNvPr id="5" name="Content Placeholder 2">
            <a:extLst>
              <a:ext uri="{FF2B5EF4-FFF2-40B4-BE49-F238E27FC236}">
                <a16:creationId xmlns:a16="http://schemas.microsoft.com/office/drawing/2014/main" id="{3276955C-B47D-FA86-FD54-E86194BDD1D6}"/>
              </a:ext>
            </a:extLst>
          </p:cNvPr>
          <p:cNvSpPr>
            <a:spLocks noGrp="1"/>
          </p:cNvSpPr>
          <p:nvPr>
            <p:ph idx="1"/>
          </p:nvPr>
        </p:nvSpPr>
        <p:spPr>
          <a:xfrm>
            <a:off x="5444303" y="1691640"/>
            <a:ext cx="6747697" cy="4255348"/>
          </a:xfrm>
          <a:solidFill>
            <a:srgbClr val="020202">
              <a:alpha val="50196"/>
            </a:srgbClr>
          </a:solidFill>
        </p:spPr>
        <p:txBody>
          <a:bodyPr>
            <a:noAutofit/>
          </a:bodyPr>
          <a:lstStyle/>
          <a:p>
            <a:pPr marL="396000" indent="-396000">
              <a:lnSpc>
                <a:spcPct val="100000"/>
              </a:lnSpc>
              <a:buFont typeface="Wingdings" panose="05000000000000000000" pitchFamily="2" charset="2"/>
              <a:buChar char="§"/>
            </a:pPr>
            <a:r>
              <a:rPr lang="en-GB" sz="2400" dirty="0"/>
              <a:t>Audit existing PR channels</a:t>
            </a:r>
          </a:p>
          <a:p>
            <a:pPr marL="396000" indent="-396000">
              <a:lnSpc>
                <a:spcPct val="100000"/>
              </a:lnSpc>
              <a:buFont typeface="Wingdings" panose="05000000000000000000" pitchFamily="2" charset="2"/>
              <a:buChar char="§"/>
            </a:pPr>
            <a:r>
              <a:rPr lang="en-GB" sz="2400" dirty="0"/>
              <a:t>Maintain/add club images to club websites and club management systems</a:t>
            </a:r>
          </a:p>
          <a:p>
            <a:pPr marL="396000" indent="-396000">
              <a:lnSpc>
                <a:spcPct val="100000"/>
              </a:lnSpc>
              <a:buFont typeface="Wingdings" panose="05000000000000000000" pitchFamily="2" charset="2"/>
              <a:buChar char="§"/>
            </a:pPr>
            <a:r>
              <a:rPr lang="en-GB" sz="2400" dirty="0"/>
              <a:t>Acquire passwords from outgoing VPPR</a:t>
            </a:r>
          </a:p>
          <a:p>
            <a:pPr marL="396000" indent="-396000">
              <a:lnSpc>
                <a:spcPct val="100000"/>
              </a:lnSpc>
              <a:buFont typeface="Wingdings" panose="05000000000000000000" pitchFamily="2" charset="2"/>
              <a:buChar char="§"/>
            </a:pPr>
            <a:r>
              <a:rPr lang="en-GB" sz="2400" dirty="0"/>
              <a:t>Verify “Find a Club” information is up-to-date </a:t>
            </a:r>
          </a:p>
          <a:p>
            <a:pPr marL="396000" indent="-396000">
              <a:lnSpc>
                <a:spcPct val="100000"/>
              </a:lnSpc>
              <a:buFont typeface="Wingdings" panose="05000000000000000000" pitchFamily="2" charset="2"/>
              <a:buChar char="§"/>
            </a:pPr>
            <a:r>
              <a:rPr lang="en-GB" sz="2400" dirty="0"/>
              <a:t>Ensure compliance to GDPR and other country privacy laws</a:t>
            </a:r>
          </a:p>
          <a:p>
            <a:pPr marL="396000" indent="-396000">
              <a:lnSpc>
                <a:spcPct val="100000"/>
              </a:lnSpc>
              <a:buFont typeface="Wingdings" panose="05000000000000000000" pitchFamily="2" charset="2"/>
              <a:buChar char="§"/>
            </a:pPr>
            <a:r>
              <a:rPr lang="en-GB" sz="2400" dirty="0"/>
              <a:t>Plan and activate club PR campaign</a:t>
            </a:r>
          </a:p>
          <a:p>
            <a:pPr marL="396000" indent="-396000">
              <a:lnSpc>
                <a:spcPct val="100000"/>
              </a:lnSpc>
              <a:buFont typeface="Wingdings" panose="05000000000000000000" pitchFamily="2" charset="2"/>
              <a:buChar char="§"/>
            </a:pPr>
            <a:r>
              <a:rPr lang="en-GB" sz="2400" dirty="0"/>
              <a:t>Contribute to Club Success Plan </a:t>
            </a:r>
          </a:p>
        </p:txBody>
      </p:sp>
    </p:spTree>
    <p:extLst>
      <p:ext uri="{BB962C8B-B14F-4D97-AF65-F5344CB8AC3E}">
        <p14:creationId xmlns:p14="http://schemas.microsoft.com/office/powerpoint/2010/main" val="6021295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ED2C8E6B-FC31-AF66-03E6-E4909F1F6A14}"/>
              </a:ext>
            </a:extLst>
          </p:cNvPr>
          <p:cNvSpPr txBox="1"/>
          <p:nvPr/>
        </p:nvSpPr>
        <p:spPr>
          <a:xfrm>
            <a:off x="1471612" y="3218306"/>
            <a:ext cx="9329737" cy="175432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1" u="none" strike="noStrike" kern="1200" cap="none" spc="0" normalizeH="0" baseline="0" noProof="0" dirty="0">
                <a:ln>
                  <a:noFill/>
                </a:ln>
                <a:solidFill>
                  <a:srgbClr val="FFFFFF"/>
                </a:solidFill>
                <a:effectLst/>
                <a:uLnTx/>
                <a:uFillTx/>
                <a:latin typeface="Arial" panose="020B0604020202020204"/>
                <a:ea typeface="+mn-ea"/>
                <a:cs typeface="+mn-cs"/>
              </a:rPr>
              <a:t>Build Momentum in Your Club—Act Now!</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Arial" panose="020B0604020202020204"/>
                <a:ea typeface="+mn-ea"/>
                <a:cs typeface="+mn-cs"/>
              </a:rPr>
              <a:t>Thank you for serving as a club officer!</a:t>
            </a:r>
          </a:p>
        </p:txBody>
      </p:sp>
    </p:spTree>
    <p:extLst>
      <p:ext uri="{BB962C8B-B14F-4D97-AF65-F5344CB8AC3E}">
        <p14:creationId xmlns:p14="http://schemas.microsoft.com/office/powerpoint/2010/main" val="34216427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6F593-95CB-CCED-9AC2-B08A1665F2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69405D-9E36-D451-ED10-E96689A6FB89}"/>
              </a:ext>
            </a:extLst>
          </p:cNvPr>
          <p:cNvSpPr>
            <a:spLocks noGrp="1"/>
          </p:cNvSpPr>
          <p:nvPr>
            <p:ph type="title"/>
          </p:nvPr>
        </p:nvSpPr>
        <p:spPr/>
        <p:txBody>
          <a:bodyPr/>
          <a:lstStyle/>
          <a:p>
            <a:r>
              <a:rPr lang="en-GB" dirty="0">
                <a:solidFill>
                  <a:schemeClr val="tx1"/>
                </a:solidFill>
              </a:rPr>
              <a:t>Club Success Cycle</a:t>
            </a:r>
          </a:p>
        </p:txBody>
      </p:sp>
      <p:sp>
        <p:nvSpPr>
          <p:cNvPr id="6" name="Freeform: Shape 5">
            <a:extLst>
              <a:ext uri="{FF2B5EF4-FFF2-40B4-BE49-F238E27FC236}">
                <a16:creationId xmlns:a16="http://schemas.microsoft.com/office/drawing/2014/main" id="{81F34A71-66CF-8C1F-12C6-C05B8FC4239F}"/>
              </a:ext>
            </a:extLst>
          </p:cNvPr>
          <p:cNvSpPr/>
          <p:nvPr/>
        </p:nvSpPr>
        <p:spPr>
          <a:xfrm>
            <a:off x="7896127" y="19115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70C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Guest Interest</a:t>
            </a:r>
          </a:p>
        </p:txBody>
      </p:sp>
      <p:sp>
        <p:nvSpPr>
          <p:cNvPr id="7" name="Freeform: Shape 6">
            <a:extLst>
              <a:ext uri="{FF2B5EF4-FFF2-40B4-BE49-F238E27FC236}">
                <a16:creationId xmlns:a16="http://schemas.microsoft.com/office/drawing/2014/main" id="{452A7370-5AFF-FB35-9967-352D329FFEC8}"/>
              </a:ext>
            </a:extLst>
          </p:cNvPr>
          <p:cNvSpPr/>
          <p:nvPr/>
        </p:nvSpPr>
        <p:spPr>
          <a:xfrm rot="1200000">
            <a:off x="9187437" y="900642"/>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3" rIns="104294"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8" name="Freeform: Shape 7">
            <a:extLst>
              <a:ext uri="{FF2B5EF4-FFF2-40B4-BE49-F238E27FC236}">
                <a16:creationId xmlns:a16="http://schemas.microsoft.com/office/drawing/2014/main" id="{67D6880D-2770-2723-3AA4-C7ABB9ABAA21}"/>
              </a:ext>
            </a:extLst>
          </p:cNvPr>
          <p:cNvSpPr/>
          <p:nvPr/>
        </p:nvSpPr>
        <p:spPr>
          <a:xfrm>
            <a:off x="9605774" y="81341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70C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Research</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9" name="Freeform: Shape 8">
            <a:extLst>
              <a:ext uri="{FF2B5EF4-FFF2-40B4-BE49-F238E27FC236}">
                <a16:creationId xmlns:a16="http://schemas.microsoft.com/office/drawing/2014/main" id="{A6B77D94-D946-6766-579C-6DC1234BD6C4}"/>
              </a:ext>
            </a:extLst>
          </p:cNvPr>
          <p:cNvSpPr/>
          <p:nvPr/>
        </p:nvSpPr>
        <p:spPr>
          <a:xfrm rot="3600000">
            <a:off x="10501108" y="1994807"/>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2" rIns="104294"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0" name="Freeform: Shape 9">
            <a:extLst>
              <a:ext uri="{FF2B5EF4-FFF2-40B4-BE49-F238E27FC236}">
                <a16:creationId xmlns:a16="http://schemas.microsoft.com/office/drawing/2014/main" id="{7610DAFE-1250-E28B-560B-DEF16A6FD450}"/>
              </a:ext>
            </a:extLst>
          </p:cNvPr>
          <p:cNvSpPr/>
          <p:nvPr/>
        </p:nvSpPr>
        <p:spPr>
          <a:xfrm>
            <a:off x="10515459" y="2389031"/>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flip="none" rotWithShape="0">
            <a:gsLst>
              <a:gs pos="0">
                <a:srgbClr val="0070C0"/>
              </a:gs>
              <a:gs pos="50000">
                <a:srgbClr val="0070C0">
                  <a:shade val="67500"/>
                  <a:satMod val="115000"/>
                </a:srgbClr>
              </a:gs>
              <a:gs pos="100000">
                <a:srgbClr val="00B050"/>
              </a:gs>
            </a:gsLst>
            <a:lin ang="5400000" scaled="1"/>
            <a:tileRect/>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Meeting</a:t>
            </a:r>
            <a:endPar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9D2090C7-E023-71E3-FC3E-FEF8D08D6E94}"/>
              </a:ext>
            </a:extLst>
          </p:cNvPr>
          <p:cNvSpPr/>
          <p:nvPr/>
        </p:nvSpPr>
        <p:spPr>
          <a:xfrm rot="16800000">
            <a:off x="10804123" y="3677398"/>
            <a:ext cx="321906"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3" rIns="1"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98737502-0940-A3AF-EE1E-885363C1090B}"/>
              </a:ext>
            </a:extLst>
          </p:cNvPr>
          <p:cNvSpPr/>
          <p:nvPr/>
        </p:nvSpPr>
        <p:spPr>
          <a:xfrm>
            <a:off x="10199528" y="4180760"/>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B05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Member-ship</a:t>
            </a:r>
            <a:r>
              <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3" name="Freeform: Shape 12">
            <a:extLst>
              <a:ext uri="{FF2B5EF4-FFF2-40B4-BE49-F238E27FC236}">
                <a16:creationId xmlns:a16="http://schemas.microsoft.com/office/drawing/2014/main" id="{83BF2A2F-27B1-D0AA-EE9A-BC01901CA5FC}"/>
              </a:ext>
            </a:extLst>
          </p:cNvPr>
          <p:cNvSpPr/>
          <p:nvPr/>
        </p:nvSpPr>
        <p:spPr>
          <a:xfrm rot="19200000">
            <a:off x="9954697" y="5161111"/>
            <a:ext cx="321906" cy="409050"/>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3" rIns="1"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4" name="Freeform: Shape 13">
            <a:extLst>
              <a:ext uri="{FF2B5EF4-FFF2-40B4-BE49-F238E27FC236}">
                <a16:creationId xmlns:a16="http://schemas.microsoft.com/office/drawing/2014/main" id="{021F28E9-FACD-8E47-2AAA-AB4CDFB02A22}"/>
              </a:ext>
            </a:extLst>
          </p:cNvPr>
          <p:cNvSpPr/>
          <p:nvPr/>
        </p:nvSpPr>
        <p:spPr>
          <a:xfrm>
            <a:off x="8805812" y="5350227"/>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B05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Orientation</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5" name="Freeform: Shape 14">
            <a:extLst>
              <a:ext uri="{FF2B5EF4-FFF2-40B4-BE49-F238E27FC236}">
                <a16:creationId xmlns:a16="http://schemas.microsoft.com/office/drawing/2014/main" id="{6D3F3671-7511-C208-6139-FCB23F4EE91A}"/>
              </a:ext>
            </a:extLst>
          </p:cNvPr>
          <p:cNvSpPr/>
          <p:nvPr/>
        </p:nvSpPr>
        <p:spPr>
          <a:xfrm>
            <a:off x="8350285" y="5751701"/>
            <a:ext cx="321905" cy="409050"/>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5" tIns="88354" rIns="0"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6" name="Freeform: Shape 15">
            <a:extLst>
              <a:ext uri="{FF2B5EF4-FFF2-40B4-BE49-F238E27FC236}">
                <a16:creationId xmlns:a16="http://schemas.microsoft.com/office/drawing/2014/main" id="{2A5AADB3-9FB3-1DD6-9C5D-F1FA4F81795B}"/>
              </a:ext>
            </a:extLst>
          </p:cNvPr>
          <p:cNvSpPr/>
          <p:nvPr/>
        </p:nvSpPr>
        <p:spPr>
          <a:xfrm>
            <a:off x="6986443" y="5350227"/>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flip="none" rotWithShape="0">
            <a:gsLst>
              <a:gs pos="0">
                <a:srgbClr val="FFC000"/>
              </a:gs>
              <a:gs pos="100000">
                <a:srgbClr val="00B050">
                  <a:shade val="100000"/>
                  <a:satMod val="115000"/>
                </a:srgbClr>
              </a:gs>
            </a:gsLst>
            <a:lin ang="2700000" scaled="1"/>
            <a:tileRect/>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Mentoring</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7" name="Freeform: Shape 16">
            <a:extLst>
              <a:ext uri="{FF2B5EF4-FFF2-40B4-BE49-F238E27FC236}">
                <a16:creationId xmlns:a16="http://schemas.microsoft.com/office/drawing/2014/main" id="{CB1C02DF-6814-25CE-D156-DB8325284839}"/>
              </a:ext>
            </a:extLst>
          </p:cNvPr>
          <p:cNvSpPr/>
          <p:nvPr/>
        </p:nvSpPr>
        <p:spPr>
          <a:xfrm rot="2400000">
            <a:off x="6741611" y="5172824"/>
            <a:ext cx="321906"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6" tIns="88352" rIns="-1"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8" name="Freeform: Shape 17">
            <a:extLst>
              <a:ext uri="{FF2B5EF4-FFF2-40B4-BE49-F238E27FC236}">
                <a16:creationId xmlns:a16="http://schemas.microsoft.com/office/drawing/2014/main" id="{AC5F18A7-0FA0-6C1D-6E90-FDDE9B383B6E}"/>
              </a:ext>
            </a:extLst>
          </p:cNvPr>
          <p:cNvSpPr/>
          <p:nvPr/>
        </p:nvSpPr>
        <p:spPr>
          <a:xfrm>
            <a:off x="5592727" y="4180760"/>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FFC00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Pathways</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19" name="Freeform: Shape 18">
            <a:extLst>
              <a:ext uri="{FF2B5EF4-FFF2-40B4-BE49-F238E27FC236}">
                <a16:creationId xmlns:a16="http://schemas.microsoft.com/office/drawing/2014/main" id="{616A84C3-ED07-1F9F-E9DE-9D0A91AF2E75}"/>
              </a:ext>
            </a:extLst>
          </p:cNvPr>
          <p:cNvSpPr/>
          <p:nvPr/>
        </p:nvSpPr>
        <p:spPr>
          <a:xfrm rot="4800000">
            <a:off x="5881391" y="3695343"/>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2" rIns="0"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0" name="Freeform: Shape 19">
            <a:extLst>
              <a:ext uri="{FF2B5EF4-FFF2-40B4-BE49-F238E27FC236}">
                <a16:creationId xmlns:a16="http://schemas.microsoft.com/office/drawing/2014/main" id="{4CFCDEC9-D0A2-D497-E65D-4EB5B1EF8DAF}"/>
              </a:ext>
            </a:extLst>
          </p:cNvPr>
          <p:cNvSpPr/>
          <p:nvPr/>
        </p:nvSpPr>
        <p:spPr>
          <a:xfrm>
            <a:off x="5276796" y="2389031"/>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rotWithShape="0">
            <a:gsLst>
              <a:gs pos="0">
                <a:srgbClr val="FFC000"/>
              </a:gs>
              <a:gs pos="100000">
                <a:srgbClr val="C00000"/>
              </a:gs>
            </a:gsLst>
            <a:lin ang="18900000" scaled="0"/>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Engage-ment</a:t>
            </a:r>
          </a:p>
        </p:txBody>
      </p:sp>
      <p:sp>
        <p:nvSpPr>
          <p:cNvPr id="21" name="Freeform: Shape 20">
            <a:extLst>
              <a:ext uri="{FF2B5EF4-FFF2-40B4-BE49-F238E27FC236}">
                <a16:creationId xmlns:a16="http://schemas.microsoft.com/office/drawing/2014/main" id="{3033CF7D-FCA9-8691-D84E-0E8C1F3A59DB}"/>
              </a:ext>
            </a:extLst>
          </p:cNvPr>
          <p:cNvSpPr/>
          <p:nvPr/>
        </p:nvSpPr>
        <p:spPr>
          <a:xfrm rot="18000000">
            <a:off x="6172131" y="2010587"/>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3" rIns="104294"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2" name="Freeform: Shape 21">
            <a:extLst>
              <a:ext uri="{FF2B5EF4-FFF2-40B4-BE49-F238E27FC236}">
                <a16:creationId xmlns:a16="http://schemas.microsoft.com/office/drawing/2014/main" id="{A212EB0E-1347-5684-E5C4-8CBC41A755D9}"/>
              </a:ext>
            </a:extLst>
          </p:cNvPr>
          <p:cNvSpPr/>
          <p:nvPr/>
        </p:nvSpPr>
        <p:spPr>
          <a:xfrm>
            <a:off x="6186481" y="81341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C0000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Leadership</a:t>
            </a:r>
          </a:p>
        </p:txBody>
      </p:sp>
      <p:sp>
        <p:nvSpPr>
          <p:cNvPr id="23" name="Freeform: Shape 22">
            <a:extLst>
              <a:ext uri="{FF2B5EF4-FFF2-40B4-BE49-F238E27FC236}">
                <a16:creationId xmlns:a16="http://schemas.microsoft.com/office/drawing/2014/main" id="{817923EA-83D6-4D39-2A79-A68000384F3C}"/>
              </a:ext>
            </a:extLst>
          </p:cNvPr>
          <p:cNvSpPr/>
          <p:nvPr/>
        </p:nvSpPr>
        <p:spPr>
          <a:xfrm rot="20400000">
            <a:off x="7477790" y="906873"/>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2" rIns="104294"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24" name="Freeform: Shape 23">
            <a:extLst>
              <a:ext uri="{FF2B5EF4-FFF2-40B4-BE49-F238E27FC236}">
                <a16:creationId xmlns:a16="http://schemas.microsoft.com/office/drawing/2014/main" id="{FA059A33-317A-09F6-A8A4-3DBFBDBB0C8E}"/>
              </a:ext>
            </a:extLst>
          </p:cNvPr>
          <p:cNvSpPr/>
          <p:nvPr/>
        </p:nvSpPr>
        <p:spPr>
          <a:xfrm>
            <a:off x="7861941" y="2668800"/>
            <a:ext cx="1482956" cy="15204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FF66FF"/>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Advocate</a:t>
            </a:r>
            <a:r>
              <a:rPr kumimoji="0" lang="en-US" sz="16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3" name="Content Placeholder 2">
            <a:extLst>
              <a:ext uri="{FF2B5EF4-FFF2-40B4-BE49-F238E27FC236}">
                <a16:creationId xmlns:a16="http://schemas.microsoft.com/office/drawing/2014/main" id="{6A2DC66D-A49C-5A3B-0B72-21C1A5D86DAD}"/>
              </a:ext>
            </a:extLst>
          </p:cNvPr>
          <p:cNvSpPr txBox="1">
            <a:spLocks/>
          </p:cNvSpPr>
          <p:nvPr/>
        </p:nvSpPr>
        <p:spPr>
          <a:xfrm>
            <a:off x="298716" y="1369713"/>
            <a:ext cx="4646260" cy="452452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VPPR</a:t>
            </a:r>
          </a:p>
          <a:p>
            <a:pPr marL="228600" marR="0" lvl="0" indent="-22860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srgbClr val="3E3A2D"/>
                </a:solidFill>
                <a:effectLst/>
                <a:uLnTx/>
                <a:uFillTx/>
                <a:latin typeface="Arial" panose="020B0604020202020204" pitchFamily="34" charset="0"/>
                <a:ea typeface="+mn-ea"/>
                <a:cs typeface="+mn-cs"/>
              </a:rPr>
              <a:t>Sergeant at Arms</a:t>
            </a:r>
          </a:p>
          <a:p>
            <a:pPr marL="228600" marR="0" lvl="0" indent="-22860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srgbClr val="00B050"/>
                </a:solidFill>
                <a:effectLst/>
                <a:uLnTx/>
                <a:uFillTx/>
                <a:latin typeface="Arial" panose="020B0604020202020204" pitchFamily="34" charset="0"/>
                <a:ea typeface="+mn-ea"/>
                <a:cs typeface="+mn-cs"/>
              </a:rPr>
              <a:t>VPM</a:t>
            </a:r>
          </a:p>
          <a:p>
            <a:pPr marL="228600" marR="0" lvl="0" indent="-22860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srgbClr val="FFC000"/>
                </a:solidFill>
                <a:effectLst/>
                <a:uLnTx/>
                <a:uFillTx/>
                <a:latin typeface="Arial" panose="020B0604020202020204" pitchFamily="34" charset="0"/>
                <a:ea typeface="+mn-ea"/>
                <a:cs typeface="+mn-cs"/>
              </a:rPr>
              <a:t>VPE</a:t>
            </a:r>
          </a:p>
          <a:p>
            <a:pPr marL="228600" marR="0" lvl="0" indent="-22860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President</a:t>
            </a:r>
          </a:p>
          <a:p>
            <a:pPr marL="228600" marR="0" lvl="0" indent="-22860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srgbClr val="3E3A2D"/>
                </a:solidFill>
                <a:effectLst/>
                <a:uLnTx/>
                <a:uFillTx/>
                <a:latin typeface="Arial" panose="020B0604020202020204" pitchFamily="34" charset="0"/>
                <a:ea typeface="+mn-ea"/>
                <a:cs typeface="+mn-cs"/>
              </a:rPr>
              <a:t>Secretary</a:t>
            </a:r>
          </a:p>
          <a:p>
            <a:pPr marL="228600" marR="0" lvl="0" indent="-22860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srgbClr val="3E3A2D"/>
                </a:solidFill>
                <a:effectLst/>
                <a:uLnTx/>
                <a:uFillTx/>
                <a:latin typeface="Arial" panose="020B0604020202020204" pitchFamily="34" charset="0"/>
                <a:ea typeface="+mn-ea"/>
                <a:cs typeface="+mn-cs"/>
              </a:rPr>
              <a:t>Treasurer</a:t>
            </a:r>
          </a:p>
          <a:p>
            <a:pPr marL="228600" marR="0" lvl="0" indent="-22860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srgbClr val="A02B93">
                    <a:lumMod val="60000"/>
                    <a:lumOff val="40000"/>
                  </a:srgbClr>
                </a:solidFill>
                <a:effectLst/>
                <a:uLnTx/>
                <a:uFillTx/>
                <a:latin typeface="Arial" panose="020B0604020202020204" pitchFamily="34" charset="0"/>
                <a:ea typeface="+mn-ea"/>
                <a:cs typeface="+mn-cs"/>
              </a:rPr>
              <a:t>Advocate – All Members</a:t>
            </a:r>
            <a:endParaRPr kumimoji="0" lang="en-US" sz="2200" b="0" i="0" u="none" strike="noStrike" kern="1200" cap="none" spc="0" normalizeH="0" baseline="0" noProof="0" dirty="0">
              <a:ln>
                <a:noFill/>
              </a:ln>
              <a:solidFill>
                <a:srgbClr val="A02B93">
                  <a:lumMod val="60000"/>
                  <a:lumOff val="40000"/>
                </a:srgb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037712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28C468-F166-0C75-0947-4D0A3C784C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B66876-9FE5-EA30-5247-08A8D9627C5E}"/>
              </a:ext>
            </a:extLst>
          </p:cNvPr>
          <p:cNvSpPr>
            <a:spLocks noGrp="1"/>
          </p:cNvSpPr>
          <p:nvPr>
            <p:ph type="title"/>
          </p:nvPr>
        </p:nvSpPr>
        <p:spPr>
          <a:xfrm>
            <a:off x="354000" y="520251"/>
            <a:ext cx="11495100" cy="1281038"/>
          </a:xfrm>
        </p:spPr>
        <p:txBody>
          <a:bodyPr/>
          <a:lstStyle/>
          <a:p>
            <a:r>
              <a:rPr lang="en-GB" dirty="0"/>
              <a:t>Club Success Cycle – Vice President Public Relations</a:t>
            </a:r>
          </a:p>
        </p:txBody>
      </p:sp>
      <p:sp>
        <p:nvSpPr>
          <p:cNvPr id="5" name="Content Placeholder 2">
            <a:extLst>
              <a:ext uri="{FF2B5EF4-FFF2-40B4-BE49-F238E27FC236}">
                <a16:creationId xmlns:a16="http://schemas.microsoft.com/office/drawing/2014/main" id="{04802C89-B086-20DE-9652-D822DF1E6DE2}"/>
              </a:ext>
            </a:extLst>
          </p:cNvPr>
          <p:cNvSpPr txBox="1">
            <a:spLocks/>
          </p:cNvSpPr>
          <p:nvPr/>
        </p:nvSpPr>
        <p:spPr>
          <a:xfrm>
            <a:off x="354000" y="2096008"/>
            <a:ext cx="5951550" cy="19581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Promoting the club to attract guests to your club meetings</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Social media presence for community clubs</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Internal marketing for corporations </a:t>
            </a:r>
            <a:endParaRPr kumimoji="0" lang="en-US" sz="2800" b="0" i="0" u="none" strike="noStrike" kern="1200" cap="none" spc="0" normalizeH="0" baseline="0" noProof="0" dirty="0">
              <a:ln>
                <a:noFill/>
              </a:ln>
              <a:solidFill>
                <a:srgbClr val="00B050"/>
              </a:solidFill>
              <a:effectLst/>
              <a:uLnTx/>
              <a:uFillTx/>
              <a:latin typeface="Arial" panose="020B0604020202020204" pitchFamily="34" charset="0"/>
              <a:ea typeface="+mn-ea"/>
              <a:cs typeface="+mn-cs"/>
            </a:endParaRPr>
          </a:p>
        </p:txBody>
      </p:sp>
      <p:sp>
        <p:nvSpPr>
          <p:cNvPr id="3" name="Text Placeholder 3">
            <a:extLst>
              <a:ext uri="{FF2B5EF4-FFF2-40B4-BE49-F238E27FC236}">
                <a16:creationId xmlns:a16="http://schemas.microsoft.com/office/drawing/2014/main" id="{55A9C3DF-EAB6-512B-9550-77B0141E5D3D}"/>
              </a:ext>
            </a:extLst>
          </p:cNvPr>
          <p:cNvSpPr txBox="1">
            <a:spLocks/>
          </p:cNvSpPr>
          <p:nvPr/>
        </p:nvSpPr>
        <p:spPr>
          <a:xfrm>
            <a:off x="-5157377" y="6400800"/>
            <a:ext cx="4320000" cy="288000"/>
          </a:xfrm>
          <a:prstGeom prst="rect">
            <a:avLst/>
          </a:prstGeom>
        </p:spPr>
        <p:txBody>
          <a:bodyPr anchor="ctr"/>
          <a:lstStyle>
            <a:lvl1pPr marL="0" indent="0" algn="r" rtl="0" eaLnBrk="1" fontAlgn="base" hangingPunct="1">
              <a:spcBef>
                <a:spcPct val="20000"/>
              </a:spcBef>
              <a:spcAft>
                <a:spcPct val="0"/>
              </a:spcAft>
              <a:buClr>
                <a:srgbClr val="800000"/>
              </a:buClr>
              <a:buSzPct val="87000"/>
              <a:buFont typeface="ArialUnicodeMS" charset="0"/>
              <a:buNone/>
              <a:defRPr sz="1200">
                <a:solidFill>
                  <a:schemeClr val="bg1"/>
                </a:solidFill>
                <a:latin typeface="Arial" panose="020B0604020202020204" pitchFamily="34" charset="0"/>
                <a:ea typeface="Myriad Pro" charset="0"/>
                <a:cs typeface="Arial" panose="020B0604020202020204" pitchFamily="34" charset="0"/>
              </a:defRPr>
            </a:lvl1pPr>
            <a:lvl2pPr marL="742950" indent="-285750" algn="l" rtl="0" eaLnBrk="1" fontAlgn="base" hangingPunct="1">
              <a:spcBef>
                <a:spcPct val="20000"/>
              </a:spcBef>
              <a:spcAft>
                <a:spcPct val="0"/>
              </a:spcAft>
              <a:buClr>
                <a:srgbClr val="063052"/>
              </a:buClr>
              <a:buSzPct val="80000"/>
              <a:buFont typeface="Wingdings" charset="0"/>
              <a:buChar char="§"/>
              <a:defRPr sz="1200">
                <a:solidFill>
                  <a:schemeClr val="tx1"/>
                </a:solidFill>
                <a:latin typeface="Myriad Pro" panose="020B0503030403020204" pitchFamily="34"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200">
                <a:solidFill>
                  <a:schemeClr val="tx1"/>
                </a:solidFill>
                <a:latin typeface="Myriad Pro" panose="020B0503030403020204" pitchFamily="34"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200">
                <a:solidFill>
                  <a:schemeClr val="tx1"/>
                </a:solidFill>
                <a:latin typeface="Myriad Pro" panose="020B0503030403020204" pitchFamily="34"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200">
                <a:solidFill>
                  <a:srgbClr val="063052"/>
                </a:solidFill>
                <a:latin typeface="Myriad Pro" panose="020B0503030403020204" pitchFamily="34" charset="0"/>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0" marR="0" lvl="0" indent="0" algn="r" defTabSz="914400" rtl="0" eaLnBrk="1" fontAlgn="base" latinLnBrk="0" hangingPunct="1">
              <a:lnSpc>
                <a:spcPct val="100000"/>
              </a:lnSpc>
              <a:spcBef>
                <a:spcPct val="20000"/>
              </a:spcBef>
              <a:spcAft>
                <a:spcPct val="0"/>
              </a:spcAft>
              <a:buClr>
                <a:srgbClr val="800000"/>
              </a:buClr>
              <a:buSzPct val="87000"/>
              <a:buFont typeface="ArialUnicodeMS" charset="0"/>
              <a:buNone/>
              <a:tabLst/>
              <a:defRPr/>
            </a:pPr>
            <a:endParaRPr kumimoji="0" lang="en-GB" sz="12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grpSp>
        <p:nvGrpSpPr>
          <p:cNvPr id="14" name="Group 13">
            <a:extLst>
              <a:ext uri="{FF2B5EF4-FFF2-40B4-BE49-F238E27FC236}">
                <a16:creationId xmlns:a16="http://schemas.microsoft.com/office/drawing/2014/main" id="{5884D897-AB6D-5A24-05CF-17415ADE19FE}"/>
              </a:ext>
            </a:extLst>
          </p:cNvPr>
          <p:cNvGrpSpPr/>
          <p:nvPr/>
        </p:nvGrpSpPr>
        <p:grpSpPr>
          <a:xfrm>
            <a:off x="5990489" y="1109937"/>
            <a:ext cx="5486401" cy="5245479"/>
            <a:chOff x="5433642" y="1094987"/>
            <a:chExt cx="5486401" cy="5245479"/>
          </a:xfrm>
        </p:grpSpPr>
        <p:sp>
          <p:nvSpPr>
            <p:cNvPr id="4" name="Freeform: Shape 3">
              <a:extLst>
                <a:ext uri="{FF2B5EF4-FFF2-40B4-BE49-F238E27FC236}">
                  <a16:creationId xmlns:a16="http://schemas.microsoft.com/office/drawing/2014/main" id="{522E4C9E-4732-6ED5-E1C5-FE4EE07DAEDD}"/>
                </a:ext>
              </a:extLst>
            </p:cNvPr>
            <p:cNvSpPr/>
            <p:nvPr/>
          </p:nvSpPr>
          <p:spPr>
            <a:xfrm>
              <a:off x="5433642" y="1094987"/>
              <a:ext cx="1735563" cy="1660878"/>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70C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Guest Interest</a:t>
              </a:r>
            </a:p>
          </p:txBody>
        </p:sp>
        <p:sp>
          <p:nvSpPr>
            <p:cNvPr id="6" name="Freeform: Shape 5">
              <a:extLst>
                <a:ext uri="{FF2B5EF4-FFF2-40B4-BE49-F238E27FC236}">
                  <a16:creationId xmlns:a16="http://schemas.microsoft.com/office/drawing/2014/main" id="{4748D163-EEF2-969E-EA06-D8595356649B}"/>
                </a:ext>
              </a:extLst>
            </p:cNvPr>
            <p:cNvSpPr/>
            <p:nvPr/>
          </p:nvSpPr>
          <p:spPr>
            <a:xfrm rot="1200000">
              <a:off x="7282775" y="2067245"/>
              <a:ext cx="460962" cy="560545"/>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3" rIns="104294"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7" name="Freeform: Shape 6">
              <a:extLst>
                <a:ext uri="{FF2B5EF4-FFF2-40B4-BE49-F238E27FC236}">
                  <a16:creationId xmlns:a16="http://schemas.microsoft.com/office/drawing/2014/main" id="{0B5BAA9F-023A-4E76-A96D-9F23B7132323}"/>
                </a:ext>
              </a:extLst>
            </p:cNvPr>
            <p:cNvSpPr/>
            <p:nvPr/>
          </p:nvSpPr>
          <p:spPr>
            <a:xfrm>
              <a:off x="7881827" y="1947708"/>
              <a:ext cx="1735563" cy="1660878"/>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70C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Research</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a:t>
              </a:r>
            </a:p>
          </p:txBody>
        </p:sp>
        <p:sp>
          <p:nvSpPr>
            <p:cNvPr id="8" name="Freeform: Shape 7">
              <a:extLst>
                <a:ext uri="{FF2B5EF4-FFF2-40B4-BE49-F238E27FC236}">
                  <a16:creationId xmlns:a16="http://schemas.microsoft.com/office/drawing/2014/main" id="{2EBFBB6B-1FE8-DE49-8053-18F6FCE35664}"/>
                </a:ext>
              </a:extLst>
            </p:cNvPr>
            <p:cNvSpPr/>
            <p:nvPr/>
          </p:nvSpPr>
          <p:spPr>
            <a:xfrm rot="3600000">
              <a:off x="9173848" y="3554043"/>
              <a:ext cx="441126" cy="585751"/>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2" rIns="104294"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9" name="Freeform: Shape 8">
              <a:extLst>
                <a:ext uri="{FF2B5EF4-FFF2-40B4-BE49-F238E27FC236}">
                  <a16:creationId xmlns:a16="http://schemas.microsoft.com/office/drawing/2014/main" id="{F7D48513-F398-568C-4C36-0536210B4691}"/>
                </a:ext>
              </a:extLst>
            </p:cNvPr>
            <p:cNvSpPr/>
            <p:nvPr/>
          </p:nvSpPr>
          <p:spPr>
            <a:xfrm>
              <a:off x="9184480" y="4106875"/>
              <a:ext cx="1735563" cy="1660878"/>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flip="none" rotWithShape="0">
              <a:gsLst>
                <a:gs pos="0">
                  <a:srgbClr val="0070C0"/>
                </a:gs>
                <a:gs pos="50000">
                  <a:srgbClr val="0070C0">
                    <a:shade val="67500"/>
                    <a:satMod val="115000"/>
                  </a:srgbClr>
                </a:gs>
                <a:gs pos="100000">
                  <a:srgbClr val="00B050"/>
                </a:gs>
              </a:gsLst>
              <a:lin ang="5400000" scaled="1"/>
              <a:tileRect/>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Meeting</a:t>
              </a:r>
              <a:endPar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13" name="Freeform: Shape 12">
              <a:extLst>
                <a:ext uri="{FF2B5EF4-FFF2-40B4-BE49-F238E27FC236}">
                  <a16:creationId xmlns:a16="http://schemas.microsoft.com/office/drawing/2014/main" id="{317B8270-0BAD-E5F5-5D18-D1764DE92E01}"/>
                </a:ext>
              </a:extLst>
            </p:cNvPr>
            <p:cNvSpPr/>
            <p:nvPr/>
          </p:nvSpPr>
          <p:spPr>
            <a:xfrm rot="16371053">
              <a:off x="9842654" y="5836769"/>
              <a:ext cx="396394" cy="611000"/>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3" rIns="1"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grpSp>
      <p:sp>
        <p:nvSpPr>
          <p:cNvPr id="10" name="Content Placeholder 2">
            <a:extLst>
              <a:ext uri="{FF2B5EF4-FFF2-40B4-BE49-F238E27FC236}">
                <a16:creationId xmlns:a16="http://schemas.microsoft.com/office/drawing/2014/main" id="{6164A6CC-9238-68D1-6CBD-F6DD719E0D43}"/>
              </a:ext>
            </a:extLst>
          </p:cNvPr>
          <p:cNvSpPr txBox="1">
            <a:spLocks/>
          </p:cNvSpPr>
          <p:nvPr/>
        </p:nvSpPr>
        <p:spPr>
          <a:xfrm>
            <a:off x="354000" y="4698950"/>
            <a:ext cx="8542350" cy="12586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Maintaining a club website</a:t>
            </a:r>
          </a:p>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dirty="0">
                <a:solidFill>
                  <a:prstClr val="black"/>
                </a:solidFill>
                <a:latin typeface="Arial" panose="020B0604020202020204" pitchFamily="34" charset="0"/>
              </a:rPr>
              <a:t>Club newsletter for members</a:t>
            </a:r>
            <a:endPar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02603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A8090F-A595-B599-CEC0-C11AB201027C}"/>
              </a:ext>
            </a:extLst>
          </p:cNvPr>
          <p:cNvSpPr>
            <a:spLocks noGrp="1"/>
          </p:cNvSpPr>
          <p:nvPr>
            <p:ph type="title"/>
          </p:nvPr>
        </p:nvSpPr>
        <p:spPr/>
        <p:txBody>
          <a:bodyPr/>
          <a:lstStyle/>
          <a:p>
            <a:r>
              <a:rPr lang="en-GB" dirty="0">
                <a:solidFill>
                  <a:schemeClr val="bg1"/>
                </a:solidFill>
              </a:rPr>
              <a:t>Transferable Skills</a:t>
            </a:r>
          </a:p>
        </p:txBody>
      </p:sp>
      <p:sp>
        <p:nvSpPr>
          <p:cNvPr id="3" name="TextBox 2">
            <a:extLst>
              <a:ext uri="{FF2B5EF4-FFF2-40B4-BE49-F238E27FC236}">
                <a16:creationId xmlns:a16="http://schemas.microsoft.com/office/drawing/2014/main" id="{B6EC91C6-37EF-3B88-54B7-359F8C0D80BB}"/>
              </a:ext>
            </a:extLst>
          </p:cNvPr>
          <p:cNvSpPr txBox="1"/>
          <p:nvPr/>
        </p:nvSpPr>
        <p:spPr>
          <a:xfrm>
            <a:off x="277933" y="1523997"/>
            <a:ext cx="5154679" cy="4078039"/>
          </a:xfrm>
          <a:prstGeom prst="rect">
            <a:avLst/>
          </a:prstGeom>
          <a:solidFill>
            <a:srgbClr val="132625">
              <a:alpha val="69804"/>
            </a:srgbClr>
          </a:solidFill>
        </p:spPr>
        <p:txBody>
          <a:bodyPr wrap="square" rtlCol="0">
            <a:spAutoFit/>
          </a:bodyPr>
          <a:lstStyle/>
          <a:p>
            <a:pPr marL="457200" indent="-457200" algn="l">
              <a:spcAft>
                <a:spcPts val="600"/>
              </a:spcAft>
              <a:buFont typeface="Wingdings" panose="05000000000000000000" pitchFamily="2" charset="2"/>
              <a:buChar char="§"/>
            </a:pPr>
            <a:r>
              <a:rPr lang="en-US" sz="2800" dirty="0">
                <a:solidFill>
                  <a:schemeClr val="bg1"/>
                </a:solidFill>
              </a:rPr>
              <a:t>Communication skills</a:t>
            </a:r>
          </a:p>
          <a:p>
            <a:pPr marL="457200" indent="-457200" algn="l">
              <a:spcAft>
                <a:spcPts val="600"/>
              </a:spcAft>
              <a:buFont typeface="Wingdings" panose="05000000000000000000" pitchFamily="2" charset="2"/>
              <a:buChar char="§"/>
            </a:pPr>
            <a:r>
              <a:rPr lang="en-US" sz="2800" dirty="0">
                <a:solidFill>
                  <a:schemeClr val="bg1"/>
                </a:solidFill>
              </a:rPr>
              <a:t>Media relations skills</a:t>
            </a:r>
          </a:p>
          <a:p>
            <a:pPr marL="457200" indent="-457200" algn="l">
              <a:spcAft>
                <a:spcPts val="600"/>
              </a:spcAft>
              <a:buFont typeface="Wingdings" panose="05000000000000000000" pitchFamily="2" charset="2"/>
              <a:buChar char="§"/>
            </a:pPr>
            <a:r>
              <a:rPr lang="en-US" sz="2800" dirty="0">
                <a:solidFill>
                  <a:schemeClr val="bg1"/>
                </a:solidFill>
              </a:rPr>
              <a:t>Marketing and strategy</a:t>
            </a:r>
          </a:p>
          <a:p>
            <a:pPr marL="457200" indent="-457200">
              <a:spcAft>
                <a:spcPts val="600"/>
              </a:spcAft>
              <a:buFont typeface="Wingdings" panose="05000000000000000000" pitchFamily="2" charset="2"/>
              <a:buChar char="§"/>
            </a:pPr>
            <a:r>
              <a:rPr lang="en-US" sz="2800" dirty="0">
                <a:solidFill>
                  <a:schemeClr val="bg1"/>
                </a:solidFill>
              </a:rPr>
              <a:t>Creative and technical skills</a:t>
            </a:r>
          </a:p>
          <a:p>
            <a:pPr marL="457200" indent="-457200" algn="l">
              <a:spcAft>
                <a:spcPts val="600"/>
              </a:spcAft>
              <a:buFont typeface="Wingdings" panose="05000000000000000000" pitchFamily="2" charset="2"/>
              <a:buChar char="§"/>
            </a:pPr>
            <a:r>
              <a:rPr lang="en-US" sz="2800" dirty="0">
                <a:solidFill>
                  <a:schemeClr val="bg1"/>
                </a:solidFill>
              </a:rPr>
              <a:t>Business development</a:t>
            </a:r>
          </a:p>
          <a:p>
            <a:pPr marL="457200" indent="-457200">
              <a:spcAft>
                <a:spcPts val="600"/>
              </a:spcAft>
              <a:buFont typeface="Wingdings" panose="05000000000000000000" pitchFamily="2" charset="2"/>
              <a:buChar char="§"/>
            </a:pPr>
            <a:r>
              <a:rPr lang="en-US" sz="2800" dirty="0">
                <a:solidFill>
                  <a:schemeClr val="bg1"/>
                </a:solidFill>
              </a:rPr>
              <a:t>Networking</a:t>
            </a:r>
          </a:p>
          <a:p>
            <a:pPr marL="457200" indent="-457200" algn="l">
              <a:spcAft>
                <a:spcPts val="600"/>
              </a:spcAft>
              <a:buFont typeface="Wingdings" panose="05000000000000000000" pitchFamily="2" charset="2"/>
              <a:buChar char="§"/>
            </a:pPr>
            <a:r>
              <a:rPr lang="en-US" sz="2800" dirty="0">
                <a:solidFill>
                  <a:schemeClr val="bg1"/>
                </a:solidFill>
              </a:rPr>
              <a:t>Relationship building </a:t>
            </a:r>
          </a:p>
          <a:p>
            <a:pPr marL="457200" indent="-457200" algn="l">
              <a:spcAft>
                <a:spcPts val="600"/>
              </a:spcAft>
              <a:buFont typeface="Wingdings" panose="05000000000000000000" pitchFamily="2" charset="2"/>
              <a:buChar char="§"/>
            </a:pPr>
            <a:r>
              <a:rPr lang="en-US" sz="2800" dirty="0">
                <a:solidFill>
                  <a:schemeClr val="bg1"/>
                </a:solidFill>
              </a:rPr>
              <a:t>Succession planning</a:t>
            </a:r>
          </a:p>
        </p:txBody>
      </p:sp>
    </p:spTree>
    <p:extLst>
      <p:ext uri="{BB962C8B-B14F-4D97-AF65-F5344CB8AC3E}">
        <p14:creationId xmlns:p14="http://schemas.microsoft.com/office/powerpoint/2010/main" val="540014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b="5000"/>
          </a:stretch>
        </a:blipFill>
        <a:effectLst/>
      </p:bgPr>
    </p:bg>
    <p:spTree>
      <p:nvGrpSpPr>
        <p:cNvPr id="1" name="">
          <a:extLst>
            <a:ext uri="{FF2B5EF4-FFF2-40B4-BE49-F238E27FC236}">
              <a16:creationId xmlns:a16="http://schemas.microsoft.com/office/drawing/2014/main" id="{9F995506-D7FE-0023-C8E5-EEF8003C39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F71A2F-4436-6862-9581-CCE9E4CA6484}"/>
              </a:ext>
            </a:extLst>
          </p:cNvPr>
          <p:cNvSpPr>
            <a:spLocks noGrp="1"/>
          </p:cNvSpPr>
          <p:nvPr>
            <p:ph type="ctrTitle"/>
          </p:nvPr>
        </p:nvSpPr>
        <p:spPr>
          <a:xfrm>
            <a:off x="4730605" y="2102916"/>
            <a:ext cx="6060143" cy="1990165"/>
          </a:xfrm>
        </p:spPr>
        <p:txBody>
          <a:bodyPr>
            <a:normAutofit/>
          </a:bodyPr>
          <a:lstStyle/>
          <a:p>
            <a:pPr algn="l"/>
            <a:r>
              <a:rPr lang="en-GB" sz="4400" dirty="0">
                <a:solidFill>
                  <a:srgbClr val="004165"/>
                </a:solidFill>
              </a:rPr>
              <a:t>Vice President </a:t>
            </a:r>
            <a:br>
              <a:rPr lang="en-GB" sz="4400" dirty="0">
                <a:solidFill>
                  <a:srgbClr val="004165"/>
                </a:solidFill>
              </a:rPr>
            </a:br>
            <a:r>
              <a:rPr lang="en-GB" sz="4400" dirty="0">
                <a:solidFill>
                  <a:srgbClr val="004165"/>
                </a:solidFill>
              </a:rPr>
              <a:t>Public Relations </a:t>
            </a:r>
            <a:br>
              <a:rPr lang="en-GB" sz="4400" dirty="0">
                <a:solidFill>
                  <a:srgbClr val="004165"/>
                </a:solidFill>
              </a:rPr>
            </a:br>
            <a:r>
              <a:rPr lang="en-GB" sz="4400" dirty="0">
                <a:solidFill>
                  <a:srgbClr val="004165"/>
                </a:solidFill>
              </a:rPr>
              <a:t>Responsibilities </a:t>
            </a:r>
          </a:p>
        </p:txBody>
      </p:sp>
    </p:spTree>
    <p:extLst>
      <p:ext uri="{BB962C8B-B14F-4D97-AF65-F5344CB8AC3E}">
        <p14:creationId xmlns:p14="http://schemas.microsoft.com/office/powerpoint/2010/main" val="28990691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EC606-4BB8-6B11-DC25-C9A6CDC6423F}"/>
              </a:ext>
            </a:extLst>
          </p:cNvPr>
          <p:cNvSpPr>
            <a:spLocks noGrp="1"/>
          </p:cNvSpPr>
          <p:nvPr>
            <p:ph type="ctrTitle"/>
          </p:nvPr>
        </p:nvSpPr>
        <p:spPr>
          <a:xfrm>
            <a:off x="5629835" y="4771646"/>
            <a:ext cx="6333565" cy="731520"/>
          </a:xfrm>
        </p:spPr>
        <p:txBody>
          <a:bodyPr>
            <a:noAutofit/>
          </a:bodyPr>
          <a:lstStyle/>
          <a:p>
            <a:r>
              <a:rPr lang="en-GB" dirty="0">
                <a:solidFill>
                  <a:srgbClr val="000000"/>
                </a:solidFill>
              </a:rPr>
              <a:t>Communication</a:t>
            </a:r>
          </a:p>
        </p:txBody>
      </p:sp>
    </p:spTree>
    <p:extLst>
      <p:ext uri="{BB962C8B-B14F-4D97-AF65-F5344CB8AC3E}">
        <p14:creationId xmlns:p14="http://schemas.microsoft.com/office/powerpoint/2010/main" val="3188952729"/>
      </p:ext>
    </p:extLst>
  </p:cSld>
  <p:clrMapOvr>
    <a:masterClrMapping/>
  </p:clrMapOvr>
</p:sld>
</file>

<file path=ppt/theme/theme1.xml><?xml version="1.0" encoding="utf-8"?>
<a:theme xmlns:a="http://schemas.openxmlformats.org/drawingml/2006/main" name="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16414037-9159-2E40-A0DB-93289D8BE62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16414037-9159-2E40-A0DB-93289D8BE62A}"/>
    </a:ext>
  </a:extLst>
</a:theme>
</file>

<file path=ppt/theme/theme3.xml><?xml version="1.0" encoding="utf-8"?>
<a:theme xmlns:a="http://schemas.openxmlformats.org/drawingml/2006/main" name="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4.xml><?xml version="1.0" encoding="utf-8"?>
<a:theme xmlns:a="http://schemas.openxmlformats.org/drawingml/2006/main" name="TI Corporate: 4x3 – Title &amp; Content">
  <a:themeElements>
    <a:clrScheme name="Custom 8">
      <a:dk1>
        <a:srgbClr val="132E3E"/>
      </a:dk1>
      <a:lt1>
        <a:srgbClr val="FFFFFF"/>
      </a:lt1>
      <a:dk2>
        <a:srgbClr val="000000"/>
      </a:dk2>
      <a:lt2>
        <a:srgbClr val="C8C8C8"/>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fontScheme name="Convention_2011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vention_2011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vention_2011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vention_2011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vention_2011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vention_2011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vention_2011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vention_2011_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vention_2011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vention_2011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vention_2011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vention_2011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vention_2011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vention_2011_Template 13">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Convention_2011_Template 14">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TI Corporate: 4x3 – Title &amp; Content">
  <a:themeElements>
    <a:clrScheme name="Custom 8">
      <a:dk1>
        <a:srgbClr val="132E3E"/>
      </a:dk1>
      <a:lt1>
        <a:srgbClr val="FFFFFF"/>
      </a:lt1>
      <a:dk2>
        <a:srgbClr val="000000"/>
      </a:dk2>
      <a:lt2>
        <a:srgbClr val="C8C8C8"/>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fontScheme name="Convention_2011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vention_2011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vention_2011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vention_2011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vention_2011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vention_2011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vention_2011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vention_2011_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vention_2011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vention_2011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vention_2011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vention_2011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vention_2011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vention_2011_Template 13">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Convention_2011_Template 14">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T Training slides module template.pptx" id="{34A429B8-D43F-4771-AE84-B01FFCFBDBC8}" vid="{45047F62-F4F8-4AD9-8C62-82E2100536E2}"/>
    </a:ext>
  </a:extLst>
</a:theme>
</file>

<file path=ppt/theme/theme7.xml><?xml version="1.0" encoding="utf-8"?>
<a:theme xmlns:a="http://schemas.openxmlformats.org/drawingml/2006/main" name="1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8.xml><?xml version="1.0" encoding="utf-8"?>
<a:theme xmlns:a="http://schemas.openxmlformats.org/drawingml/2006/main" name="2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T Training slides module template.pptx" id="{34A429B8-D43F-4771-AE84-B01FFCFBDBC8}" vid="{F5DE56E3-90FA-43AB-A2CC-A86045F004DD}"/>
    </a:ext>
  </a:extLst>
</a:theme>
</file>

<file path=ppt/theme/theme9.xml><?xml version="1.0" encoding="utf-8"?>
<a:theme xmlns:a="http://schemas.openxmlformats.org/drawingml/2006/main" name="3_Toastmasters Theme Light Mode">
  <a:themeElements>
    <a:clrScheme name="Toastmasters Theme Light Mode">
      <a:dk1>
        <a:srgbClr val="333333"/>
      </a:dk1>
      <a:lt1>
        <a:srgbClr val="F5F5F5"/>
      </a:lt1>
      <a:dk2>
        <a:srgbClr val="A7A7A7"/>
      </a:dk2>
      <a:lt2>
        <a:srgbClr val="535353"/>
      </a:lt2>
      <a:accent1>
        <a:srgbClr val="B3C3D3"/>
      </a:accent1>
      <a:accent2>
        <a:srgbClr val="7B98B2"/>
      </a:accent2>
      <a:accent3>
        <a:srgbClr val="497593"/>
      </a:accent3>
      <a:accent4>
        <a:srgbClr val="0B5879"/>
      </a:accent4>
      <a:accent5>
        <a:srgbClr val="004061"/>
      </a:accent5>
      <a:accent6>
        <a:srgbClr val="004165"/>
      </a:accent6>
      <a:hlink>
        <a:srgbClr val="0000FF"/>
      </a:hlink>
      <a:folHlink>
        <a:srgbClr val="FF00FF"/>
      </a:folHlink>
    </a:clrScheme>
    <a:fontScheme name="Toastmasters Theme Light Mode">
      <a:majorFont>
        <a:latin typeface="Calibri"/>
        <a:ea typeface="Calibri"/>
        <a:cs typeface="Calibri"/>
      </a:majorFont>
      <a:minorFont>
        <a:latin typeface="Helvetica"/>
        <a:ea typeface="Helvetica"/>
        <a:cs typeface="Helvetica"/>
      </a:minorFont>
    </a:fontScheme>
    <a:fmtScheme name="Toastmasters Theme Light Mod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5F5F5"/>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33333"/>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33333"/>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c6a0a72-e6e7-4f8b-a353-b7c727c5dcd0">
      <Terms xmlns="http://schemas.microsoft.com/office/infopath/2007/PartnerControls"/>
    </lcf76f155ced4ddcb4097134ff3c332f>
    <TaxCatchAll xmlns="e10df609-bac7-454a-91f6-876e95fb37e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B954E34E4EDFD49BC6F6961AA98779E" ma:contentTypeVersion="19" ma:contentTypeDescription="Create a new document." ma:contentTypeScope="" ma:versionID="2340e7f8e18399353bec2bc5a57de6f6">
  <xsd:schema xmlns:xsd="http://www.w3.org/2001/XMLSchema" xmlns:xs="http://www.w3.org/2001/XMLSchema" xmlns:p="http://schemas.microsoft.com/office/2006/metadata/properties" xmlns:ns2="8c6a0a72-e6e7-4f8b-a353-b7c727c5dcd0" xmlns:ns3="e10df609-bac7-454a-91f6-876e95fb37e2" targetNamespace="http://schemas.microsoft.com/office/2006/metadata/properties" ma:root="true" ma:fieldsID="50c0278a86ec1f06b076cfbaf16f9263" ns2:_="" ns3:_="">
    <xsd:import namespace="8c6a0a72-e6e7-4f8b-a353-b7c727c5dcd0"/>
    <xsd:import namespace="e10df609-bac7-454a-91f6-876e95fb37e2"/>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6a0a72-e6e7-4f8b-a353-b7c727c5dcd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23c1ae6-fb4c-46f0-9f45-decf50a5309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10df609-bac7-454a-91f6-876e95fb37e2"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e9cbc33-60f0-4914-be84-6e7f2ea762b2}" ma:internalName="TaxCatchAll" ma:showField="CatchAllData" ma:web="e10df609-bac7-454a-91f6-876e95fb37e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F2C0A18-4D3D-42A2-8437-74CBC8BEB553}">
  <ds:schemaRefs>
    <ds:schemaRef ds:uri="http://schemas.microsoft.com/sharepoint/v3/contenttype/forms"/>
  </ds:schemaRefs>
</ds:datastoreItem>
</file>

<file path=customXml/itemProps2.xml><?xml version="1.0" encoding="utf-8"?>
<ds:datastoreItem xmlns:ds="http://schemas.openxmlformats.org/officeDocument/2006/customXml" ds:itemID="{71D15C14-53AA-4B99-8DD6-F3AB6FA56ABF}">
  <ds:schemaRefs>
    <ds:schemaRef ds:uri="http://schemas.microsoft.com/office/2006/metadata/properties"/>
    <ds:schemaRef ds:uri="http://schemas.microsoft.com/office/infopath/2007/PartnerControls"/>
    <ds:schemaRef ds:uri="8c6a0a72-e6e7-4f8b-a353-b7c727c5dcd0"/>
    <ds:schemaRef ds:uri="e10df609-bac7-454a-91f6-876e95fb37e2"/>
  </ds:schemaRefs>
</ds:datastoreItem>
</file>

<file path=customXml/itemProps3.xml><?xml version="1.0" encoding="utf-8"?>
<ds:datastoreItem xmlns:ds="http://schemas.openxmlformats.org/officeDocument/2006/customXml" ds:itemID="{BE6466DC-0349-4A70-9AC0-01AFB0EFFAA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c6a0a72-e6e7-4f8b-a353-b7c727c5dcd0"/>
    <ds:schemaRef ds:uri="e10df609-bac7-454a-91f6-876e95fb37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19</TotalTime>
  <Words>7932</Words>
  <Application>Microsoft Office PowerPoint</Application>
  <PresentationFormat>Widescreen</PresentationFormat>
  <Paragraphs>858</Paragraphs>
  <Slides>42</Slides>
  <Notes>42</Notes>
  <HiddenSlides>1</HiddenSlides>
  <MMClips>0</MMClips>
  <ScaleCrop>false</ScaleCrop>
  <HeadingPairs>
    <vt:vector size="8" baseType="variant">
      <vt:variant>
        <vt:lpstr>Fonts Used</vt:lpstr>
      </vt:variant>
      <vt:variant>
        <vt:i4>7</vt:i4>
      </vt:variant>
      <vt:variant>
        <vt:lpstr>Theme</vt:lpstr>
      </vt:variant>
      <vt:variant>
        <vt:i4>9</vt:i4>
      </vt:variant>
      <vt:variant>
        <vt:lpstr>Embedded OLE Servers</vt:lpstr>
      </vt:variant>
      <vt:variant>
        <vt:i4>0</vt:i4>
      </vt:variant>
      <vt:variant>
        <vt:lpstr>Slide Titles</vt:lpstr>
      </vt:variant>
      <vt:variant>
        <vt:i4>42</vt:i4>
      </vt:variant>
    </vt:vector>
  </HeadingPairs>
  <TitlesOfParts>
    <vt:vector size="58" baseType="lpstr">
      <vt:lpstr>Arial Unicode MS</vt:lpstr>
      <vt:lpstr>Arial Black</vt:lpstr>
      <vt:lpstr>ArialUnicodeMS</vt:lpstr>
      <vt:lpstr>Helvetica</vt:lpstr>
      <vt:lpstr>Myriad Pro</vt:lpstr>
      <vt:lpstr>Myriad Pro Semibold</vt:lpstr>
      <vt:lpstr>Roboto Light</vt:lpstr>
      <vt:lpstr>Toastmasters Theme Light Mode</vt:lpstr>
      <vt:lpstr>1_Toastmasters Theme Light Mode</vt:lpstr>
      <vt:lpstr>Toastmasters Theme Dark Mode</vt:lpstr>
      <vt:lpstr>TI Corporate: 4x3 – Title &amp; Content</vt:lpstr>
      <vt:lpstr>1_TI Corporate: 4x3 – Title &amp; Content</vt:lpstr>
      <vt:lpstr>2_Toastmasters Theme Light Mode</vt:lpstr>
      <vt:lpstr>1_Toastmasters Theme Dark Mode</vt:lpstr>
      <vt:lpstr>2_Toastmasters Theme Dark Mode</vt:lpstr>
      <vt:lpstr>3_Toastmasters Theme Light Mode</vt:lpstr>
      <vt:lpstr>Facilitator Instructions (not for presentation)</vt:lpstr>
      <vt:lpstr>Vice President Public Relations (VPPR) Club Officer Training (COT)</vt:lpstr>
      <vt:lpstr>Agenda</vt:lpstr>
      <vt:lpstr>Agenda</vt:lpstr>
      <vt:lpstr>Club Success Cycle</vt:lpstr>
      <vt:lpstr>Club Success Cycle – Vice President Public Relations</vt:lpstr>
      <vt:lpstr>Transferable Skills</vt:lpstr>
      <vt:lpstr>Vice President  Public Relations  Responsibilities </vt:lpstr>
      <vt:lpstr>Communication</vt:lpstr>
      <vt:lpstr>Audience Types</vt:lpstr>
      <vt:lpstr>Internal Audiences</vt:lpstr>
      <vt:lpstr>Internal Audience Channels</vt:lpstr>
      <vt:lpstr>External Audiences</vt:lpstr>
      <vt:lpstr>Raise Awareness  and Reach Out  Meet people  where they are</vt:lpstr>
      <vt:lpstr>Benefits of Membership</vt:lpstr>
      <vt:lpstr>One Ad, One Message!</vt:lpstr>
      <vt:lpstr>Choose 3 Channels Maximum!</vt:lpstr>
      <vt:lpstr>Event Promotion Channels</vt:lpstr>
      <vt:lpstr>External Audience  Media Channels</vt:lpstr>
      <vt:lpstr>Hashtags #</vt:lpstr>
      <vt:lpstr>Google Profile</vt:lpstr>
      <vt:lpstr>PowerPoint Presentation</vt:lpstr>
      <vt:lpstr>Offline Channels – Choose from Ala Carte Menu</vt:lpstr>
      <vt:lpstr>Newspapers/Articles</vt:lpstr>
      <vt:lpstr>Testimonials</vt:lpstr>
      <vt:lpstr>Word of Mouth (Personal Testimonials) </vt:lpstr>
      <vt:lpstr>Local Radio &amp; TV</vt:lpstr>
      <vt:lpstr>Website</vt:lpstr>
      <vt:lpstr>Communication Plan</vt:lpstr>
      <vt:lpstr>Brand Manual &amp; Resources</vt:lpstr>
      <vt:lpstr>Toastmasters Logo</vt:lpstr>
      <vt:lpstr>Typefaces</vt:lpstr>
      <vt:lpstr>PowerPoint Presentation</vt:lpstr>
      <vt:lpstr>PowerPoint Presentation</vt:lpstr>
      <vt:lpstr>Phrase Guidelines </vt:lpstr>
      <vt:lpstr>The Club Marketing Guide</vt:lpstr>
      <vt:lpstr>Photos/Images – How to save money?</vt:lpstr>
      <vt:lpstr>Toastmaster Magazine Articles to Share</vt:lpstr>
      <vt:lpstr>Free Software</vt:lpstr>
      <vt:lpstr>Summary</vt:lpstr>
      <vt:lpstr>Next Steps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Alexis Nelson</dc:creator>
  <cp:lastModifiedBy>Sierra Gonzales</cp:lastModifiedBy>
  <cp:revision>151</cp:revision>
  <dcterms:created xsi:type="dcterms:W3CDTF">2020-03-20T21:36:38Z</dcterms:created>
  <dcterms:modified xsi:type="dcterms:W3CDTF">2026-06-26T16:30:10Z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0x010100CB954E34E4EDFD49BC6F6961AA98779E</vt:lpwstr>
  </property>
</Properties>
</file>