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4.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5.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6.xml" ContentType="application/vnd.openxmlformats-officedocument.them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theme/theme8.xml" ContentType="application/vnd.openxmlformats-officedocument.theme+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9.xml" ContentType="application/vnd.openxmlformats-officedocument.theme+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4"/>
    <p:sldMasterId id="2147483776" r:id="rId5"/>
    <p:sldMasterId id="2147483797" r:id="rId6"/>
    <p:sldMasterId id="2147483808" r:id="rId7"/>
    <p:sldMasterId id="2147483826" r:id="rId8"/>
    <p:sldMasterId id="2147483846" r:id="rId9"/>
    <p:sldMasterId id="2147483882" r:id="rId10"/>
    <p:sldMasterId id="2147483947" r:id="rId11"/>
    <p:sldMasterId id="2147483964" r:id="rId12"/>
    <p:sldMasterId id="2147483984" r:id="rId13"/>
  </p:sldMasterIdLst>
  <p:notesMasterIdLst>
    <p:notesMasterId r:id="rId42"/>
  </p:notesMasterIdLst>
  <p:sldIdLst>
    <p:sldId id="698" r:id="rId14"/>
    <p:sldId id="505" r:id="rId15"/>
    <p:sldId id="258" r:id="rId16"/>
    <p:sldId id="498" r:id="rId17"/>
    <p:sldId id="697" r:id="rId18"/>
    <p:sldId id="677" r:id="rId19"/>
    <p:sldId id="493" r:id="rId20"/>
    <p:sldId id="510" r:id="rId21"/>
    <p:sldId id="576" r:id="rId22"/>
    <p:sldId id="583" r:id="rId23"/>
    <p:sldId id="589" r:id="rId24"/>
    <p:sldId id="560" r:id="rId25"/>
    <p:sldId id="577" r:id="rId26"/>
    <p:sldId id="648" r:id="rId27"/>
    <p:sldId id="527" r:id="rId28"/>
    <p:sldId id="566" r:id="rId29"/>
    <p:sldId id="563" r:id="rId30"/>
    <p:sldId id="590" r:id="rId31"/>
    <p:sldId id="678" r:id="rId32"/>
    <p:sldId id="591" r:id="rId33"/>
    <p:sldId id="585" r:id="rId34"/>
    <p:sldId id="586" r:id="rId35"/>
    <p:sldId id="571" r:id="rId36"/>
    <p:sldId id="702" r:id="rId37"/>
    <p:sldId id="700" r:id="rId38"/>
    <p:sldId id="582" r:id="rId39"/>
    <p:sldId id="701" r:id="rId40"/>
    <p:sldId id="694" r:id="rId41"/>
  </p:sldIdLst>
  <p:sldSz cx="12192000" cy="6858000"/>
  <p:notesSz cx="7010400" cy="9236075"/>
  <p:defaultTextStyle>
    <a:defPPr>
      <a:defRPr lang="en-US"/>
    </a:defPPr>
    <a:lvl1pPr algn="l" rtl="0" fontAlgn="base">
      <a:spcBef>
        <a:spcPct val="0"/>
      </a:spcBef>
      <a:spcAft>
        <a:spcPct val="0"/>
      </a:spcAft>
      <a:defRPr kern="1200">
        <a:solidFill>
          <a:schemeClr val="tx1"/>
        </a:solidFill>
        <a:latin typeface="Arial" charset="0"/>
        <a:ea typeface="ヒラギノ角ゴ Pro W3" charset="0"/>
        <a:cs typeface="Arial" charset="0"/>
      </a:defRPr>
    </a:lvl1pPr>
    <a:lvl2pPr marL="457200" algn="l" rtl="0" fontAlgn="base">
      <a:spcBef>
        <a:spcPct val="0"/>
      </a:spcBef>
      <a:spcAft>
        <a:spcPct val="0"/>
      </a:spcAft>
      <a:defRPr kern="1200">
        <a:solidFill>
          <a:schemeClr val="tx1"/>
        </a:solidFill>
        <a:latin typeface="Arial" charset="0"/>
        <a:ea typeface="ヒラギノ角ゴ Pro W3" charset="0"/>
        <a:cs typeface="Arial" charset="0"/>
      </a:defRPr>
    </a:lvl2pPr>
    <a:lvl3pPr marL="914400" algn="l" rtl="0" fontAlgn="base">
      <a:spcBef>
        <a:spcPct val="0"/>
      </a:spcBef>
      <a:spcAft>
        <a:spcPct val="0"/>
      </a:spcAft>
      <a:defRPr kern="1200">
        <a:solidFill>
          <a:schemeClr val="tx1"/>
        </a:solidFill>
        <a:latin typeface="Arial" charset="0"/>
        <a:ea typeface="ヒラギノ角ゴ Pro W3" charset="0"/>
        <a:cs typeface="Arial" charset="0"/>
      </a:defRPr>
    </a:lvl3pPr>
    <a:lvl4pPr marL="1371600" algn="l" rtl="0" fontAlgn="base">
      <a:spcBef>
        <a:spcPct val="0"/>
      </a:spcBef>
      <a:spcAft>
        <a:spcPct val="0"/>
      </a:spcAft>
      <a:defRPr kern="1200">
        <a:solidFill>
          <a:schemeClr val="tx1"/>
        </a:solidFill>
        <a:latin typeface="Arial" charset="0"/>
        <a:ea typeface="ヒラギノ角ゴ Pro W3" charset="0"/>
        <a:cs typeface="Arial" charset="0"/>
      </a:defRPr>
    </a:lvl4pPr>
    <a:lvl5pPr marL="1828800" algn="l" rtl="0" fontAlgn="base">
      <a:spcBef>
        <a:spcPct val="0"/>
      </a:spcBef>
      <a:spcAft>
        <a:spcPct val="0"/>
      </a:spcAft>
      <a:defRPr kern="1200">
        <a:solidFill>
          <a:schemeClr val="tx1"/>
        </a:solidFill>
        <a:latin typeface="Arial" charset="0"/>
        <a:ea typeface="ヒラギノ角ゴ Pro W3" charset="0"/>
        <a:cs typeface="Arial" charset="0"/>
      </a:defRPr>
    </a:lvl5pPr>
    <a:lvl6pPr marL="2286000" algn="l" defTabSz="457200" rtl="0" eaLnBrk="1" latinLnBrk="0" hangingPunct="1">
      <a:defRPr kern="1200">
        <a:solidFill>
          <a:schemeClr val="tx1"/>
        </a:solidFill>
        <a:latin typeface="Arial" charset="0"/>
        <a:ea typeface="ヒラギノ角ゴ Pro W3" charset="0"/>
        <a:cs typeface="Arial" charset="0"/>
      </a:defRPr>
    </a:lvl6pPr>
    <a:lvl7pPr marL="2743200" algn="l" defTabSz="457200" rtl="0" eaLnBrk="1" latinLnBrk="0" hangingPunct="1">
      <a:defRPr kern="1200">
        <a:solidFill>
          <a:schemeClr val="tx1"/>
        </a:solidFill>
        <a:latin typeface="Arial" charset="0"/>
        <a:ea typeface="ヒラギノ角ゴ Pro W3" charset="0"/>
        <a:cs typeface="Arial" charset="0"/>
      </a:defRPr>
    </a:lvl7pPr>
    <a:lvl8pPr marL="3200400" algn="l" defTabSz="457200" rtl="0" eaLnBrk="1" latinLnBrk="0" hangingPunct="1">
      <a:defRPr kern="1200">
        <a:solidFill>
          <a:schemeClr val="tx1"/>
        </a:solidFill>
        <a:latin typeface="Arial" charset="0"/>
        <a:ea typeface="ヒラギノ角ゴ Pro W3" charset="0"/>
        <a:cs typeface="Arial" charset="0"/>
      </a:defRPr>
    </a:lvl8pPr>
    <a:lvl9pPr marL="3657600" algn="l" defTabSz="457200" rtl="0" eaLnBrk="1" latinLnBrk="0" hangingPunct="1">
      <a:defRPr kern="1200">
        <a:solidFill>
          <a:schemeClr val="tx1"/>
        </a:solidFill>
        <a:latin typeface="Arial" charset="0"/>
        <a:ea typeface="ヒラギノ角ゴ Pro W3" charset="0"/>
        <a:cs typeface="Arial" charset="0"/>
      </a:defRPr>
    </a:lvl9pPr>
  </p:defaultTextStyle>
  <p:extLst>
    <p:ext uri="{EFAFB233-063F-42B5-8137-9DF3F51BA10A}">
      <p15:sldGuideLst xmlns:p15="http://schemas.microsoft.com/office/powerpoint/2012/main">
        <p15:guide id="1" orient="horz" pos="1008" userDrawn="1">
          <p15:clr>
            <a:srgbClr val="A4A3A4"/>
          </p15:clr>
        </p15:guide>
        <p15:guide id="2" pos="256" userDrawn="1">
          <p15:clr>
            <a:srgbClr val="A4A3A4"/>
          </p15:clr>
        </p15:guide>
        <p15:guide id="3" pos="38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4D5B0D-C54C-E668-5D2C-E5ED5DC34A67}" name="pamelamccown@gmail.com" initials="pa" userId="S::urn:spo:guest#pamelamccown@gmail.com::" providerId="AD"/>
  <p188:author id="{596B820E-2399-6304-567A-8CB9C4F7EB67}" name="Florian Bay" initials="FB" userId="b3b30a8acd43d25e" providerId="Windows Live"/>
  <p188:author id="{CA8FA588-C844-1C7D-F858-F22A611F345E}" name="Lark Doley" initials="LD" userId="S::ldoley@toastmasters.org::3d2c292d-ac12-4ea4-9afc-58466ba56703" providerId="AD"/>
  <p188:author id="{C74630A5-13FE-A518-35A0-E81384111944}" name="Pamela McCown" initials="PM" userId="7e4aed9c38ad7d73" providerId="Windows Live"/>
  <p188:author id="{91E36FC0-5E87-5573-9B2F-B489E2EB54EE}" name="Diane Richardson" initials="DR" userId="8edbcf7cefa010b2" providerId="Windows Live"/>
  <p188:author id="{4517EFEB-430B-60B6-6A5E-3BEB1A4D4122}" name="florian.bay@gmail.com" initials="fl" userId="S::urn:spo:guest#florian.bay@gmail.com::"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lorian" initials="F" lastIdx="3" clrIdx="0">
    <p:extLst>
      <p:ext uri="{19B8F6BF-5375-455C-9EA6-DF929625EA0E}">
        <p15:presenceInfo xmlns:p15="http://schemas.microsoft.com/office/powerpoint/2012/main" userId="Flori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1F02"/>
    <a:srgbClr val="952708"/>
    <a:srgbClr val="E6B3B1"/>
    <a:srgbClr val="004165"/>
    <a:srgbClr val="F5F7FF"/>
    <a:srgbClr val="F1F1F1"/>
    <a:srgbClr val="E2EAF5"/>
    <a:srgbClr val="D1DFEC"/>
    <a:srgbClr val="F4F7FE"/>
    <a:srgbClr val="D5D6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02" autoAdjust="0"/>
    <p:restoredTop sz="62270" autoAdjust="0"/>
  </p:normalViewPr>
  <p:slideViewPr>
    <p:cSldViewPr showGuides="1">
      <p:cViewPr varScale="1">
        <p:scale>
          <a:sx n="70" d="100"/>
          <a:sy n="70" d="100"/>
        </p:scale>
        <p:origin x="1842" y="42"/>
      </p:cViewPr>
      <p:guideLst>
        <p:guide orient="horz" pos="1008"/>
        <p:guide pos="256"/>
        <p:guide pos="384"/>
      </p:guideLst>
    </p:cSldViewPr>
  </p:slideViewPr>
  <p:outlineViewPr>
    <p:cViewPr>
      <p:scale>
        <a:sx n="33" d="100"/>
        <a:sy n="33" d="100"/>
      </p:scale>
      <p:origin x="0" y="0"/>
    </p:cViewPr>
  </p:outlineViewPr>
  <p:notesTextViewPr>
    <p:cViewPr>
      <p:scale>
        <a:sx n="85" d="100"/>
        <a:sy n="85" d="100"/>
      </p:scale>
      <p:origin x="0" y="0"/>
    </p:cViewPr>
  </p:notesTextViewPr>
  <p:sorterViewPr>
    <p:cViewPr>
      <p:scale>
        <a:sx n="70" d="100"/>
        <a:sy n="70" d="100"/>
      </p:scale>
      <p:origin x="0" y="8832"/>
    </p:cViewPr>
  </p:sorterViewPr>
  <p:notesViewPr>
    <p:cSldViewPr>
      <p:cViewPr varScale="1">
        <p:scale>
          <a:sx n="92" d="100"/>
          <a:sy n="92" d="100"/>
        </p:scale>
        <p:origin x="3736"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3.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commentAuthors" Target="commentAuthors.xml"/><Relationship Id="rId48"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theme" Target="theme/theme1.xml"/><Relationship Id="rId20" Type="http://schemas.openxmlformats.org/officeDocument/2006/relationships/slide" Target="slides/slide7.xml"/><Relationship Id="rId41"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16E6FB2C-DA94-C541-9E89-F92525DB3B64}" type="datetimeFigureOut">
              <a:rPr lang="en-US" smtClean="0"/>
              <a:t>6/26/2026</a:t>
            </a:fld>
            <a:endParaRPr lang="en-US" dirty="0"/>
          </a:p>
        </p:txBody>
      </p:sp>
      <p:sp>
        <p:nvSpPr>
          <p:cNvPr id="4" name="Slide Image Placeholder 3"/>
          <p:cNvSpPr>
            <a:spLocks noGrp="1" noRot="1" noChangeAspect="1"/>
          </p:cNvSpPr>
          <p:nvPr>
            <p:ph type="sldImg" idx="2"/>
          </p:nvPr>
        </p:nvSpPr>
        <p:spPr>
          <a:xfrm>
            <a:off x="735013" y="1154113"/>
            <a:ext cx="5540375" cy="3117850"/>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701040" y="4444861"/>
            <a:ext cx="5608320" cy="3636705"/>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1C54B805-CDAB-3A40-8111-AB777D1FAB7A}" type="slidenum">
              <a:rPr lang="en-US" smtClean="0"/>
              <a:t>‹#›</a:t>
            </a:fld>
            <a:endParaRPr lang="en-US" dirty="0"/>
          </a:p>
        </p:txBody>
      </p:sp>
    </p:spTree>
    <p:extLst>
      <p:ext uri="{BB962C8B-B14F-4D97-AF65-F5344CB8AC3E}">
        <p14:creationId xmlns:p14="http://schemas.microsoft.com/office/powerpoint/2010/main" val="4656033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ashboards.toastmasters.org/"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dashboards.toastmasters.org/docs/Dashboard%20Guide.pdf"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toastmasters.org/resources/club-executive-meeting-minute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toastmasters.org/resources/club-meeting-minutes"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ww.toastmasters.org/resources/club-executive-meeting-minutes"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toastmasters.org/Membership/Leadership/Governing%20Document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toastmasters.org/membership/leadership/club-officer-tool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00" dirty="0">
                <a:effectLst/>
                <a:latin typeface="Arial" panose="020B0604020202020204" pitchFamily="34" charset="0"/>
                <a:ea typeface="Aptos" panose="020B0004020202020204" pitchFamily="34" charset="0"/>
                <a:cs typeface="Times New Roman" panose="02020603050405020304" pitchFamily="18" charset="0"/>
              </a:rPr>
              <a:t>A duration of 4 hours is recommended for Club Officer Training, allowing for comprehensive review and discussion of topics, like the Club Success Plan, the Distinguished Club Program, and leadership development. The full Club Officer Training is composed of three 1-hour sessions, but we recommend breaks between each session. This leaves approximately 30 to 45 minutes for another session or keynote presentation focused on the needs of the clubs in your District. </a:t>
            </a: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3723516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8D130-D4FC-7063-4F74-4C873B3BF8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724BE3-10BD-BBA7-7D27-3FB850697BC4}"/>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B67ADD82-883E-E07E-01CC-0F8D5FD1548E}"/>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pPr>
              <a:defRPr/>
            </a:pPr>
            <a:r>
              <a:rPr lang="en-GB" b="1" dirty="0"/>
              <a:t>(Explain)</a:t>
            </a:r>
            <a:r>
              <a:rPr lang="en-GB" dirty="0"/>
              <a:t> Once you have a Club Vision, then you can start working on a plan to achieve that vision and its associated goals.</a:t>
            </a:r>
            <a:r>
              <a:rPr lang="en-GB" dirty="0">
                <a:ea typeface="Calibri"/>
                <a:cs typeface="Calibri"/>
              </a:rPr>
              <a:t> These goals should be inked to the Club Success Plan (CSP) and the </a:t>
            </a:r>
            <a:r>
              <a:rPr lang="en-GB" dirty="0"/>
              <a:t>Distinguished Club Program (DCP) that has 10 annual goals. Club officers and club members must all participate to achieve these goals. However, as Club President, you and your club members may also have goals that are not measured by the DCP. We want to support all our members in achieving their personal and professional goals. We need to ask our members every year what their goals are and then work with them to achieve their goals through the Pathways educational program and through leadership projects and positions.</a:t>
            </a:r>
            <a:endParaRPr lang="en-GB" dirty="0">
              <a:ea typeface="Calibri"/>
              <a:cs typeface="Calibri"/>
            </a:endParaRPr>
          </a:p>
        </p:txBody>
      </p:sp>
      <p:sp>
        <p:nvSpPr>
          <p:cNvPr id="4" name="Slide Number Placeholder 3">
            <a:extLst>
              <a:ext uri="{FF2B5EF4-FFF2-40B4-BE49-F238E27FC236}">
                <a16:creationId xmlns:a16="http://schemas.microsoft.com/office/drawing/2014/main" id="{EE770264-CCDD-D47D-1E1B-4F88E0C57F9F}"/>
              </a:ext>
            </a:extLst>
          </p:cNvPr>
          <p:cNvSpPr>
            <a:spLocks noGrp="1"/>
          </p:cNvSpPr>
          <p:nvPr>
            <p:ph type="sldNum" sz="quarter" idx="5"/>
          </p:nvPr>
        </p:nvSpPr>
        <p:spPr/>
        <p:txBody>
          <a:bodyPr/>
          <a:lstStyle/>
          <a:p>
            <a:fld id="{1C54B805-CDAB-3A40-8111-AB777D1FAB7A}" type="slidenum">
              <a:rPr lang="en-US" smtClean="0"/>
              <a:t>10</a:t>
            </a:fld>
            <a:endParaRPr lang="en-US" dirty="0"/>
          </a:p>
        </p:txBody>
      </p:sp>
    </p:spTree>
    <p:extLst>
      <p:ext uri="{BB962C8B-B14F-4D97-AF65-F5344CB8AC3E}">
        <p14:creationId xmlns:p14="http://schemas.microsoft.com/office/powerpoint/2010/main" val="2012981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18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b="1" dirty="0"/>
              <a:t>(Introduce</a:t>
            </a:r>
            <a:r>
              <a:rPr lang="en-GB" dirty="0"/>
              <a:t> these questions to attendees and encourage them to answer these questions after thoughtful consideration </a:t>
            </a:r>
            <a:r>
              <a:rPr lang="en-GB" b="1" i="1" dirty="0"/>
              <a:t>later</a:t>
            </a:r>
            <a:r>
              <a:rPr lang="en-GB" dirty="0"/>
              <a:t>. You can request one concise answer for each question to add interaction, if you have time. Also, be prepared to share stories from your experience as a club leader.</a:t>
            </a:r>
            <a:r>
              <a:rPr lang="en-US" b="0" dirty="0">
                <a:solidFill>
                  <a:srgbClr val="444444"/>
                </a:solidFill>
              </a:rPr>
              <a:t> </a:t>
            </a:r>
            <a:r>
              <a:rPr lang="en-GB" b="1" dirty="0"/>
              <a:t>Elaborate</a:t>
            </a:r>
            <a:r>
              <a:rPr lang="en-GB" dirty="0"/>
              <a:t> on possible answers and ideas, as needed and as time permits.)</a:t>
            </a:r>
          </a:p>
          <a:p>
            <a:endParaRPr lang="en-GB" dirty="0">
              <a:solidFill>
                <a:srgbClr val="444444"/>
              </a:solidFill>
            </a:endParaRPr>
          </a:p>
          <a:p>
            <a:pPr marL="171450" indent="-171450">
              <a:buFont typeface="Arial" panose="020B0604020202020204" pitchFamily="34" charset="0"/>
              <a:buChar char="•"/>
            </a:pPr>
            <a:r>
              <a:rPr lang="en-GB" b="1" dirty="0"/>
              <a:t>What is your club status now?  </a:t>
            </a:r>
            <a:r>
              <a:rPr lang="en-GB" dirty="0"/>
              <a:t>(How did their club end the year? What goals did they achieve last year and where does your club stand now?)</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b="1" dirty="0"/>
              <a:t>What are the strengths and weaknesses of your club and Executive Committee?  </a:t>
            </a:r>
            <a:r>
              <a:rPr lang="en-GB" dirty="0"/>
              <a:t>(This is a classic SWOT – Strengths, Weaknesses, Opportunities, and Threats – analysis, but this question requests an analysis of both the club itself and the club officer team. High membership could be a club strength, but a weakness associated with this could be that the membership is not as engaged as it could be. Regarding the Executive Committee, lack of experience could be a weakness, but you may equally have very experienced members whose expertise can be leveraged.</a:t>
            </a:r>
            <a:endParaRPr lang="en-US" dirty="0">
              <a:solidFill>
                <a:srgbClr val="444444"/>
              </a:solidFill>
            </a:endParaRPr>
          </a:p>
          <a:p>
            <a:pPr marL="171450" indent="-171450">
              <a:buFont typeface="Arial" panose="020B0604020202020204" pitchFamily="34" charset="0"/>
              <a:buChar char="•"/>
            </a:pPr>
            <a:endParaRPr lang="en-GB" dirty="0">
              <a:solidFill>
                <a:srgbClr val="444444"/>
              </a:solidFill>
            </a:endParaRPr>
          </a:p>
          <a:p>
            <a:pPr marL="171450" indent="-171450">
              <a:buFont typeface="Arial" panose="020B0604020202020204" pitchFamily="34" charset="0"/>
              <a:buChar char="•"/>
            </a:pPr>
            <a:r>
              <a:rPr lang="en-GB" b="1" dirty="0"/>
              <a:t>Who might need extra help?  </a:t>
            </a:r>
            <a:r>
              <a:rPr lang="en-GB" b="0" dirty="0"/>
              <a:t>(</a:t>
            </a:r>
            <a:r>
              <a:rPr lang="en-GB" dirty="0"/>
              <a:t>This could be both in terms of learning tools, such as Club Central, Basecamp, and knowledge about Toastmasters processes. However, it could also be that some team members lead very busy lives and need support in building committees to </a:t>
            </a:r>
            <a:r>
              <a:rPr lang="en-US" dirty="0"/>
              <a:t>help them fulfill all their responsibilities.</a:t>
            </a:r>
            <a:endParaRPr lang="en-US" dirty="0">
              <a:solidFill>
                <a:srgbClr val="444444"/>
              </a:solidFill>
            </a:endParaRPr>
          </a:p>
          <a:p>
            <a:pPr marL="171450" indent="-171450">
              <a:buFont typeface="Arial" panose="020B0604020202020204" pitchFamily="34" charset="0"/>
              <a:buChar char="•"/>
            </a:pPr>
            <a:endParaRPr lang="en-GB" dirty="0">
              <a:solidFill>
                <a:srgbClr val="444444"/>
              </a:solidFill>
            </a:endParaRPr>
          </a:p>
          <a:p>
            <a:pPr marL="171450" indent="-171450">
              <a:buFont typeface="Arial" panose="020B0604020202020204" pitchFamily="34" charset="0"/>
              <a:buChar char="•"/>
            </a:pPr>
            <a:r>
              <a:rPr lang="en-GB" b="1" dirty="0">
                <a:ea typeface="Calibri"/>
                <a:cs typeface="Calibri"/>
              </a:rPr>
              <a:t>How can your club achieve your club goals?  </a:t>
            </a:r>
            <a:r>
              <a:rPr lang="en-GB" b="0" dirty="0">
                <a:ea typeface="Calibri"/>
                <a:cs typeface="Calibri"/>
              </a:rPr>
              <a:t>(</a:t>
            </a:r>
            <a:r>
              <a:rPr lang="en-GB" dirty="0"/>
              <a:t>This is about defining strategies and plans to achieve specific goals in the Club Success Plan. The SMART – Specific, Measurable, Achievable, Relevant, and Timely – framework could be useful here.)</a:t>
            </a:r>
            <a:endParaRPr lang="en-GB" dirty="0">
              <a:ea typeface="Calibri"/>
              <a:cs typeface="Calibri"/>
            </a:endParaRPr>
          </a:p>
          <a:p>
            <a:endParaRPr lang="en-GB" dirty="0">
              <a:solidFill>
                <a:srgbClr val="000000"/>
              </a:solidFill>
              <a:ea typeface="Calibri"/>
              <a:cs typeface="Calibri"/>
            </a:endParaRPr>
          </a:p>
          <a:p>
            <a:r>
              <a:rPr lang="en-GB" b="1" dirty="0">
                <a:solidFill>
                  <a:srgbClr val="000000"/>
                </a:solidFill>
                <a:ea typeface="Calibri"/>
                <a:cs typeface="Calibri"/>
              </a:rPr>
              <a:t>Additional questions could include:</a:t>
            </a:r>
          </a:p>
          <a:p>
            <a:endParaRPr lang="en-GB" dirty="0">
              <a:solidFill>
                <a:srgbClr val="444444"/>
              </a:solidFill>
            </a:endParaRPr>
          </a:p>
          <a:p>
            <a:pPr marL="171450" indent="-171450">
              <a:lnSpc>
                <a:spcPct val="200000"/>
              </a:lnSpc>
              <a:buFont typeface="Arial" panose="020B0604020202020204" pitchFamily="34" charset="0"/>
              <a:buChar char="•"/>
            </a:pPr>
            <a:r>
              <a:rPr lang="en-GB" b="1" dirty="0"/>
              <a:t>How did the club reach its current situation?  </a:t>
            </a:r>
            <a:r>
              <a:rPr lang="en-GB" b="0" dirty="0"/>
              <a:t>(</a:t>
            </a:r>
            <a:r>
              <a:rPr lang="en-GB" dirty="0"/>
              <a:t>This mainly applies to clubs in challenging situations, such as low membership, lack of member engagement, or little use of Pathways. Identifying the root causes of any problems can help prevent reoccurrence. It is essential that the President and Executive Committee analyse the root causes and then identify and implement root solutions for club success. </a:t>
            </a:r>
            <a:endParaRPr lang="en-US" dirty="0">
              <a:solidFill>
                <a:srgbClr val="444444"/>
              </a:solidFill>
            </a:endParaRPr>
          </a:p>
          <a:p>
            <a:pPr marL="171450" indent="-171450">
              <a:lnSpc>
                <a:spcPct val="200000"/>
              </a:lnSpc>
              <a:buFont typeface="Arial" panose="020B0604020202020204" pitchFamily="34" charset="0"/>
              <a:buChar char="•"/>
            </a:pPr>
            <a:endParaRPr lang="en-GB" dirty="0">
              <a:solidFill>
                <a:srgbClr val="444444"/>
              </a:solidFill>
            </a:endParaRPr>
          </a:p>
          <a:p>
            <a:pPr marL="171450" indent="-171450">
              <a:lnSpc>
                <a:spcPct val="200000"/>
              </a:lnSpc>
              <a:buFont typeface="Arial" panose="020B0604020202020204" pitchFamily="34" charset="0"/>
              <a:buChar char="•"/>
            </a:pPr>
            <a:r>
              <a:rPr lang="en-GB" b="1" dirty="0"/>
              <a:t>What is the one thing that could make a big difference to the club?  </a:t>
            </a:r>
            <a:r>
              <a:rPr lang="en-GB" dirty="0"/>
              <a:t>(This applies to all clubs, even when a club is already very successful. Encourage club presidents to find opportunities that will raise the overall club experience to a higher level.)</a:t>
            </a:r>
          </a:p>
        </p:txBody>
      </p:sp>
      <p:sp>
        <p:nvSpPr>
          <p:cNvPr id="4" name="Slide Number Placeholder 3"/>
          <p:cNvSpPr>
            <a:spLocks noGrp="1"/>
          </p:cNvSpPr>
          <p:nvPr>
            <p:ph type="sldNum" sz="quarter" idx="5"/>
          </p:nvPr>
        </p:nvSpPr>
        <p:spPr/>
        <p:txBody>
          <a:bodyPr/>
          <a:lstStyle/>
          <a:p>
            <a:fld id="{1C54B805-CDAB-3A40-8111-AB777D1FAB7A}" type="slidenum">
              <a:rPr lang="en-US" smtClean="0"/>
              <a:t>11</a:t>
            </a:fld>
            <a:endParaRPr lang="en-US" dirty="0"/>
          </a:p>
        </p:txBody>
      </p:sp>
    </p:spTree>
    <p:extLst>
      <p:ext uri="{BB962C8B-B14F-4D97-AF65-F5344CB8AC3E}">
        <p14:creationId xmlns:p14="http://schemas.microsoft.com/office/powerpoint/2010/main" val="2904908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b="1" dirty="0"/>
              <a:t>(Explain) </a:t>
            </a:r>
            <a:r>
              <a:rPr lang="en-GB" dirty="0"/>
              <a:t>Many of the answers to the previous questions can be found on the Toastmasters Dashboards. </a:t>
            </a:r>
            <a:r>
              <a:rPr lang="en-GB" b="1" dirty="0"/>
              <a:t>Demonstrate</a:t>
            </a:r>
            <a:r>
              <a:rPr lang="en-GB" dirty="0"/>
              <a:t> the tool if time allows and walk attendees through what all of the numbers mean, focusing in looking at specific Club. </a:t>
            </a:r>
            <a:r>
              <a:rPr lang="en-GB" dirty="0">
                <a:hlinkClick r:id="rId3"/>
              </a:rPr>
              <a:t>https://dashboards.toastmasters.org/</a:t>
            </a:r>
            <a:r>
              <a:rPr lang="en-GB" dirty="0"/>
              <a:t>)</a:t>
            </a:r>
            <a:br>
              <a:rPr lang="en-GB" dirty="0"/>
            </a:br>
            <a:br>
              <a:rPr lang="en-GB" dirty="0"/>
            </a:br>
            <a:r>
              <a:rPr lang="en-GB" dirty="0"/>
              <a:t>There is a handy pdf guide to read the dashboard at </a:t>
            </a:r>
            <a:r>
              <a:rPr lang="en-GB" dirty="0">
                <a:hlinkClick r:id="rId4"/>
              </a:rPr>
              <a:t>https://dashboards.toastmasters.org/docs/Dashboard%20Guide.pdf</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u="sng" baseline="0" dirty="0">
              <a:latin typeface="Arial" panose="020B0604020202020204" pitchFamily="34" charset="0"/>
              <a:hlinkClick r:id="rId3"/>
            </a:endParaRPr>
          </a:p>
          <a:p>
            <a:r>
              <a:rPr lang="en-GB" b="1" dirty="0">
                <a:ea typeface="Calibri"/>
                <a:cs typeface="Calibri"/>
              </a:rPr>
              <a:t>(Highlight) </a:t>
            </a:r>
            <a:r>
              <a:rPr lang="en-GB" dirty="0">
                <a:ea typeface="Calibri"/>
                <a:cs typeface="Calibri"/>
              </a:rPr>
              <a:t>Information may not be up-to-date at the start of each calendar month, while Toastmasters closes the previous month's business. Leaders should refer to the “Month End Date” on the Toastmasters website at the top of the Dashboard page.</a:t>
            </a:r>
          </a:p>
          <a:p>
            <a:endParaRPr lang="en-GB" dirty="0">
              <a:ea typeface="Calibri"/>
              <a:cs typeface="Calibri"/>
            </a:endParaRPr>
          </a:p>
          <a:p>
            <a:r>
              <a:rPr lang="en-GB" b="1" dirty="0">
                <a:ea typeface="Calibri"/>
                <a:cs typeface="Calibri"/>
              </a:rPr>
              <a:t>(Highlight) </a:t>
            </a:r>
            <a:r>
              <a:rPr lang="en-GB" dirty="0">
                <a:ea typeface="Calibri"/>
                <a:cs typeface="Calibri"/>
              </a:rPr>
              <a:t>Check the club dashboard regularly to confirm that the Distinguished Club Program goals your club has achieved are posted there. If member or club goals are not showing on the dashboard, investigate “why” to correct any problems. For Pathways achievements, verify that the member has completed the Pathways Level and that a club officer has approved it. </a:t>
            </a:r>
          </a:p>
        </p:txBody>
      </p:sp>
      <p:sp>
        <p:nvSpPr>
          <p:cNvPr id="4" name="Slide Number Placeholder 3"/>
          <p:cNvSpPr>
            <a:spLocks noGrp="1"/>
          </p:cNvSpPr>
          <p:nvPr>
            <p:ph type="sldNum" sz="quarter" idx="5"/>
          </p:nvPr>
        </p:nvSpPr>
        <p:spPr/>
        <p:txBody>
          <a:bodyPr/>
          <a:lstStyle/>
          <a:p>
            <a:fld id="{1C54B805-CDAB-3A40-8111-AB777D1FAB7A}" type="slidenum">
              <a:rPr lang="en-US" smtClean="0"/>
              <a:t>12</a:t>
            </a:fld>
            <a:endParaRPr lang="en-US" dirty="0"/>
          </a:p>
        </p:txBody>
      </p:sp>
    </p:spTree>
    <p:extLst>
      <p:ext uri="{BB962C8B-B14F-4D97-AF65-F5344CB8AC3E}">
        <p14:creationId xmlns:p14="http://schemas.microsoft.com/office/powerpoint/2010/main" val="990413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91544-BE59-9525-CAFC-0B156FD9E7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C429FE-79AC-276C-9BE6-7FF186B0F6CC}"/>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8929F1D5-D5E3-BD16-5C21-011C130EA1C2}"/>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sz="1200" b="1" dirty="0"/>
              <a:t>(Explain)</a:t>
            </a:r>
            <a:r>
              <a:rPr lang="en-GB" sz="1200" dirty="0"/>
              <a:t> Answers to the questions we have asked can feed into the Club Success Plan, both to identify overall goals and possible steps to achieve them. Having a plan ensures that everyone is onboard with what lies ahead throughout the year and provides an overall sense of direction.</a:t>
            </a:r>
            <a:endParaRPr lang="en-GB" dirty="0">
              <a:ea typeface="Calibri"/>
              <a:cs typeface="Calibri"/>
            </a:endParaRPr>
          </a:p>
          <a:p>
            <a:endParaRPr lang="en-GB" dirty="0"/>
          </a:p>
          <a:p>
            <a:r>
              <a:rPr lang="en-GB" sz="1200" b="1" dirty="0"/>
              <a:t>(Emphasize)</a:t>
            </a:r>
            <a:r>
              <a:rPr lang="en-GB" sz="1200" dirty="0"/>
              <a:t> The Club Vision and Club Success Plan are developed by the Executive Committee. Creating the Club Success Plan is now a </a:t>
            </a:r>
            <a:r>
              <a:rPr lang="en-GB" b="1" dirty="0"/>
              <a:t>DCP</a:t>
            </a:r>
            <a:r>
              <a:rPr lang="en-GB" dirty="0"/>
              <a:t> </a:t>
            </a:r>
            <a:r>
              <a:rPr lang="en-GB" b="1" dirty="0"/>
              <a:t>qualifying</a:t>
            </a:r>
            <a:r>
              <a:rPr lang="en-GB" dirty="0"/>
              <a:t> </a:t>
            </a:r>
            <a:r>
              <a:rPr lang="en-GB" b="1" dirty="0"/>
              <a:t>requirement</a:t>
            </a:r>
            <a:r>
              <a:rPr lang="en-GB" sz="1200" dirty="0"/>
              <a:t> for a club to achieve Distinguished recognition. The CSP must be submitted by September 30 each year. The Club Success Plan is created and maintained online on Toastmasters.org Club Central.</a:t>
            </a:r>
          </a:p>
          <a:p>
            <a:endParaRPr lang="en-GB" dirty="0"/>
          </a:p>
          <a:p>
            <a:r>
              <a:rPr lang="en-GB" sz="1200" b="1" dirty="0"/>
              <a:t>(Explain) </a:t>
            </a:r>
            <a:r>
              <a:rPr lang="en-GB" dirty="0"/>
              <a:t>Once</a:t>
            </a:r>
            <a:r>
              <a:rPr lang="en-GB" sz="1200" dirty="0"/>
              <a:t> the Club Success Plan with the DCP goals is created, it should not be filed and forgotten.  As President, you should track the progress of the club and report the status to not only the Executive Committee but also to the club.  Be sure to provide public recognition during club meetings to </a:t>
            </a:r>
            <a:r>
              <a:rPr lang="en-GB" dirty="0"/>
              <a:t>members</a:t>
            </a:r>
            <a:r>
              <a:rPr lang="en-GB" sz="1200" dirty="0"/>
              <a:t> who have achieved goals in the plan.  </a:t>
            </a:r>
            <a:endParaRPr lang="en-GB" dirty="0">
              <a:ea typeface="Calibri"/>
              <a:cs typeface="Calibri"/>
            </a:endParaRPr>
          </a:p>
        </p:txBody>
      </p:sp>
      <p:sp>
        <p:nvSpPr>
          <p:cNvPr id="4" name="Slide Number Placeholder 3">
            <a:extLst>
              <a:ext uri="{FF2B5EF4-FFF2-40B4-BE49-F238E27FC236}">
                <a16:creationId xmlns:a16="http://schemas.microsoft.com/office/drawing/2014/main" id="{C0EF3F35-5F02-03D6-926E-ED92F9FA2A90}"/>
              </a:ext>
            </a:extLst>
          </p:cNvPr>
          <p:cNvSpPr>
            <a:spLocks noGrp="1"/>
          </p:cNvSpPr>
          <p:nvPr>
            <p:ph type="sldNum" sz="quarter" idx="5"/>
          </p:nvPr>
        </p:nvSpPr>
        <p:spPr/>
        <p:txBody>
          <a:bodyPr/>
          <a:lstStyle/>
          <a:p>
            <a:fld id="{1C54B805-CDAB-3A40-8111-AB777D1FAB7A}" type="slidenum">
              <a:rPr lang="en-US" smtClean="0"/>
              <a:t>13</a:t>
            </a:fld>
            <a:endParaRPr lang="en-US" dirty="0"/>
          </a:p>
        </p:txBody>
      </p:sp>
    </p:spTree>
    <p:extLst>
      <p:ext uri="{BB962C8B-B14F-4D97-AF65-F5344CB8AC3E}">
        <p14:creationId xmlns:p14="http://schemas.microsoft.com/office/powerpoint/2010/main" val="12574655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dirty="0"/>
          </a:p>
        </p:txBody>
      </p:sp>
      <p:sp>
        <p:nvSpPr>
          <p:cNvPr id="1213" name="Google Shape;1213;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24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pPr marL="0" lvl="0" indent="0" algn="l" rtl="0">
              <a:lnSpc>
                <a:spcPct val="100000"/>
              </a:lnSpc>
              <a:spcBef>
                <a:spcPts val="0"/>
              </a:spcBef>
              <a:spcAft>
                <a:spcPts val="0"/>
              </a:spcAft>
              <a:buSzPts val="1400"/>
              <a:buNone/>
            </a:pPr>
            <a:r>
              <a:rPr lang="en-GB" b="1" dirty="0"/>
              <a:t>(Introduce</a:t>
            </a:r>
            <a:r>
              <a:rPr lang="en-GB" dirty="0"/>
              <a:t> the elements of the Club Success Plan template. Each element can contain one or more goals that must have clear ownership. The Education, Membership, Administration, and Training goals are the 10 Distinguished Club Program goals. </a:t>
            </a:r>
          </a:p>
          <a:p>
            <a:pPr marL="0" lvl="0" indent="0" algn="l" rtl="0">
              <a:lnSpc>
                <a:spcPct val="100000"/>
              </a:lnSpc>
              <a:spcBef>
                <a:spcPts val="0"/>
              </a:spcBef>
              <a:spcAft>
                <a:spcPts val="0"/>
              </a:spcAft>
              <a:buSzPts val="1400"/>
              <a:buNone/>
            </a:pPr>
            <a:endParaRPr lang="en-GB" dirty="0"/>
          </a:p>
          <a:p>
            <a:pPr>
              <a:buSzPts val="1400"/>
            </a:pPr>
            <a:r>
              <a:rPr lang="en-GB" b="1" dirty="0"/>
              <a:t>Highlight</a:t>
            </a:r>
            <a:r>
              <a:rPr lang="en-GB" dirty="0"/>
              <a:t> that the President is ultimately responsible for tracking the progress in the Club Success Plan and achievement of the DCP goals, but these cannot be achieved without each club officer fulfilling their roles and club members achieving their goals.)</a:t>
            </a:r>
            <a:endParaRPr lang="en-GB" dirty="0">
              <a:ea typeface="Calibri"/>
              <a:cs typeface="Calibri"/>
            </a:endParaRPr>
          </a:p>
        </p:txBody>
      </p:sp>
      <p:sp>
        <p:nvSpPr>
          <p:cNvPr id="1214" name="Google Shape;1214;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GB"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14</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4 minutes</a:t>
            </a:r>
          </a:p>
          <a:p>
            <a:r>
              <a:rPr lang="en-GB" sz="1200" b="1" dirty="0">
                <a:latin typeface="Arial" panose="020B0604020202020204" pitchFamily="34" charset="0"/>
                <a:cs typeface="Arial" panose="020B0604020202020204" pitchFamily="34" charset="0"/>
              </a:rPr>
              <a:t>Elapsed time: 28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b="1" dirty="0"/>
              <a:t>(Introduce</a:t>
            </a:r>
            <a:r>
              <a:rPr lang="en-GB" dirty="0"/>
              <a:t> the KPIs – Key Performance Indicators - that are measures of overall club health and success. This is not an exhaustive list and only shows the most essential elements, each of which can be used to uncover more information and data.)</a:t>
            </a:r>
          </a:p>
          <a:p>
            <a:endParaRPr lang="en-GB" dirty="0">
              <a:ea typeface="Calibri"/>
              <a:cs typeface="Calibri"/>
            </a:endParaRPr>
          </a:p>
          <a:p>
            <a:r>
              <a:rPr lang="en-GB" b="1" dirty="0"/>
              <a:t>Number of members </a:t>
            </a:r>
            <a:r>
              <a:rPr lang="en-GB" dirty="0"/>
              <a:t>– 20 members are needed to charter a new Toastmasters club. Maintaining 20 members or more is an indicator of club strength. To conduct an effective club meeting requires 10 to 15 members at the meeting. That is another reason that clubs should maintain at least 20 members. </a:t>
            </a:r>
            <a:endParaRPr lang="en-GB" dirty="0">
              <a:ea typeface="Calibri"/>
              <a:cs typeface="Calibri"/>
            </a:endParaRPr>
          </a:p>
          <a:p>
            <a:r>
              <a:rPr lang="en-GB" b="1" dirty="0"/>
              <a:t>Number of members &amp; guests attending </a:t>
            </a:r>
            <a:r>
              <a:rPr lang="en-GB" dirty="0"/>
              <a:t>– How many members attend meetings is an indicator of overall membership engagement. If the percentage of members attending club meetings is low then further investigation is needed. How many guests attend meetings indicates how effective the club’s marketing and PR efforts are in the community or within the company.</a:t>
            </a:r>
            <a:endParaRPr lang="en-GB" dirty="0">
              <a:ea typeface="Calibri"/>
              <a:cs typeface="Calibri"/>
            </a:endParaRPr>
          </a:p>
          <a:p>
            <a:r>
              <a:rPr lang="en-GB" b="1" dirty="0"/>
              <a:t>Number of completed DCP Goals </a:t>
            </a:r>
            <a:r>
              <a:rPr lang="en-GB" dirty="0"/>
              <a:t>– This is a good indication of how effective the club is delivering the club mission to its members. How many members are completing Pathways Levels? This is an indication of members achieving their reason for joining Toastmasters. </a:t>
            </a:r>
            <a:endParaRPr lang="en-GB" dirty="0">
              <a:ea typeface="Calibri"/>
              <a:cs typeface="Calibri"/>
            </a:endParaRPr>
          </a:p>
          <a:p>
            <a:r>
              <a:rPr lang="en-GB" b="1" dirty="0"/>
              <a:t>Who is fulfilling club meeting roles? </a:t>
            </a:r>
            <a:r>
              <a:rPr lang="en-GB" dirty="0"/>
              <a:t>– Are members stepping up for meeting roles? Are members always prepared to deliver their meeting roles to a high standard? These may be potential club leaders to nurture, promote, and recognize.</a:t>
            </a:r>
            <a:endParaRPr lang="en-GB" dirty="0">
              <a:ea typeface="Calibri"/>
              <a:cs typeface="Calibri"/>
            </a:endParaRPr>
          </a:p>
          <a:p>
            <a:r>
              <a:rPr lang="en-GB" b="1" dirty="0"/>
              <a:t>Who is about to complete a Pathways level? </a:t>
            </a:r>
            <a:r>
              <a:rPr lang="en-GB" dirty="0"/>
              <a:t>– It is Important to recognize member achievements in Pathways and club achievements, such as members renewing timely, members stepping up to club leadership roles. Member recognition fosters retention and continuous achievements. </a:t>
            </a:r>
            <a:endParaRPr lang="en-GB"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2099250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31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sz="1200" b="1" dirty="0"/>
              <a:t>(Explain) </a:t>
            </a:r>
            <a:r>
              <a:rPr lang="en-GB" sz="1200" b="0" dirty="0"/>
              <a:t>Make sure that all of your club officers understand their duties and help fill in any knowledge gaps.</a:t>
            </a:r>
          </a:p>
          <a:p>
            <a:endParaRPr lang="en-GB" sz="1200" b="1" dirty="0"/>
          </a:p>
          <a:p>
            <a:r>
              <a:rPr lang="en-GB" sz="1200" b="1" dirty="0"/>
              <a:t>(Ask</a:t>
            </a:r>
            <a:r>
              <a:rPr lang="en-GB" b="1" dirty="0"/>
              <a:t> </a:t>
            </a:r>
            <a:r>
              <a:rPr lang="en-GB" sz="1200" b="0" dirty="0"/>
              <a:t>Club P</a:t>
            </a:r>
            <a:r>
              <a:rPr lang="en-GB" sz="1200" dirty="0"/>
              <a:t>residents what the graphic image on the slide represents. Then state that the graphic represents the links and interdependencies among all of the club officer roles in a successful club leadership team.)</a:t>
            </a:r>
          </a:p>
          <a:p>
            <a:endParaRPr lang="en-GB" sz="1200" dirty="0">
              <a:ea typeface="Calibri"/>
              <a:cs typeface="Calibri"/>
            </a:endParaRPr>
          </a:p>
          <a:p>
            <a:r>
              <a:rPr lang="en-GB" b="1" dirty="0"/>
              <a:t>(Elaborate</a:t>
            </a:r>
            <a:r>
              <a:rPr lang="en-GB" dirty="0"/>
              <a:t> on each of the points in turn to embed understanding of the message using stories and anecdotes from your experience.)</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16</a:t>
            </a:fld>
            <a:endParaRPr lang="en-US" dirty="0"/>
          </a:p>
        </p:txBody>
      </p:sp>
    </p:spTree>
    <p:extLst>
      <p:ext uri="{BB962C8B-B14F-4D97-AF65-F5344CB8AC3E}">
        <p14:creationId xmlns:p14="http://schemas.microsoft.com/office/powerpoint/2010/main" val="1771049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sz="1200" b="1" dirty="0"/>
              <a:t>(Ask) </a:t>
            </a:r>
            <a:r>
              <a:rPr lang="en-GB" sz="1200" b="0" dirty="0"/>
              <a:t>What topics should be included in a monthly Executive Committee meeting agenda?</a:t>
            </a:r>
          </a:p>
          <a:p>
            <a:endParaRPr lang="en-GB" sz="1200" b="0" dirty="0"/>
          </a:p>
          <a:p>
            <a:r>
              <a:rPr lang="en-GB" sz="1200" b="1" dirty="0"/>
              <a:t>(Then present</a:t>
            </a:r>
            <a:r>
              <a:rPr lang="en-GB" sz="1200" dirty="0"/>
              <a:t> the points on the slide, elaborating on any of them based on your experience. There are many ways to run and organise Executive Committee meetings, so the contents on this slide are only guidelines.</a:t>
            </a:r>
          </a:p>
          <a:p>
            <a:r>
              <a:rPr lang="en-GB" sz="1200" b="1" dirty="0"/>
              <a:t>Conclude</a:t>
            </a:r>
            <a:r>
              <a:rPr lang="en-GB" sz="1200" dirty="0"/>
              <a:t> by emphasizing the importance of team-building, and that with this goal in mind, in-person meetings tend to be more effective than online meetings to build a cohesive, collaborative team and to build friendships.)</a:t>
            </a:r>
          </a:p>
          <a:p>
            <a:r>
              <a:rPr lang="en-GB" b="1" dirty="0"/>
              <a:t>Club Executive Meeting Minutes Templates </a:t>
            </a:r>
            <a:r>
              <a:rPr lang="en-GB" dirty="0"/>
              <a:t>(</a:t>
            </a:r>
            <a:r>
              <a:rPr lang="en-GB" dirty="0">
                <a:hlinkClick r:id="rId3"/>
              </a:rPr>
              <a:t>https://www.toastmasters.org/resources/club-executive-meeting-minutes</a:t>
            </a:r>
            <a:r>
              <a:rPr lang="en-GB" dirty="0"/>
              <a:t>)</a:t>
            </a:r>
            <a:endParaRPr lang="en-GB" sz="1200" dirty="0"/>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17</a:t>
            </a:fld>
            <a:endParaRPr lang="en-US" dirty="0"/>
          </a:p>
        </p:txBody>
      </p:sp>
    </p:spTree>
    <p:extLst>
      <p:ext uri="{BB962C8B-B14F-4D97-AF65-F5344CB8AC3E}">
        <p14:creationId xmlns:p14="http://schemas.microsoft.com/office/powerpoint/2010/main" val="19572175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FA061-6E30-353E-D37E-4D82E7C868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2CFC78-039A-BD2F-7066-E794A7E17A2E}"/>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6BCAF6B-E818-4C28-9825-98F6CE982C5E}"/>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33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b="1" dirty="0"/>
          </a:p>
          <a:p>
            <a:r>
              <a:rPr lang="en-GB" b="1" dirty="0"/>
              <a:t>(Explain </a:t>
            </a:r>
            <a:r>
              <a:rPr lang="en-GB" dirty="0"/>
              <a:t>that these</a:t>
            </a:r>
            <a:r>
              <a:rPr lang="en-GB" sz="1200" b="0" dirty="0"/>
              <a:t> are additional responsibilities that you have as Club President.)</a:t>
            </a:r>
          </a:p>
          <a:p>
            <a:endParaRPr lang="en-GB" dirty="0">
              <a:ea typeface="Calibri"/>
              <a:cs typeface="Calibri"/>
            </a:endParaRPr>
          </a:p>
          <a:p>
            <a:r>
              <a:rPr lang="en-GB" sz="1200" b="1" dirty="0"/>
              <a:t>Preside</a:t>
            </a:r>
            <a:r>
              <a:rPr lang="en-GB" sz="1200" dirty="0"/>
              <a:t> -</a:t>
            </a:r>
            <a:r>
              <a:rPr lang="en-GB" sz="1200" b="1" dirty="0"/>
              <a:t> </a:t>
            </a:r>
            <a:r>
              <a:rPr lang="en-GB" sz="1200" b="0" dirty="0"/>
              <a:t> As Club President, you are the presiding officer and YOU call the club meeting to order.  (Some clubs have the SAA assemble the group, but the President calls the meeting to order.)  You also preside over the business meeting portion of the club meeting.  If you are not present, the presiding officer duties would pass to the VPE.  If the VPE is also not in attendance, then the role would pass to the VPM, and so on. </a:t>
            </a:r>
          </a:p>
          <a:p>
            <a:r>
              <a:rPr lang="en-GB" sz="1200" b="1" dirty="0"/>
              <a:t>Club Meeting Minutes Templates</a:t>
            </a:r>
            <a:r>
              <a:rPr lang="en-GB" dirty="0"/>
              <a:t> (</a:t>
            </a:r>
            <a:r>
              <a:rPr lang="en-GB" dirty="0">
                <a:hlinkClick r:id="rId3"/>
              </a:rPr>
              <a:t>https://www.toastmasters.org/resources/club-meeting-minutes</a:t>
            </a:r>
            <a:r>
              <a:rPr lang="en-GB" dirty="0"/>
              <a:t>) </a:t>
            </a:r>
            <a:endParaRPr lang="en-GB" sz="1200" b="1" dirty="0"/>
          </a:p>
          <a:p>
            <a:r>
              <a:rPr lang="en-GB" sz="1200" b="1" dirty="0"/>
              <a:t>Well run club meetings </a:t>
            </a:r>
            <a:r>
              <a:rPr lang="en-GB" sz="1200" dirty="0"/>
              <a:t>- </a:t>
            </a:r>
            <a:r>
              <a:rPr lang="en-GB" sz="1200" b="0" dirty="0"/>
              <a:t>It is your responsibility that the meetings  are well run – starting and ending on time, all meeting roles filled, etc.  </a:t>
            </a:r>
          </a:p>
          <a:p>
            <a:r>
              <a:rPr lang="en-GB" sz="1200" b="1" dirty="0"/>
              <a:t>Executive Committee Meetings </a:t>
            </a:r>
            <a:r>
              <a:rPr lang="en-GB" sz="1200" b="0" dirty="0"/>
              <a:t>- You should be meeting with your Executive Committee at least monthly.  More details on this are coming up shortly. </a:t>
            </a:r>
          </a:p>
          <a:p>
            <a:r>
              <a:rPr lang="en-GB" b="1" dirty="0"/>
              <a:t>Club Executive Meeting Minutes Templates </a:t>
            </a:r>
            <a:r>
              <a:rPr lang="en-GB" dirty="0"/>
              <a:t>(</a:t>
            </a:r>
            <a:r>
              <a:rPr lang="en-GB" dirty="0">
                <a:hlinkClick r:id="rId4"/>
              </a:rPr>
              <a:t>https://www.toastmasters.org/resources/club-executive-meeting-minutes</a:t>
            </a:r>
            <a:r>
              <a:rPr lang="en-GB" dirty="0"/>
              <a:t>)</a:t>
            </a:r>
          </a:p>
          <a:p>
            <a:endParaRPr lang="en-GB" sz="1200" b="0" dirty="0"/>
          </a:p>
        </p:txBody>
      </p:sp>
      <p:sp>
        <p:nvSpPr>
          <p:cNvPr id="4" name="Slide Number Placeholder 3">
            <a:extLst>
              <a:ext uri="{FF2B5EF4-FFF2-40B4-BE49-F238E27FC236}">
                <a16:creationId xmlns:a16="http://schemas.microsoft.com/office/drawing/2014/main" id="{092D850C-8065-307B-AD16-4B26C8E8A697}"/>
              </a:ext>
            </a:extLst>
          </p:cNvPr>
          <p:cNvSpPr>
            <a:spLocks noGrp="1"/>
          </p:cNvSpPr>
          <p:nvPr>
            <p:ph type="sldNum" sz="quarter" idx="5"/>
          </p:nvPr>
        </p:nvSpPr>
        <p:spPr/>
        <p:txBody>
          <a:bodyPr/>
          <a:lstStyle/>
          <a:p>
            <a:fld id="{1C54B805-CDAB-3A40-8111-AB777D1FAB7A}" type="slidenum">
              <a:rPr lang="en-US" smtClean="0"/>
              <a:t>18</a:t>
            </a:fld>
            <a:endParaRPr lang="en-US" dirty="0"/>
          </a:p>
        </p:txBody>
      </p:sp>
    </p:spTree>
    <p:extLst>
      <p:ext uri="{BB962C8B-B14F-4D97-AF65-F5344CB8AC3E}">
        <p14:creationId xmlns:p14="http://schemas.microsoft.com/office/powerpoint/2010/main" val="14731222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36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sz="1200" b="1" dirty="0"/>
              <a:t>(Explain</a:t>
            </a:r>
            <a:r>
              <a:rPr lang="en-GB" sz="1200" dirty="0"/>
              <a:t> each of these elements in turn, as they are crucial for the effective running of a club and fall on the shoulders of the President.)</a:t>
            </a:r>
          </a:p>
          <a:p>
            <a:endParaRPr lang="en-GB" sz="1200" dirty="0"/>
          </a:p>
          <a:p>
            <a:r>
              <a:rPr lang="en-GB" sz="1200" b="1" dirty="0"/>
              <a:t>Fiduciary Responsibility </a:t>
            </a:r>
            <a:r>
              <a:rPr lang="en-GB" sz="1200" dirty="0"/>
              <a:t>– Mainly applies if a club has a bank account, is it financially sustainable, are all dues paid on time? Are there reserves to cover shortfalls?</a:t>
            </a:r>
          </a:p>
          <a:p>
            <a:endParaRPr lang="en-GB" sz="1200" dirty="0"/>
          </a:p>
          <a:p>
            <a:pPr marL="0" indent="0">
              <a:lnSpc>
                <a:spcPct val="220000"/>
              </a:lnSpc>
              <a:buNone/>
            </a:pPr>
            <a:r>
              <a:rPr lang="en-GB" b="1" dirty="0"/>
              <a:t>Club Constitution </a:t>
            </a:r>
            <a:r>
              <a:rPr lang="en-GB" dirty="0"/>
              <a:t>– The Executive Committee (especially the Club President) should review and understand the Club Constitution. This document defines what a club can and cannot do so being familiar with it is highly recommended, can be found here: </a:t>
            </a:r>
            <a:r>
              <a:rPr lang="en-GB" dirty="0">
                <a:hlinkClick r:id="rId3"/>
              </a:rPr>
              <a:t>https://toastmasters.org/Membership/Leadership/Governing%20Documents</a:t>
            </a:r>
            <a:r>
              <a:rPr lang="en-GB" dirty="0"/>
              <a:t> </a:t>
            </a:r>
          </a:p>
          <a:p>
            <a:pPr marL="0" indent="0">
              <a:lnSpc>
                <a:spcPct val="220000"/>
              </a:lnSpc>
              <a:buNone/>
            </a:pPr>
            <a:endParaRPr lang="en-GB" b="1" dirty="0"/>
          </a:p>
          <a:p>
            <a:pPr marL="0" indent="0">
              <a:lnSpc>
                <a:spcPct val="220000"/>
              </a:lnSpc>
              <a:buNone/>
            </a:pPr>
            <a:r>
              <a:rPr lang="en-GB" b="1" dirty="0"/>
              <a:t>Membership Decision-Making </a:t>
            </a:r>
            <a:r>
              <a:rPr lang="en-GB" dirty="0"/>
              <a:t>– Club leaders are elected by members and major decisions should be approved by the Executive Committee and then by a majority of club members. The President should conduct club business meetings to approve club decisions. </a:t>
            </a:r>
          </a:p>
          <a:p>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19</a:t>
            </a:fld>
            <a:endParaRPr lang="en-US" dirty="0"/>
          </a:p>
        </p:txBody>
      </p:sp>
    </p:spTree>
    <p:extLst>
      <p:ext uri="{BB962C8B-B14F-4D97-AF65-F5344CB8AC3E}">
        <p14:creationId xmlns:p14="http://schemas.microsoft.com/office/powerpoint/2010/main" val="1011061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1.5 minutes</a:t>
            </a:r>
          </a:p>
          <a:p>
            <a:r>
              <a:rPr lang="en-GB" sz="1200" b="1" dirty="0">
                <a:latin typeface="Arial" panose="020B0604020202020204" pitchFamily="34" charset="0"/>
                <a:cs typeface="Arial" panose="020B0604020202020204" pitchFamily="34" charset="0"/>
              </a:rPr>
              <a:t>Elapsed time: 1.5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dirty="0"/>
              <a:t>Welcome to the President’s training!</a:t>
            </a:r>
          </a:p>
          <a:p>
            <a:endParaRPr lang="en-GB" dirty="0"/>
          </a:p>
          <a:p>
            <a:r>
              <a:rPr lang="en-GB" dirty="0"/>
              <a:t>(To begin the session, </a:t>
            </a:r>
            <a:r>
              <a:rPr lang="en-GB" b="1" dirty="0"/>
              <a:t>briefly ask</a:t>
            </a:r>
            <a:r>
              <a:rPr lang="en-GB" dirty="0"/>
              <a:t> the participants why they are serving as Club President.)</a:t>
            </a:r>
            <a:endParaRPr lang="en-US" dirty="0"/>
          </a:p>
          <a:p>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C54B805-CDAB-3A40-8111-AB777D1FAB7A}" type="slidenum">
              <a:rPr lang="en-US" smtClean="0"/>
              <a:t>2</a:t>
            </a:fld>
            <a:endParaRPr lang="en-US" dirty="0"/>
          </a:p>
        </p:txBody>
      </p:sp>
    </p:spTree>
    <p:extLst>
      <p:ext uri="{BB962C8B-B14F-4D97-AF65-F5344CB8AC3E}">
        <p14:creationId xmlns:p14="http://schemas.microsoft.com/office/powerpoint/2010/main" val="5208512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78E96-DC7E-A794-8349-E07FF9546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13F2D9-DCDC-CC20-1ECB-B0F9FECAC51E}"/>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7CDDCC8-4F2A-269E-E94C-A63FD977A884}"/>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38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b="1" dirty="0"/>
              <a:t>(Explain</a:t>
            </a:r>
            <a:r>
              <a:rPr lang="en-GB" dirty="0"/>
              <a:t> that the Club President plays a role in wider Toastmasters District and International Governance by attending meetings and casting the club's votes.)</a:t>
            </a:r>
          </a:p>
          <a:p>
            <a:endParaRPr lang="en-GB"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Club Officer Training </a:t>
            </a:r>
            <a:r>
              <a:rPr lang="en-GB" sz="1200" b="0" dirty="0"/>
              <a:t>– It is important that you and all of your club’s officers attend training so that they can be informed about their position and be able to work efficiently with their duties.  The Distinguished Club Program requires at least 4 of your officers to attend 2 sessions during the Toastmasters Year.  Your attendance here today counts as one of those trainings.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p>
          <a:p>
            <a:r>
              <a:rPr lang="en-GB" sz="1200" b="1" dirty="0"/>
              <a:t>District Meetings outside your Club </a:t>
            </a:r>
            <a:r>
              <a:rPr lang="en-GB" sz="1200" b="0" dirty="0"/>
              <a:t>– Your Area Director should call regular Area Council meetings.  You, your Vice President Education and your Vice President Membership are members of the Area Council and should attend.  This is a great opportunity to get help for your club, if you are struggling, to help others, and to find out what is happening in the District. It is important to attend the District Council meetings because as President you and your Vice President Education are voting members of the District Council.  Make sure your vote counts!  </a:t>
            </a:r>
          </a:p>
          <a:p>
            <a:endParaRPr lang="en-GB" sz="1200" b="0" dirty="0">
              <a:ea typeface="Calibri"/>
              <a:cs typeface="Calibri"/>
            </a:endParaRPr>
          </a:p>
          <a:p>
            <a:r>
              <a:rPr lang="en-GB" sz="1200" b="1" dirty="0"/>
              <a:t>Proxy</a:t>
            </a:r>
            <a:r>
              <a:rPr lang="en-GB" sz="1200" b="0" dirty="0"/>
              <a:t> – Your club has a vote at the Toastmasters International Annual Meeting which is held each year during the International Convention in August.  If you will not be voting, it is important that you assign your club’s proxy so that your club’s vote can be counted.  You can assign the proxy to any member in good standing.  Many people select their District Director.</a:t>
            </a:r>
          </a:p>
        </p:txBody>
      </p:sp>
      <p:sp>
        <p:nvSpPr>
          <p:cNvPr id="4" name="Slide Number Placeholder 3">
            <a:extLst>
              <a:ext uri="{FF2B5EF4-FFF2-40B4-BE49-F238E27FC236}">
                <a16:creationId xmlns:a16="http://schemas.microsoft.com/office/drawing/2014/main" id="{B0C72E63-8A19-BBF4-AF04-FAB0F06F0EE6}"/>
              </a:ext>
            </a:extLst>
          </p:cNvPr>
          <p:cNvSpPr>
            <a:spLocks noGrp="1"/>
          </p:cNvSpPr>
          <p:nvPr>
            <p:ph type="sldNum" sz="quarter" idx="5"/>
          </p:nvPr>
        </p:nvSpPr>
        <p:spPr/>
        <p:txBody>
          <a:bodyPr/>
          <a:lstStyle/>
          <a:p>
            <a:fld id="{1C54B805-CDAB-3A40-8111-AB777D1FAB7A}" type="slidenum">
              <a:rPr lang="en-US" smtClean="0"/>
              <a:t>20</a:t>
            </a:fld>
            <a:endParaRPr lang="en-US" dirty="0"/>
          </a:p>
        </p:txBody>
      </p:sp>
    </p:spTree>
    <p:extLst>
      <p:ext uri="{BB962C8B-B14F-4D97-AF65-F5344CB8AC3E}">
        <p14:creationId xmlns:p14="http://schemas.microsoft.com/office/powerpoint/2010/main" val="7922162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AE991-E586-A1D8-1E87-41BB75F8C7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ED2CA5-3B22-DAF0-46E8-D3EE90DB100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9EB2785-B4F5-5ECE-5535-FC0E5FA6C8D3}"/>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42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sz="1200" b="1" dirty="0"/>
              <a:t>(Highlight </a:t>
            </a:r>
            <a:r>
              <a:rPr lang="en-GB" sz="1200" dirty="0"/>
              <a:t>that your Area Director is a valuable resource to help you ensure you have a strong, vibrant club that is succeeding in the Distinguished Club Program.)</a:t>
            </a:r>
            <a:endParaRPr lang="en-GB" dirty="0"/>
          </a:p>
        </p:txBody>
      </p:sp>
      <p:sp>
        <p:nvSpPr>
          <p:cNvPr id="4" name="Slide Number Placeholder 3">
            <a:extLst>
              <a:ext uri="{FF2B5EF4-FFF2-40B4-BE49-F238E27FC236}">
                <a16:creationId xmlns:a16="http://schemas.microsoft.com/office/drawing/2014/main" id="{6275C1BE-AD4F-05D2-F518-B99FFBFCD7CD}"/>
              </a:ext>
            </a:extLst>
          </p:cNvPr>
          <p:cNvSpPr>
            <a:spLocks noGrp="1"/>
          </p:cNvSpPr>
          <p:nvPr>
            <p:ph type="sldNum" sz="quarter" idx="5"/>
          </p:nvPr>
        </p:nvSpPr>
        <p:spPr/>
        <p:txBody>
          <a:bodyPr/>
          <a:lstStyle/>
          <a:p>
            <a:fld id="{1C54B805-CDAB-3A40-8111-AB777D1FAB7A}" type="slidenum">
              <a:rPr lang="en-US" smtClean="0"/>
              <a:t>21</a:t>
            </a:fld>
            <a:endParaRPr lang="en-US" dirty="0"/>
          </a:p>
        </p:txBody>
      </p:sp>
    </p:spTree>
    <p:extLst>
      <p:ext uri="{BB962C8B-B14F-4D97-AF65-F5344CB8AC3E}">
        <p14:creationId xmlns:p14="http://schemas.microsoft.com/office/powerpoint/2010/main" val="1243990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0B994-6DE9-1EEA-747E-08251EC75D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E5BF92-812F-F121-7973-F1A74507332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DE5AED09-A61C-CF3B-2B4B-4ACE7A20594D}"/>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a:t>
            </a:r>
          </a:p>
          <a:p>
            <a:r>
              <a:rPr lang="en-GB" sz="1200" b="1" dirty="0">
                <a:latin typeface="Arial" panose="020B0604020202020204" pitchFamily="34" charset="0"/>
                <a:cs typeface="Arial" panose="020B0604020202020204" pitchFamily="34" charset="0"/>
              </a:rPr>
              <a:t>Elapsed time: 45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b="1" dirty="0"/>
              <a:t>(Ask) </a:t>
            </a:r>
            <a:r>
              <a:rPr lang="en-GB" dirty="0"/>
              <a:t>What resources have you already found beneficial to your role as President?</a:t>
            </a:r>
          </a:p>
          <a:p>
            <a:endParaRPr lang="en-GB" dirty="0"/>
          </a:p>
          <a:p>
            <a:r>
              <a:rPr lang="en-GB" sz="1200" dirty="0"/>
              <a:t>(</a:t>
            </a:r>
            <a:r>
              <a:rPr lang="en-GB" sz="1200" b="1" dirty="0"/>
              <a:t>Highlight</a:t>
            </a:r>
            <a:r>
              <a:rPr lang="en-GB" sz="1200" dirty="0"/>
              <a:t> these resources that are available to help Presidents and their clubs.)  </a:t>
            </a:r>
          </a:p>
          <a:p>
            <a:endParaRPr lang="en-GB" sz="1200" dirty="0"/>
          </a:p>
          <a:p>
            <a:r>
              <a:rPr lang="en-US" sz="1800" dirty="0">
                <a:effectLst/>
                <a:latin typeface="Segoe UI" panose="020B0502040204020203" pitchFamily="34" charset="0"/>
              </a:rPr>
              <a:t>The Leader Letter is emailed to club officers and is also available on the TI website. You can access it at the TI website home page by clicking Membership / Leadership / Club Officer Tools or enter a search for leader letter on the TI website home page</a:t>
            </a:r>
            <a:endParaRPr lang="en-GB" sz="1200" dirty="0">
              <a:effectLst/>
              <a:latin typeface="Segoe UI" panose="020B0502040204020203" pitchFamily="34" charset="0"/>
            </a:endParaRPr>
          </a:p>
          <a:p>
            <a:endParaRPr lang="en-GB" sz="1200" dirty="0"/>
          </a:p>
          <a:p>
            <a:r>
              <a:rPr lang="en-GB" dirty="0">
                <a:solidFill>
                  <a:srgbClr val="0000EE"/>
                </a:solidFill>
                <a:hlinkClick r:id="rId3"/>
              </a:rPr>
              <a:t>https://www.toastmasters.org/membership/leadership/club-officer-tools</a:t>
            </a:r>
            <a:r>
              <a:rPr lang="en-GB" dirty="0">
                <a:solidFill>
                  <a:srgbClr val="0000EE"/>
                </a:solidFill>
              </a:rPr>
              <a:t> </a:t>
            </a:r>
          </a:p>
          <a:p>
            <a:endParaRPr lang="en-GB" dirty="0"/>
          </a:p>
        </p:txBody>
      </p:sp>
      <p:sp>
        <p:nvSpPr>
          <p:cNvPr id="4" name="Slide Number Placeholder 3">
            <a:extLst>
              <a:ext uri="{FF2B5EF4-FFF2-40B4-BE49-F238E27FC236}">
                <a16:creationId xmlns:a16="http://schemas.microsoft.com/office/drawing/2014/main" id="{16E620DE-53A9-78E1-85A7-3D0292D9B9F5}"/>
              </a:ext>
            </a:extLst>
          </p:cNvPr>
          <p:cNvSpPr>
            <a:spLocks noGrp="1"/>
          </p:cNvSpPr>
          <p:nvPr>
            <p:ph type="sldNum" sz="quarter" idx="5"/>
          </p:nvPr>
        </p:nvSpPr>
        <p:spPr/>
        <p:txBody>
          <a:bodyPr/>
          <a:lstStyle/>
          <a:p>
            <a:fld id="{1C54B805-CDAB-3A40-8111-AB777D1FAB7A}" type="slidenum">
              <a:rPr lang="en-US" smtClean="0"/>
              <a:t>22</a:t>
            </a:fld>
            <a:endParaRPr lang="en-US" dirty="0"/>
          </a:p>
        </p:txBody>
      </p:sp>
    </p:spTree>
    <p:extLst>
      <p:ext uri="{BB962C8B-B14F-4D97-AF65-F5344CB8AC3E}">
        <p14:creationId xmlns:p14="http://schemas.microsoft.com/office/powerpoint/2010/main" val="8072048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a:t>
            </a:r>
          </a:p>
          <a:p>
            <a:r>
              <a:rPr lang="en-GB" sz="1200" b="1" dirty="0">
                <a:latin typeface="Arial" panose="020B0604020202020204" pitchFamily="34" charset="0"/>
                <a:cs typeface="Arial" panose="020B0604020202020204" pitchFamily="34" charset="0"/>
              </a:rPr>
              <a:t>Elapsed time: 47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(Emphasize </a:t>
            </a:r>
            <a:r>
              <a:rPr lang="en-GB" sz="1200" b="0" dirty="0"/>
              <a:t>that attendees should ask questions about the club, which are like questions we covered earlier in the training.)</a:t>
            </a:r>
          </a:p>
          <a:p>
            <a:endParaRPr lang="en-GB" sz="1200" dirty="0"/>
          </a:p>
          <a:p>
            <a:r>
              <a:rPr lang="en-GB" sz="1200" dirty="0"/>
              <a:t>The goal of the case study is to ask club presidents to think on their feet, ask clarifying questions, and draft a possible plan of action for the club. The intention is to give you an example of how you can approach concerns with your own club after this training. </a:t>
            </a:r>
          </a:p>
          <a:p>
            <a:endParaRPr lang="en-GB" sz="1200" b="1"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1C54B805-CDAB-3A40-8111-AB777D1FAB7A}" type="slidenum">
              <a:rPr lang="en-US" smtClean="0"/>
              <a:t>23</a:t>
            </a:fld>
            <a:endParaRPr lang="en-US" dirty="0"/>
          </a:p>
        </p:txBody>
      </p:sp>
    </p:spTree>
    <p:extLst>
      <p:ext uri="{BB962C8B-B14F-4D97-AF65-F5344CB8AC3E}">
        <p14:creationId xmlns:p14="http://schemas.microsoft.com/office/powerpoint/2010/main" val="37085998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30DCB-E0B9-AFC2-B812-FD59A777F3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A5AB42-3DD1-61B6-037A-28B9DD33E653}"/>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A869BE95-8E53-DC7C-4BF1-0018A72992F1}"/>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6 minutes maximum</a:t>
            </a:r>
          </a:p>
          <a:p>
            <a:r>
              <a:rPr lang="en-GB" sz="1200" b="1" dirty="0">
                <a:latin typeface="Arial" panose="020B0604020202020204" pitchFamily="34" charset="0"/>
                <a:cs typeface="Arial" panose="020B0604020202020204" pitchFamily="34" charset="0"/>
              </a:rPr>
              <a:t>Elapsed time: 55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sz="1200" b="1" dirty="0"/>
              <a:t>(Emphasize </a:t>
            </a:r>
            <a:r>
              <a:rPr lang="en-GB" sz="1200" b="0" dirty="0"/>
              <a:t>that attendees should be asking questions about the club which are like questions we covered earlier in the training.)</a:t>
            </a:r>
          </a:p>
          <a:p>
            <a:endParaRPr lang="en-GB" sz="1200" b="0" dirty="0"/>
          </a:p>
          <a:p>
            <a:r>
              <a:rPr lang="en-GB" b="1" dirty="0"/>
              <a:t>(FACILITATOR Information</a:t>
            </a:r>
            <a:r>
              <a:rPr lang="en-GB" dirty="0"/>
              <a:t> - Here</a:t>
            </a:r>
            <a:r>
              <a:rPr lang="en-GB" sz="1200" dirty="0"/>
              <a:t> are some further facts about this club which people can use to make conclusions and begin drawing a possible plan of action:</a:t>
            </a:r>
            <a:endParaRPr lang="en-GB" sz="1200" dirty="0">
              <a:ea typeface="Calibri"/>
              <a:cs typeface="Calibri"/>
            </a:endParaRPr>
          </a:p>
          <a:p>
            <a:r>
              <a:rPr lang="en-GB" b="1" dirty="0"/>
              <a:t>Membership</a:t>
            </a:r>
            <a:r>
              <a:rPr lang="en-GB" dirty="0"/>
              <a:t> – Currently at 32 members but previously had 40 members. During the last renewal period, 20 members left the club.</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Membership Composition </a:t>
            </a:r>
            <a:r>
              <a:rPr lang="en-GB" dirty="0"/>
              <a:t>– Most members joined between 6 and 18 months ago. The club had several long-standing members who left last year for unknown reasons. </a:t>
            </a:r>
          </a:p>
          <a:p>
            <a:r>
              <a:rPr lang="en-GB" b="1" dirty="0"/>
              <a:t>Membership Engagement </a:t>
            </a:r>
            <a:r>
              <a:rPr lang="en-GB" dirty="0"/>
              <a:t>– Lots of members cancel at the last minute. Roles are performed at varying levels of standards.</a:t>
            </a:r>
          </a:p>
          <a:p>
            <a:r>
              <a:rPr lang="en-GB" b="1" dirty="0"/>
              <a:t>Guests</a:t>
            </a:r>
            <a:r>
              <a:rPr lang="en-GB" dirty="0"/>
              <a:t> – About 5 guests attend at every meeting but this previously was higher. Guest conversion is currently very low.</a:t>
            </a:r>
          </a:p>
          <a:p>
            <a:r>
              <a:rPr lang="en-GB" b="1" dirty="0"/>
              <a:t>Marketing</a:t>
            </a:r>
            <a:r>
              <a:rPr lang="en-GB" dirty="0"/>
              <a:t> – Website is not </a:t>
            </a:r>
            <a:r>
              <a:rPr lang="en-GB"/>
              <a:t>up-to-date.  </a:t>
            </a:r>
            <a:r>
              <a:rPr lang="en-GB" dirty="0"/>
              <a:t>There is no activity on social media platforms the club has (Facebook &amp; LinkedIn). The club has a Google MyBusiness presence.</a:t>
            </a:r>
          </a:p>
          <a:p>
            <a:r>
              <a:rPr lang="en-GB" b="1" dirty="0"/>
              <a:t>DCP Goals </a:t>
            </a:r>
            <a:r>
              <a:rPr lang="en-GB" dirty="0"/>
              <a:t>– Achieved 8/10 DCP goals last year but most goals were completed in the earlier part of the previous Toastmasters year. The two missed goals were the “two more Level 2s” and the “one more Level 4, 5 or DTM”. </a:t>
            </a:r>
          </a:p>
          <a:p>
            <a:r>
              <a:rPr lang="en-GB" b="1" dirty="0"/>
              <a:t>Leadership</a:t>
            </a:r>
            <a:r>
              <a:rPr lang="en-GB" dirty="0"/>
              <a:t> – The team has an average level of experience. The VPE is enthusiastic but only joined 6 months ago and is still learning everything about Pathways. Last’s year President is not staying on the team as Immediate Past President because they are moving abroad.)</a:t>
            </a:r>
          </a:p>
          <a:p>
            <a:endParaRPr lang="en-US" dirty="0"/>
          </a:p>
        </p:txBody>
      </p:sp>
      <p:sp>
        <p:nvSpPr>
          <p:cNvPr id="4" name="Slide Number Placeholder 3">
            <a:extLst>
              <a:ext uri="{FF2B5EF4-FFF2-40B4-BE49-F238E27FC236}">
                <a16:creationId xmlns:a16="http://schemas.microsoft.com/office/drawing/2014/main" id="{1F6155DD-F8E5-23AF-DA7A-4E75110541D3}"/>
              </a:ext>
            </a:extLst>
          </p:cNvPr>
          <p:cNvSpPr>
            <a:spLocks noGrp="1"/>
          </p:cNvSpPr>
          <p:nvPr>
            <p:ph type="sldNum" sz="quarter" idx="5"/>
          </p:nvPr>
        </p:nvSpPr>
        <p:spPr/>
        <p:txBody>
          <a:bodyPr/>
          <a:lstStyle/>
          <a:p>
            <a:fld id="{1C54B805-CDAB-3A40-8111-AB777D1FAB7A}" type="slidenum">
              <a:rPr lang="en-US" smtClean="0"/>
              <a:t>24</a:t>
            </a:fld>
            <a:endParaRPr lang="en-US" dirty="0"/>
          </a:p>
        </p:txBody>
      </p:sp>
    </p:spTree>
    <p:extLst>
      <p:ext uri="{BB962C8B-B14F-4D97-AF65-F5344CB8AC3E}">
        <p14:creationId xmlns:p14="http://schemas.microsoft.com/office/powerpoint/2010/main" val="12755086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57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p>
          <a:p>
            <a:r>
              <a:rPr lang="en-GB" dirty="0"/>
              <a:t>(</a:t>
            </a:r>
            <a:r>
              <a:rPr lang="en-GB" b="1" dirty="0"/>
              <a:t>Address</a:t>
            </a:r>
            <a:r>
              <a:rPr lang="en-GB" dirty="0"/>
              <a:t> any questions from the club presidents.)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1950839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1.5 minutes</a:t>
            </a:r>
          </a:p>
          <a:p>
            <a:r>
              <a:rPr lang="en-GB" sz="1200" b="1" dirty="0">
                <a:latin typeface="Arial" panose="020B0604020202020204" pitchFamily="34" charset="0"/>
                <a:cs typeface="Arial" panose="020B0604020202020204" pitchFamily="34" charset="0"/>
              </a:rPr>
              <a:t>Elapsed time: 58.5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pPr>
              <a:defRPr/>
            </a:pPr>
            <a:r>
              <a:rPr lang="en-GB" sz="1200" b="1" dirty="0"/>
              <a:t>(Ask </a:t>
            </a:r>
            <a:r>
              <a:rPr lang="en-GB" sz="1200" b="0" dirty="0"/>
              <a:t>a few club presidents to state concisely – in 15 to 20 seconds – what their next steps should be. Then transition to the next slide where next steps are listed and described.)</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20328651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11E34-F757-4484-F5CF-EA6C69BA1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7BDDA4-7371-5049-CB21-0ED385F31258}"/>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407B1596-FAC6-00D7-960E-9552EA822B10}"/>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59.5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sz="1200" b="0" dirty="0"/>
              <a:t>(</a:t>
            </a:r>
            <a:r>
              <a:rPr lang="en-GB" sz="1200" b="1" dirty="0"/>
              <a:t>Review </a:t>
            </a:r>
            <a:r>
              <a:rPr lang="en-GB" sz="1200" b="0" dirty="0"/>
              <a:t>each action step </a:t>
            </a:r>
            <a:r>
              <a:rPr lang="en-GB" sz="1200" dirty="0"/>
              <a:t>in turn.)</a:t>
            </a:r>
          </a:p>
          <a:p>
            <a:endParaRPr lang="en-GB" sz="1200" dirty="0"/>
          </a:p>
          <a:p>
            <a:r>
              <a:rPr lang="en-GB" sz="1200" dirty="0"/>
              <a:t>The Club Success Plan </a:t>
            </a:r>
            <a:r>
              <a:rPr lang="en-GB" sz="1200" b="1" dirty="0"/>
              <a:t>MUST</a:t>
            </a:r>
            <a:r>
              <a:rPr lang="en-GB" sz="1200" dirty="0"/>
              <a:t> be submitted by 30</a:t>
            </a:r>
            <a:r>
              <a:rPr lang="en-GB" sz="1200" baseline="30000" dirty="0"/>
              <a:t>th</a:t>
            </a:r>
            <a:r>
              <a:rPr lang="en-GB" sz="1200" dirty="0"/>
              <a:t> September to World Headquarters in order to </a:t>
            </a:r>
            <a:r>
              <a:rPr lang="en-GB" sz="1200" b="1" dirty="0"/>
              <a:t>QUALIFY</a:t>
            </a:r>
            <a:r>
              <a:rPr lang="en-GB" sz="1200" dirty="0"/>
              <a:t> for the Distinguished Club Program</a:t>
            </a:r>
            <a:r>
              <a:rPr lang="en-GB" dirty="0"/>
              <a:t> recognition.</a:t>
            </a:r>
            <a:endParaRPr lang="en-GB" dirty="0">
              <a:ea typeface="Calibri"/>
              <a:cs typeface="Calibri"/>
            </a:endParaRPr>
          </a:p>
        </p:txBody>
      </p:sp>
      <p:sp>
        <p:nvSpPr>
          <p:cNvPr id="4" name="Slide Number Placeholder 3">
            <a:extLst>
              <a:ext uri="{FF2B5EF4-FFF2-40B4-BE49-F238E27FC236}">
                <a16:creationId xmlns:a16="http://schemas.microsoft.com/office/drawing/2014/main" id="{C3F7831A-CAA2-44A3-48F7-B583F8A7A437}"/>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4630562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30 seconds</a:t>
            </a:r>
          </a:p>
          <a:p>
            <a:r>
              <a:rPr lang="en-GB" sz="1200" b="1" dirty="0">
                <a:latin typeface="Arial" panose="020B0604020202020204" pitchFamily="34" charset="0"/>
                <a:cs typeface="Arial" panose="020B0604020202020204" pitchFamily="34" charset="0"/>
              </a:rPr>
              <a:t>Elapsed time: 60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t>(</a:t>
            </a:r>
            <a:r>
              <a:rPr lang="en-US" b="1" dirty="0"/>
              <a:t>Encourage</a:t>
            </a:r>
            <a:r>
              <a:rPr lang="en-US" dirty="0"/>
              <a:t> the club presidents to take action to create the club vision with the Executive Committee, connect with members to learn their goals, complete the Club Success Plan, and set goals in the Distinguished Club Program.)</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8188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Shape 724"/>
          <p:cNvSpPr>
            <a:spLocks noGrp="1" noRot="1" noChangeAspect="1"/>
          </p:cNvSpPr>
          <p:nvPr>
            <p:ph type="sldImg"/>
          </p:nvPr>
        </p:nvSpPr>
        <p:spPr>
          <a:xfrm>
            <a:off x="914400" y="685800"/>
            <a:ext cx="5043488" cy="2836863"/>
          </a:xfrm>
          <a:prstGeom prst="rect">
            <a:avLst/>
          </a:prstGeom>
        </p:spPr>
        <p:txBody>
          <a:bodyPr/>
          <a:lstStyle/>
          <a:p>
            <a:endParaRPr dirty="0"/>
          </a:p>
        </p:txBody>
      </p:sp>
      <p:sp>
        <p:nvSpPr>
          <p:cNvPr id="725" name="Shape 725"/>
          <p:cNvSpPr>
            <a:spLocks noGrp="1"/>
          </p:cNvSpPr>
          <p:nvPr>
            <p:ph type="body" sz="quarter" idx="1"/>
          </p:nvPr>
        </p:nvSpPr>
        <p:spPr>
          <a:prstGeom prst="rect">
            <a:avLst/>
          </a:prstGeom>
        </p:spPr>
        <p:txBody>
          <a:bodyPr/>
          <a:lstStyle/>
          <a:p>
            <a:r>
              <a:rPr lang="en-GB" sz="1200" b="1" dirty="0">
                <a:latin typeface="Arial" panose="020B0604020202020204" pitchFamily="34" charset="0"/>
                <a:cs typeface="Arial" panose="020B0604020202020204" pitchFamily="34" charset="0"/>
              </a:rPr>
              <a:t>Time on slide: 1 minutes</a:t>
            </a:r>
          </a:p>
          <a:p>
            <a:r>
              <a:rPr lang="en-GB" sz="1200" b="1" dirty="0">
                <a:latin typeface="Arial" panose="020B0604020202020204" pitchFamily="34" charset="0"/>
                <a:cs typeface="Arial" panose="020B0604020202020204" pitchFamily="34" charset="0"/>
              </a:rPr>
              <a:t>Elapsed time: 2.5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t>(Please outline the agenda as listed below. Explain that the session describes the role and responsibilities of the </a:t>
            </a:r>
          </a:p>
          <a:p>
            <a:r>
              <a:rPr lang="en-GB" dirty="0"/>
              <a:t>President but also includes some “how </a:t>
            </a:r>
            <a:r>
              <a:rPr lang="en-GB" dirty="0" err="1"/>
              <a:t>to’s</a:t>
            </a:r>
            <a:r>
              <a:rPr lang="en-GB" dirty="0"/>
              <a:t>” and best practices.) </a:t>
            </a:r>
          </a:p>
          <a:p>
            <a:endParaRPr lang="en-GB" dirty="0"/>
          </a:p>
          <a:p>
            <a:pPr marL="360000" marR="0" lvl="0" indent="-36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President’s Role in the Club Success Cycle</a:t>
            </a:r>
          </a:p>
          <a:p>
            <a:pPr marL="360000" marR="0" lvl="0" indent="-36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Transferable Skills</a:t>
            </a:r>
          </a:p>
          <a:p>
            <a:pPr marL="360000" marR="0" lvl="0" indent="-36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President’s Key Responsibility</a:t>
            </a:r>
          </a:p>
          <a:p>
            <a:pPr marL="360000" indent="-360000" algn="l">
              <a:buFont typeface="Arial" panose="020B0604020202020204" pitchFamily="34" charset="0"/>
              <a:buChar char="•"/>
            </a:pPr>
            <a:r>
              <a:rPr lang="en-GB"/>
              <a:t>President Responsibilities</a:t>
            </a:r>
            <a:endParaRPr lang="en-GB" dirty="0"/>
          </a:p>
          <a:p>
            <a:pPr marL="360000" indent="-360000" algn="l">
              <a:buFont typeface="Arial" panose="020B0604020202020204" pitchFamily="34" charset="0"/>
              <a:buChar char="•"/>
            </a:pPr>
            <a:r>
              <a:rPr lang="en-GB" dirty="0"/>
              <a:t>Resources</a:t>
            </a:r>
          </a:p>
          <a:p>
            <a:pPr marL="360000" indent="-360000" algn="l">
              <a:buFont typeface="Arial" panose="020B0604020202020204" pitchFamily="34" charset="0"/>
              <a:buChar char="•"/>
            </a:pPr>
            <a:r>
              <a:rPr lang="en-GB" dirty="0"/>
              <a:t>Case Study</a:t>
            </a:r>
          </a:p>
          <a:p>
            <a:pPr marL="360000" marR="0" lvl="0" indent="-36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Q&amp;A</a:t>
            </a:r>
          </a:p>
          <a:p>
            <a:pPr marL="360000" indent="-360000" algn="l">
              <a:buFont typeface="Arial" panose="020B0604020202020204" pitchFamily="34" charset="0"/>
              <a:buChar char="•"/>
            </a:pPr>
            <a:r>
              <a:rPr lang="en-GB" dirty="0"/>
              <a:t>Next Steps</a:t>
            </a:r>
          </a:p>
          <a:p>
            <a:pPr>
              <a:defRPr>
                <a:latin typeface="Arial"/>
                <a:ea typeface="Arial"/>
                <a:cs typeface="Arial"/>
                <a:sym typeface="Arial"/>
              </a:defRPr>
            </a:pPr>
            <a:endParaRPr dirty="0"/>
          </a:p>
          <a:p>
            <a:pPr>
              <a:defRPr>
                <a:latin typeface="Arial"/>
                <a:ea typeface="Arial"/>
                <a:cs typeface="Arial"/>
                <a:sym typeface="Arial"/>
              </a:defRPr>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AA758-7600-4783-CC7B-411E75F3F4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A41B3-9DF5-1CA4-6268-1DBD546AFC14}"/>
              </a:ext>
            </a:extLst>
          </p:cNvPr>
          <p:cNvSpPr>
            <a:spLocks noGrp="1" noRot="1" noChangeAspect="1"/>
          </p:cNvSpPr>
          <p:nvPr>
            <p:ph type="sldImg"/>
          </p:nvPr>
        </p:nvSpPr>
        <p:spPr>
          <a:xfrm>
            <a:off x="735013" y="1154113"/>
            <a:ext cx="5540375" cy="3117850"/>
          </a:xfrm>
        </p:spPr>
        <p:txBody>
          <a:bodyPr/>
          <a:lstStyle/>
          <a:p>
            <a:endParaRPr lang="en-US" dirty="0"/>
          </a:p>
        </p:txBody>
      </p:sp>
      <p:sp>
        <p:nvSpPr>
          <p:cNvPr id="3" name="Notes Placeholder 2">
            <a:extLst>
              <a:ext uri="{FF2B5EF4-FFF2-40B4-BE49-F238E27FC236}">
                <a16:creationId xmlns:a16="http://schemas.microsoft.com/office/drawing/2014/main" id="{1A7F27A7-64EE-7EB8-4722-7225BB8FCC5B}"/>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1.5 minutes</a:t>
            </a:r>
          </a:p>
          <a:p>
            <a:r>
              <a:rPr lang="en-GB" sz="1200" b="1" dirty="0">
                <a:latin typeface="Arial" panose="020B0604020202020204" pitchFamily="34" charset="0"/>
                <a:cs typeface="Arial" panose="020B0604020202020204" pitchFamily="34" charset="0"/>
              </a:rPr>
              <a:t>Elapsed time: 4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b="0" dirty="0"/>
              <a:t>(</a:t>
            </a:r>
            <a:r>
              <a:rPr lang="en-GB" b="1" dirty="0"/>
              <a:t>Ask </a:t>
            </a:r>
            <a:r>
              <a:rPr lang="en-GB" b="0" dirty="0"/>
              <a:t>the Presidents…) </a:t>
            </a:r>
          </a:p>
          <a:p>
            <a:r>
              <a:rPr lang="en-GB" dirty="0"/>
              <a:t>What are the main responsibilities of the President in your club?</a:t>
            </a:r>
          </a:p>
          <a:p>
            <a:endParaRPr lang="en-GB" dirty="0"/>
          </a:p>
        </p:txBody>
      </p:sp>
      <p:sp>
        <p:nvSpPr>
          <p:cNvPr id="4" name="Slide Number Placeholder 3">
            <a:extLst>
              <a:ext uri="{FF2B5EF4-FFF2-40B4-BE49-F238E27FC236}">
                <a16:creationId xmlns:a16="http://schemas.microsoft.com/office/drawing/2014/main" id="{8DE9A6EC-55F7-91BC-7CBE-8EE436C84C92}"/>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3838005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7A7E2-757A-FD7E-1C85-67D20529E1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7630FB-FA71-C3FD-348B-376E662BAF5E}"/>
              </a:ext>
            </a:extLst>
          </p:cNvPr>
          <p:cNvSpPr>
            <a:spLocks noGrp="1" noRot="1" noChangeAspect="1"/>
          </p:cNvSpPr>
          <p:nvPr>
            <p:ph type="sldImg"/>
          </p:nvPr>
        </p:nvSpPr>
        <p:spPr>
          <a:xfrm>
            <a:off x="925513" y="665163"/>
            <a:ext cx="4956175" cy="2787650"/>
          </a:xfrm>
        </p:spPr>
        <p:txBody>
          <a:bodyPr/>
          <a:lstStyle/>
          <a:p>
            <a:endParaRPr lang="en-US" dirty="0"/>
          </a:p>
        </p:txBody>
      </p:sp>
      <p:sp>
        <p:nvSpPr>
          <p:cNvPr id="3" name="Notes Placeholder 2">
            <a:extLst>
              <a:ext uri="{FF2B5EF4-FFF2-40B4-BE49-F238E27FC236}">
                <a16:creationId xmlns:a16="http://schemas.microsoft.com/office/drawing/2014/main" id="{5384B749-DB2F-9123-0242-31F48C1D88B3}"/>
              </a:ext>
            </a:extLst>
          </p:cNvPr>
          <p:cNvSpPr>
            <a:spLocks noGrp="1"/>
          </p:cNvSpPr>
          <p:nvPr>
            <p:ph type="body" idx="1"/>
          </p:nvPr>
        </p:nvSpPr>
        <p:spPr>
          <a:xfrm>
            <a:off x="723332" y="3575713"/>
            <a:ext cx="5418161" cy="5336274"/>
          </a:xfrm>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5 minutes</a:t>
            </a:r>
          </a:p>
          <a:p>
            <a:endParaRPr lang="en-GB" sz="1000" dirty="0"/>
          </a:p>
          <a:p>
            <a:r>
              <a:rPr lang="en-GB"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
            </a:r>
            <a:r>
              <a:rPr lang="en-GB" b="1" dirty="0"/>
              <a:t>Refer</a:t>
            </a:r>
            <a:r>
              <a:rPr lang="en-GB" dirty="0"/>
              <a:t> to the Club Success Cycle all attendees saw at the end of General Session Part 1. </a:t>
            </a:r>
            <a:r>
              <a:rPr lang="en-GB" b="1" dirty="0"/>
              <a:t>Ask</a:t>
            </a:r>
            <a:r>
              <a:rPr lang="en-GB" dirty="0"/>
              <a:t> club officers where they think the Club President role fits into the Club Success Cycle.)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Club President is responsible for club success, but it requires the commitment and collaboration of club members and the Executive Committee to achieve club success. The Club President leads the Club Executive Committee meetings and club meetings. The President ensures that each club officer understands and fulfils their responsibilities in the Club Success Cycle and inspires club members to actively participate in Toastmasters to achieve their reasons for joining. The President takes a wholistic approach to club success, understanding the big picture but also the role of each club officer and member in the phases of club success.</a:t>
            </a:r>
          </a:p>
        </p:txBody>
      </p:sp>
      <p:sp>
        <p:nvSpPr>
          <p:cNvPr id="4" name="Slide Number Placeholder 3">
            <a:extLst>
              <a:ext uri="{FF2B5EF4-FFF2-40B4-BE49-F238E27FC236}">
                <a16:creationId xmlns:a16="http://schemas.microsoft.com/office/drawing/2014/main" id="{0A4E7A10-90C8-17A2-18EE-762F543B8785}"/>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692349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6B8F2-1CD0-EBF0-6796-C95B3F295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D75FF2-057B-A017-EE25-F06DE27D4913}"/>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45C79414-2A8B-66EF-D592-95CD953DA892}"/>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6 minutes</a:t>
            </a:r>
          </a:p>
          <a:p>
            <a:endParaRPr lang="en-GB" sz="1000" dirty="0"/>
          </a:p>
          <a:p>
            <a:r>
              <a:rPr lang="en-GB" b="1" dirty="0"/>
              <a:t>Facilitator Notes:</a:t>
            </a:r>
          </a:p>
          <a:p>
            <a:endParaRPr lang="en-GB" b="1" dirty="0">
              <a:solidFill>
                <a:srgbClr val="444444"/>
              </a:solidFill>
            </a:endParaRPr>
          </a:p>
          <a:p>
            <a:r>
              <a:rPr lang="en-GB" b="1" dirty="0"/>
              <a:t>(Highlight </a:t>
            </a:r>
            <a:r>
              <a:rPr lang="en-GB" dirty="0"/>
              <a:t>that leadership development is how the President supports all parts of the Club Success Cycle, as an advocate for the club and Toastmasters.)</a:t>
            </a:r>
            <a:endParaRPr lang="en-GB" dirty="0">
              <a:ea typeface="Calibri"/>
              <a:cs typeface="Calibri"/>
            </a:endParaRPr>
          </a:p>
          <a:p>
            <a:endParaRPr lang="en-GB" dirty="0">
              <a:ea typeface="Calibri"/>
              <a:cs typeface="Calibri"/>
            </a:endParaRPr>
          </a:p>
          <a:p>
            <a:endParaRPr lang="en-GB" dirty="0">
              <a:ea typeface="Calibri"/>
              <a:cs typeface="Calibri"/>
            </a:endParaRPr>
          </a:p>
        </p:txBody>
      </p:sp>
      <p:sp>
        <p:nvSpPr>
          <p:cNvPr id="4" name="Slide Number Placeholder 3">
            <a:extLst>
              <a:ext uri="{FF2B5EF4-FFF2-40B4-BE49-F238E27FC236}">
                <a16:creationId xmlns:a16="http://schemas.microsoft.com/office/drawing/2014/main" id="{DF892D53-5985-0623-45D3-97BE0E0B4377}"/>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1628947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8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
            </a:r>
            <a:r>
              <a:rPr lang="en-GB" b="1" dirty="0"/>
              <a:t>Briefly ask</a:t>
            </a:r>
            <a:r>
              <a:rPr lang="en-GB" dirty="0"/>
              <a:t> the club presidents what transferable skills they expect to gain from serving as President. Then show the list and explain each skill.)</a:t>
            </a:r>
            <a:endParaRPr lang="en-US" dirty="0"/>
          </a:p>
          <a:p>
            <a:endParaRPr lang="en-GB" dirty="0"/>
          </a:p>
          <a:p>
            <a:r>
              <a:rPr lang="en-GB" dirty="0"/>
              <a:t>By serving as Club President, you have the opportunity to develop these skills, which are highly transferable to corporate environments or even to becoming an entrepreneur. The President role is a perfect place to learn and sharpen your management and leadership skills and to experiment with strategies, in an environment where stakes are lower.  </a:t>
            </a:r>
          </a:p>
          <a:p>
            <a:r>
              <a:rPr lang="en-GB" b="1" dirty="0"/>
              <a:t>Leadership</a:t>
            </a:r>
            <a:r>
              <a:rPr lang="en-GB" dirty="0"/>
              <a:t> – The President can significantly impact the overall trajectory of a club and is key to ensuring that the club has a successful year.</a:t>
            </a:r>
          </a:p>
          <a:p>
            <a:r>
              <a:rPr lang="en-GB" b="1" dirty="0"/>
              <a:t>Teamwork &amp; Management </a:t>
            </a:r>
            <a:r>
              <a:rPr lang="en-GB" dirty="0"/>
              <a:t>– Teamwork leverages the strengths of every member of the team. There will be occasions when supporting team members is needed, in addition to dealing with conflicts when they arise. You are accountable for each club officer fulfilling their individual responsibilities but also for them working interdependently as a team for the success of the club.</a:t>
            </a:r>
          </a:p>
          <a:p>
            <a:r>
              <a:rPr lang="en-GB" b="1" dirty="0"/>
              <a:t>Strategic Planning </a:t>
            </a:r>
            <a:r>
              <a:rPr lang="en-GB" dirty="0"/>
              <a:t>– Ownership of creating and implementing the Club Success Plan lies with the President, working in conjunction with the Executive Committee. </a:t>
            </a:r>
          </a:p>
          <a:p>
            <a:r>
              <a:rPr lang="en-GB" b="1" dirty="0"/>
              <a:t>Conflict Resolution </a:t>
            </a:r>
            <a:r>
              <a:rPr lang="en-GB" dirty="0"/>
              <a:t>– Conflict is often a result of miscommunication or a misunderstanding. Conflict is usually driven by ego and resolved through communication. Address conflict immediately between team members and club members.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408212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p>
          <a:p>
            <a:r>
              <a:rPr lang="en-GB" b="1" dirty="0"/>
              <a:t>(Emphasize)</a:t>
            </a:r>
            <a:r>
              <a:rPr lang="en-GB" dirty="0"/>
              <a:t>  The Club President is the club’s CEO, the visionary leader who sets the tone for the club for the entire year. The President’s leadership will significantly impact the culture and the success of the club over the coming year. The President should have a strong grasp of the club’s history, challenges, and opportunities and be prepared to step in and support any team member during the year. The members of the Club Executive Committee are accountable to fulfill their officer responsibilities, but the President is there to inspire and encourage them. The President’s role is an opportunity to make a mark in shaping the positive course of the club for a year and potentially more.</a:t>
            </a:r>
            <a:endParaRPr lang="en-US" dirty="0">
              <a:solidFill>
                <a:srgbClr val="444444"/>
              </a:solidFill>
            </a:endParaRPr>
          </a:p>
          <a:p>
            <a:endParaRPr lang="en-GB" b="1" dirty="0"/>
          </a:p>
          <a:p>
            <a:r>
              <a:rPr lang="en-GB" b="1" dirty="0"/>
              <a:t>(ASK</a:t>
            </a:r>
            <a:r>
              <a:rPr lang="en-GB" dirty="0"/>
              <a:t> </a:t>
            </a:r>
            <a:r>
              <a:rPr lang="en-GB" b="1" dirty="0"/>
              <a:t>for concise responses</a:t>
            </a:r>
            <a:r>
              <a:rPr lang="en-GB" dirty="0"/>
              <a:t>.)</a:t>
            </a:r>
          </a:p>
          <a:p>
            <a:endParaRPr lang="en-GB" dirty="0"/>
          </a:p>
          <a:p>
            <a:r>
              <a:rPr lang="en-GB" dirty="0"/>
              <a:t>How do club presidents set the tone of the club?</a:t>
            </a:r>
          </a:p>
          <a:p>
            <a:r>
              <a:rPr lang="en-GB" dirty="0">
                <a:solidFill>
                  <a:srgbClr val="444444"/>
                </a:solidFill>
              </a:rPr>
              <a:t>What difference does this make to a club?</a:t>
            </a:r>
            <a:endParaRPr lang="en-US" dirty="0">
              <a:solidFill>
                <a:srgbClr val="444444"/>
              </a:solidFill>
            </a:endParaRPr>
          </a:p>
          <a:p>
            <a:endParaRPr lang="en-GB" dirty="0">
              <a:solidFill>
                <a:srgbClr val="444444"/>
              </a:solidFill>
            </a:endParaRPr>
          </a:p>
        </p:txBody>
      </p:sp>
      <p:sp>
        <p:nvSpPr>
          <p:cNvPr id="4" name="Slide Number Placeholder 3"/>
          <p:cNvSpPr>
            <a:spLocks noGrp="1"/>
          </p:cNvSpPr>
          <p:nvPr>
            <p:ph type="sldNum" sz="quarter" idx="5"/>
          </p:nvPr>
        </p:nvSpPr>
        <p:spPr/>
        <p:txBody>
          <a:bodyPr/>
          <a:lstStyle/>
          <a:p>
            <a:fld id="{1C54B805-CDAB-3A40-8111-AB777D1FAB7A}" type="slidenum">
              <a:rPr lang="en-US" smtClean="0"/>
              <a:t>8</a:t>
            </a:fld>
            <a:endParaRPr lang="en-US" dirty="0"/>
          </a:p>
        </p:txBody>
      </p:sp>
    </p:spTree>
    <p:extLst>
      <p:ext uri="{BB962C8B-B14F-4D97-AF65-F5344CB8AC3E}">
        <p14:creationId xmlns:p14="http://schemas.microsoft.com/office/powerpoint/2010/main" val="2057773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13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sz="1200" b="1" dirty="0"/>
          </a:p>
          <a:p>
            <a:r>
              <a:rPr lang="en-GB" i="1" dirty="0"/>
              <a:t>It’s Table Topics™ time!</a:t>
            </a:r>
            <a:r>
              <a:rPr lang="en-GB" dirty="0"/>
              <a:t> </a:t>
            </a:r>
          </a:p>
          <a:p>
            <a:endParaRPr lang="en-GB" b="1" dirty="0"/>
          </a:p>
          <a:p>
            <a:r>
              <a:rPr lang="en-GB" b="1" dirty="0"/>
              <a:t>(Ask</a:t>
            </a:r>
            <a:r>
              <a:rPr lang="en-GB" dirty="0"/>
              <a:t> Club Presidents to share their Club Vision for the coming year IN ONE SENTENCE in the Zoom chat or </a:t>
            </a:r>
            <a:r>
              <a:rPr lang="en-GB" b="1" dirty="0"/>
              <a:t>ask</a:t>
            </a:r>
            <a:r>
              <a:rPr lang="en-GB" dirty="0"/>
              <a:t> a few to stand up and share if the training is in-person. If Club Presidents do not have a formalized vision yet, tell them that crafting a vision needs to be an action item following the training. The Club Vision should be developed by the Executive Committee. They can use the Club Success Plan with the Distinguished Club Program goals to create the Club Vision.)</a:t>
            </a:r>
            <a:endParaRPr lang="en-GB" dirty="0">
              <a:ea typeface="Calibri"/>
              <a:cs typeface="Calibri"/>
            </a:endParaRPr>
          </a:p>
          <a:p>
            <a:endParaRPr lang="en-GB" dirty="0"/>
          </a:p>
          <a:p>
            <a:r>
              <a:rPr lang="en-GB" b="1" dirty="0">
                <a:ea typeface="Calibri"/>
                <a:cs typeface="Calibri"/>
              </a:rPr>
              <a:t>CLICK to reveal clarifying question.</a:t>
            </a:r>
          </a:p>
          <a:p>
            <a:endParaRPr lang="en-GB" dirty="0"/>
          </a:p>
          <a:p>
            <a:r>
              <a:rPr lang="en-GB" sz="1200" b="1" dirty="0"/>
              <a:t>(Explain) </a:t>
            </a:r>
            <a:r>
              <a:rPr lang="en-GB" sz="1200" b="0" dirty="0"/>
              <a:t>As Club President, one of your most important responsibilities is to develop a vision and goals for the club for the Toastmasters year.  The Toastmasters year runs from July 1 of one year to June 30 of the following year.  Club success of is measured by achievements in the Distinguished Club Program. What goals do you want your club to achieve this year? You will work with your Executive Committee to develop the vision and goals.  From there, you will share it with the club and ask for their support because without the involvement of the club members, the club cannot succeed.</a:t>
            </a:r>
          </a:p>
          <a:p>
            <a:endParaRPr lang="en-GB" sz="1200" b="1" dirty="0"/>
          </a:p>
          <a:p>
            <a:r>
              <a:rPr lang="en-GB" sz="1200" b="1" dirty="0"/>
              <a:t>(Ask</a:t>
            </a:r>
            <a:r>
              <a:rPr lang="en-GB" sz="1200" dirty="0"/>
              <a:t> a few of the Club Presidents who are willing to share) What level of achievement in the Distinguished Club Program do you want your club to achieve this year? Why? What does achievement in the Distinguished Club Program actually mean to you and your club members?</a:t>
            </a:r>
          </a:p>
          <a:p>
            <a:endParaRPr lang="en-GB" sz="1200" dirty="0"/>
          </a:p>
          <a:p>
            <a:r>
              <a:rPr lang="en-GB" sz="1200" b="1" dirty="0"/>
              <a:t>(Conclude)</a:t>
            </a:r>
            <a:r>
              <a:rPr lang="en-GB" sz="1200" dirty="0"/>
              <a:t> With the analogy that club presidents are like captains of a plane, you need to know where your club is headed at all times, and the flight crew – your Executive Committee - needs to serve the needs of the passengers (your members) throughout the flight. </a:t>
            </a:r>
            <a:endParaRPr lang="en-GB" dirty="0"/>
          </a:p>
        </p:txBody>
      </p:sp>
      <p:sp>
        <p:nvSpPr>
          <p:cNvPr id="4" name="Slide Number Placeholder 3"/>
          <p:cNvSpPr>
            <a:spLocks noGrp="1"/>
          </p:cNvSpPr>
          <p:nvPr>
            <p:ph type="sldNum" sz="quarter" idx="5"/>
          </p:nvPr>
        </p:nvSpPr>
        <p:spPr/>
        <p:txBody>
          <a:bodyPr/>
          <a:lstStyle/>
          <a:p>
            <a:fld id="{1C54B805-CDAB-3A40-8111-AB777D1FAB7A}" type="slidenum">
              <a:rPr lang="en-US" smtClean="0"/>
              <a:t>9</a:t>
            </a:fld>
            <a:endParaRPr lang="en-US" dirty="0"/>
          </a:p>
        </p:txBody>
      </p:sp>
    </p:spTree>
    <p:extLst>
      <p:ext uri="{BB962C8B-B14F-4D97-AF65-F5344CB8AC3E}">
        <p14:creationId xmlns:p14="http://schemas.microsoft.com/office/powerpoint/2010/main" val="23652586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0.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0.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val="0"/>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mj-lt"/>
                <a:ea typeface="Myriad Pro" charset="0"/>
                <a:cs typeface="Myriad Pro"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mj-lt"/>
              </a:defRPr>
            </a:lvl1pPr>
          </a:lstStyle>
          <a:p>
            <a:pPr lvl="0"/>
            <a:r>
              <a:rPr lang="en-US" dirty="0"/>
              <a:t>Click to Edit Master subtitle</a:t>
            </a:r>
          </a:p>
        </p:txBody>
      </p:sp>
      <p:sp>
        <p:nvSpPr>
          <p:cNvPr id="2" name="Subtitle 2">
            <a:extLst>
              <a:ext uri="{FF2B5EF4-FFF2-40B4-BE49-F238E27FC236}">
                <a16:creationId xmlns:a16="http://schemas.microsoft.com/office/drawing/2014/main" id="{6CE035D0-858C-05E9-DD6C-D32111E7670F}"/>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2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Myriad Pro" panose="020B0503030403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5180808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722668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41305766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Florian Bay, Paola Perina &amp; Diane Richardson </a:t>
            </a:r>
          </a:p>
        </p:txBody>
      </p:sp>
    </p:spTree>
    <p:extLst>
      <p:ext uri="{BB962C8B-B14F-4D97-AF65-F5344CB8AC3E}">
        <p14:creationId xmlns:p14="http://schemas.microsoft.com/office/powerpoint/2010/main" val="138069859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171721872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1656292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2957334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2898302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0841767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6600656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76731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defRPr>
            </a:lvl1pPr>
            <a:lvl2pPr marL="685800" indent="-228600">
              <a:defRPr sz="2000">
                <a:solidFill>
                  <a:schemeClr val="tx2">
                    <a:lumMod val="65000"/>
                    <a:lumOff val="35000"/>
                  </a:schemeClr>
                </a:solidFill>
              </a:defRPr>
            </a:lvl2pPr>
            <a:lvl3pPr marL="1084263" indent="-169863">
              <a:defRPr>
                <a:solidFill>
                  <a:schemeClr val="tx2">
                    <a:lumMod val="65000"/>
                    <a:lumOff val="35000"/>
                  </a:schemeClr>
                </a:solidFill>
              </a:defRPr>
            </a:lvl3pPr>
            <a:lvl4pPr>
              <a:defRPr>
                <a:solidFill>
                  <a:schemeClr val="tx2">
                    <a:lumMod val="65000"/>
                    <a:lumOff val="35000"/>
                  </a:schemeClr>
                </a:solidFill>
              </a:defRPr>
            </a:lvl4pPr>
            <a:lvl5pPr marL="2060575" indent="-290513">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73178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69916793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3470602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23437747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4436850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8949763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2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66582912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640311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298091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51077484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27271117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Slide-dark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val="0"/>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Myriad Pro" charset="0"/>
                <a:ea typeface="Myriad Pro" charset="0"/>
                <a:cs typeface="Myriad Pro"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defRPr>
            </a:lvl1pPr>
          </a:lstStyle>
          <a:p>
            <a:pPr lvl="0"/>
            <a:r>
              <a:rPr lang="en-US" dirty="0"/>
              <a:t>Click to Edit Master subtitle</a:t>
            </a:r>
          </a:p>
        </p:txBody>
      </p:sp>
    </p:spTree>
    <p:extLst>
      <p:ext uri="{BB962C8B-B14F-4D97-AF65-F5344CB8AC3E}">
        <p14:creationId xmlns:p14="http://schemas.microsoft.com/office/powerpoint/2010/main" val="23728589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65150601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95630809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2_Spac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1ADC7-FBEB-72EA-26E2-525C9B2DF134}"/>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406921131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421024613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2190670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8172959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75798598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62213272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E8038-F810-8B14-8D13-40B849D86BB7}"/>
              </a:ext>
            </a:extLst>
          </p:cNvPr>
          <p:cNvSpPr/>
          <p:nvPr userDrawn="1"/>
        </p:nvSpPr>
        <p:spPr>
          <a:xfrm rot="10800000">
            <a:off x="0" y="-1"/>
            <a:ext cx="12192000" cy="6216556"/>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9051418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091230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Myriad Pro" charset="0"/>
                <a:ea typeface="Myriad Pro" charset="0"/>
                <a:cs typeface="Myriad Pro"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5109995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61748260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374180312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76751666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9227663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1_Image and Text">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84428634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1783973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12053606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160551145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47897984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6412091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1"/>
            <a:ext cx="11484000" cy="609600"/>
          </a:xfrm>
          <a:prstGeom prst="rect">
            <a:avLst/>
          </a:prstGeom>
        </p:spPr>
        <p:txBody>
          <a:bodyPr/>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400">
                <a:solidFill>
                  <a:schemeClr val="tx2">
                    <a:lumMod val="65000"/>
                    <a:lumOff val="35000"/>
                  </a:schemeClr>
                </a:solidFill>
              </a:defRPr>
            </a:lvl1pPr>
            <a:lvl2pPr marL="685800" indent="-228600">
              <a:defRPr sz="2000">
                <a:solidFill>
                  <a:schemeClr val="tx2">
                    <a:lumMod val="65000"/>
                    <a:lumOff val="35000"/>
                  </a:schemeClr>
                </a:solidFill>
              </a:defRPr>
            </a:lvl2pPr>
            <a:lvl3pPr marL="1084263" indent="-169863">
              <a:defRPr>
                <a:solidFill>
                  <a:schemeClr val="tx2">
                    <a:lumMod val="65000"/>
                    <a:lumOff val="35000"/>
                  </a:schemeClr>
                </a:solidFill>
              </a:defRPr>
            </a:lvl3pPr>
            <a:lvl4pPr>
              <a:defRPr>
                <a:solidFill>
                  <a:schemeClr val="tx2">
                    <a:lumMod val="65000"/>
                    <a:lumOff val="35000"/>
                  </a:schemeClr>
                </a:solidFill>
              </a:defRPr>
            </a:lvl4pPr>
            <a:lvl5pPr marL="2060575" indent="-290513">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581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68298066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6574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35789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Florian Bay, Elizabeth Jordan, Paola Perina,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179374861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405751984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54764623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98343750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11461801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01270211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3264486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646978"/>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spTree>
    <p:extLst>
      <p:ext uri="{BB962C8B-B14F-4D97-AF65-F5344CB8AC3E}">
        <p14:creationId xmlns:p14="http://schemas.microsoft.com/office/powerpoint/2010/main" val="1619597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41783765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21631665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1018759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272569795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30388778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86339907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85256318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41923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126172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wrap="none">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and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3589000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232073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77392984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90794734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8797629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55219625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48479679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318390859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6264806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95119289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796201072"/>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4226586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149331869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03745236"/>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95244157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56361042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773973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556846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4188012774"/>
      </p:ext>
    </p:extLst>
  </p:cSld>
  <p:clrMapOvr>
    <a:overrideClrMapping bg1="lt1" tx1="dk1" bg2="lt2" tx2="dk2" accent1="accent1" accent2="accent2" accent3="accent3" accent4="accent4" accent5="accent5" accent6="accent6" hlink="hlink" folHlink="folHlink"/>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292632114"/>
      </p:ext>
    </p:extLst>
  </p:cSld>
  <p:clrMapOvr>
    <a:overrideClrMapping bg1="lt1" tx1="dk1" bg2="lt2" tx2="dk2" accent1="accent1" accent2="accent2" accent3="accent3" accent4="accent4" accent5="accent5" accent6="accent6" hlink="hlink" folHlink="folHlink"/>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96255217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55793024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5311207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9999320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14465584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39733211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26377559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03366082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01459144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53797136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8903957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4978847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943839883"/>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57542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3663591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926291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278760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288136665"/>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16721005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tx">
  <p:cSld name="Title and Content">
    <p:bg>
      <p:bgPr>
        <a:solidFill>
          <a:srgbClr val="F5F5F5"/>
        </a:solidFill>
        <a:effectLst/>
      </p:bgPr>
    </p:bg>
    <p:spTree>
      <p:nvGrpSpPr>
        <p:cNvPr id="1" name=""/>
        <p:cNvGrpSpPr/>
        <p:nvPr/>
      </p:nvGrpSpPr>
      <p:grpSpPr>
        <a:xfrm>
          <a:off x="0" y="0"/>
          <a:ext cx="0" cy="0"/>
          <a:chOff x="0" y="0"/>
          <a:chExt cx="0" cy="0"/>
        </a:xfrm>
      </p:grpSpPr>
      <p:sp>
        <p:nvSpPr>
          <p:cNvPr id="36"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7"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38"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3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0"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41" name="Body Level One…"/>
          <p:cNvSpPr txBox="1">
            <a:spLocks noGrp="1"/>
          </p:cNvSpPr>
          <p:nvPr>
            <p:ph type="body" idx="1"/>
          </p:nvPr>
        </p:nvSpPr>
        <p:spPr>
          <a:xfrm>
            <a:off x="277933" y="1520042"/>
            <a:ext cx="11647369" cy="4358245"/>
          </a:xfrm>
          <a:prstGeom prst="rect">
            <a:avLst/>
          </a:prstGeom>
        </p:spPr>
        <p:txBody>
          <a:bodyPr/>
          <a:lstStyle>
            <a:lvl1pPr marL="228600" indent="-228600">
              <a:lnSpc>
                <a:spcPct val="90000"/>
              </a:lnSpc>
              <a:spcBef>
                <a:spcPts val="1000"/>
              </a:spcBef>
              <a:buClrTx/>
              <a:buFont typeface="Arial"/>
              <a:buChar char="•"/>
              <a:defRPr>
                <a:solidFill>
                  <a:srgbClr val="333333"/>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333333"/>
                </a:solidFill>
                <a:latin typeface="Arial"/>
                <a:ea typeface="Arial"/>
                <a:cs typeface="Arial"/>
                <a:sym typeface="Arial"/>
              </a:defRPr>
            </a:lvl2pPr>
            <a:lvl3pPr marL="1234438" indent="-320038">
              <a:lnSpc>
                <a:spcPct val="90000"/>
              </a:lnSpc>
              <a:spcBef>
                <a:spcPts val="1000"/>
              </a:spcBef>
              <a:buClrTx/>
              <a:buFont typeface="Arial"/>
              <a:defRPr>
                <a:solidFill>
                  <a:srgbClr val="333333"/>
                </a:solidFill>
                <a:latin typeface="Arial"/>
                <a:ea typeface="Arial"/>
                <a:cs typeface="Arial"/>
                <a:sym typeface="Arial"/>
              </a:defRPr>
            </a:lvl3pPr>
            <a:lvl4pPr marL="1727200" indent="-355600">
              <a:lnSpc>
                <a:spcPct val="90000"/>
              </a:lnSpc>
              <a:spcBef>
                <a:spcPts val="1000"/>
              </a:spcBef>
              <a:buClrTx/>
              <a:buFont typeface="Arial"/>
              <a:buChar char="•"/>
              <a:defRPr>
                <a:solidFill>
                  <a:srgbClr val="333333"/>
                </a:solidFill>
                <a:latin typeface="Arial"/>
                <a:ea typeface="Arial"/>
                <a:cs typeface="Arial"/>
                <a:sym typeface="Arial"/>
              </a:defRPr>
            </a:lvl4pPr>
            <a:lvl5pPr marL="2184400" indent="-355600">
              <a:lnSpc>
                <a:spcPct val="90000"/>
              </a:lnSpc>
              <a:spcBef>
                <a:spcPts val="1000"/>
              </a:spcBef>
              <a:buClrTx/>
              <a:buFont typeface="Arial"/>
              <a:buChar char="•"/>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913231109"/>
      </p:ext>
    </p:extLst>
  </p:cSld>
  <p:clrMapOvr>
    <a:masterClrMapping/>
  </p:clrMapOvr>
  <p:transition spd="med"/>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type="tx">
  <p:cSld name="Title and Two Content">
    <p:bg>
      <p:bgPr>
        <a:solidFill>
          <a:srgbClr val="F5F5F5"/>
        </a:solidFill>
        <a:effectLst/>
      </p:bgPr>
    </p:bg>
    <p:spTree>
      <p:nvGrpSpPr>
        <p:cNvPr id="1" name=""/>
        <p:cNvGrpSpPr/>
        <p:nvPr/>
      </p:nvGrpSpPr>
      <p:grpSpPr>
        <a:xfrm>
          <a:off x="0" y="0"/>
          <a:ext cx="0" cy="0"/>
          <a:chOff x="0" y="0"/>
          <a:chExt cx="0" cy="0"/>
        </a:xfrm>
      </p:grpSpPr>
      <p:sp>
        <p:nvSpPr>
          <p:cNvPr id="49"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50"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51"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52"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53"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54" name="Body Level One…"/>
          <p:cNvSpPr txBox="1">
            <a:spLocks noGrp="1"/>
          </p:cNvSpPr>
          <p:nvPr>
            <p:ph type="body" sz="half" idx="1" hasCustomPrompt="1"/>
          </p:nvPr>
        </p:nvSpPr>
        <p:spPr>
          <a:xfrm>
            <a:off x="277934" y="1535081"/>
            <a:ext cx="5641848" cy="4332319"/>
          </a:xfrm>
          <a:prstGeom prst="rect">
            <a:avLst/>
          </a:prstGeom>
        </p:spPr>
        <p:txBody>
          <a:bodyPr/>
          <a:lstStyle>
            <a:lvl1pPr marL="228600" indent="-228600">
              <a:lnSpc>
                <a:spcPct val="90000"/>
              </a:lnSpc>
              <a:spcBef>
                <a:spcPts val="1000"/>
              </a:spcBef>
              <a:buClrTx/>
              <a:buFont typeface="Arial"/>
              <a:buChar char="•"/>
              <a:defRPr>
                <a:solidFill>
                  <a:srgbClr val="333333"/>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333333"/>
                </a:solidFill>
                <a:latin typeface="Arial"/>
                <a:ea typeface="Arial"/>
                <a:cs typeface="Arial"/>
                <a:sym typeface="Arial"/>
              </a:defRPr>
            </a:lvl2pPr>
            <a:lvl3pPr marL="1234438" indent="-320038">
              <a:lnSpc>
                <a:spcPct val="90000"/>
              </a:lnSpc>
              <a:spcBef>
                <a:spcPts val="1000"/>
              </a:spcBef>
              <a:buClrTx/>
              <a:buFont typeface="Arial"/>
              <a:defRPr>
                <a:solidFill>
                  <a:srgbClr val="333333"/>
                </a:solidFill>
                <a:latin typeface="Arial"/>
                <a:ea typeface="Arial"/>
                <a:cs typeface="Arial"/>
                <a:sym typeface="Arial"/>
              </a:defRPr>
            </a:lvl3pPr>
            <a:lvl4pPr marL="1727200" indent="-355600">
              <a:lnSpc>
                <a:spcPct val="90000"/>
              </a:lnSpc>
              <a:spcBef>
                <a:spcPts val="1000"/>
              </a:spcBef>
              <a:buClrTx/>
              <a:buFont typeface="Arial"/>
              <a:buChar char="•"/>
              <a:defRPr>
                <a:solidFill>
                  <a:srgbClr val="333333"/>
                </a:solidFill>
                <a:latin typeface="Arial"/>
                <a:ea typeface="Arial"/>
                <a:cs typeface="Arial"/>
                <a:sym typeface="Arial"/>
              </a:defRPr>
            </a:lvl4pPr>
            <a:lvl5pPr marL="2184400" indent="-355600">
              <a:lnSpc>
                <a:spcPct val="90000"/>
              </a:lnSpc>
              <a:spcBef>
                <a:spcPts val="1000"/>
              </a:spcBef>
              <a:buClrTx/>
              <a:buFont typeface="Arial"/>
              <a:buChar char="•"/>
              <a:defRPr>
                <a:solidFill>
                  <a:srgbClr val="333333"/>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5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680822129"/>
      </p:ext>
    </p:extLst>
  </p:cSld>
  <p:clrMapOvr>
    <a:masterClrMapping/>
  </p:clrMapOvr>
  <p:transition spd="med"/>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tx">
  <p:cSld name="Title and Content Comparison">
    <p:bg>
      <p:bgPr>
        <a:solidFill>
          <a:srgbClr val="F5F5F5"/>
        </a:solidFill>
        <a:effectLst/>
      </p:bgPr>
    </p:bg>
    <p:spTree>
      <p:nvGrpSpPr>
        <p:cNvPr id="1" name=""/>
        <p:cNvGrpSpPr/>
        <p:nvPr/>
      </p:nvGrpSpPr>
      <p:grpSpPr>
        <a:xfrm>
          <a:off x="0" y="0"/>
          <a:ext cx="0" cy="0"/>
          <a:chOff x="0" y="0"/>
          <a:chExt cx="0" cy="0"/>
        </a:xfrm>
      </p:grpSpPr>
      <p:sp>
        <p:nvSpPr>
          <p:cNvPr id="62"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63"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64"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65"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66"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67" name="Body Level One…"/>
          <p:cNvSpPr txBox="1">
            <a:spLocks noGrp="1"/>
          </p:cNvSpPr>
          <p:nvPr>
            <p:ph type="body" sz="quarter" idx="1" hasCustomPrompt="1"/>
          </p:nvPr>
        </p:nvSpPr>
        <p:spPr>
          <a:xfrm>
            <a:off x="277934" y="1361862"/>
            <a:ext cx="5641848" cy="823914"/>
          </a:xfrm>
          <a:prstGeom prst="rect">
            <a:avLst/>
          </a:prstGeom>
        </p:spPr>
        <p:txBody>
          <a:bodyPr anchor="b"/>
          <a:lstStyle>
            <a:lvl1pPr marL="0" indent="0">
              <a:lnSpc>
                <a:spcPct val="90000"/>
              </a:lnSpc>
              <a:spcBef>
                <a:spcPts val="1000"/>
              </a:spcBef>
              <a:buClrTx/>
              <a:buSzTx/>
              <a:buFontTx/>
              <a:buNone/>
              <a:defRPr sz="3000" b="1">
                <a:solidFill>
                  <a:srgbClr val="333333"/>
                </a:solidFill>
                <a:latin typeface="Arial"/>
                <a:ea typeface="Arial"/>
                <a:cs typeface="Arial"/>
                <a:sym typeface="Arial"/>
              </a:defRPr>
            </a:lvl1pPr>
            <a:lvl2pPr marL="0" indent="0">
              <a:lnSpc>
                <a:spcPct val="90000"/>
              </a:lnSpc>
              <a:spcBef>
                <a:spcPts val="1000"/>
              </a:spcBef>
              <a:buClrTx/>
              <a:buSzTx/>
              <a:buFontTx/>
              <a:buNone/>
              <a:defRPr sz="3000" b="1">
                <a:solidFill>
                  <a:srgbClr val="333333"/>
                </a:solidFill>
                <a:latin typeface="Arial"/>
                <a:ea typeface="Arial"/>
                <a:cs typeface="Arial"/>
                <a:sym typeface="Arial"/>
              </a:defRPr>
            </a:lvl2pPr>
            <a:lvl3pPr marL="0" indent="0">
              <a:lnSpc>
                <a:spcPct val="90000"/>
              </a:lnSpc>
              <a:spcBef>
                <a:spcPts val="1000"/>
              </a:spcBef>
              <a:buClrTx/>
              <a:buSzTx/>
              <a:buFontTx/>
              <a:buNone/>
              <a:defRPr sz="3000" b="1">
                <a:solidFill>
                  <a:srgbClr val="333333"/>
                </a:solidFill>
                <a:latin typeface="Arial"/>
                <a:ea typeface="Arial"/>
                <a:cs typeface="Arial"/>
                <a:sym typeface="Arial"/>
              </a:defRPr>
            </a:lvl3pPr>
            <a:lvl4pPr marL="0" indent="0">
              <a:lnSpc>
                <a:spcPct val="90000"/>
              </a:lnSpc>
              <a:spcBef>
                <a:spcPts val="1000"/>
              </a:spcBef>
              <a:buClrTx/>
              <a:buSzTx/>
              <a:buFontTx/>
              <a:buNone/>
              <a:defRPr sz="3000" b="1">
                <a:solidFill>
                  <a:srgbClr val="333333"/>
                </a:solidFill>
                <a:latin typeface="Arial"/>
                <a:ea typeface="Arial"/>
                <a:cs typeface="Arial"/>
                <a:sym typeface="Arial"/>
              </a:defRPr>
            </a:lvl4pPr>
            <a:lvl5pPr marL="0" indent="0">
              <a:lnSpc>
                <a:spcPct val="90000"/>
              </a:lnSpc>
              <a:spcBef>
                <a:spcPts val="1000"/>
              </a:spcBef>
              <a:buClrTx/>
              <a:buSzTx/>
              <a:buFontTx/>
              <a:buNone/>
              <a:defRPr sz="3000" b="1">
                <a:solidFill>
                  <a:srgbClr val="333333"/>
                </a:solidFill>
                <a:latin typeface="Arial"/>
                <a:ea typeface="Arial"/>
                <a:cs typeface="Arial"/>
                <a:sym typeface="Arial"/>
              </a:defRPr>
            </a:lvl5pPr>
          </a:lstStyle>
          <a:p>
            <a:r>
              <a:t>Click to edit text</a:t>
            </a:r>
          </a:p>
          <a:p>
            <a:pPr lvl="1"/>
            <a:endParaRPr/>
          </a:p>
          <a:p>
            <a:pPr lvl="2"/>
            <a:endParaRPr/>
          </a:p>
          <a:p>
            <a:pPr lvl="3"/>
            <a:endParaRPr/>
          </a:p>
          <a:p>
            <a:pPr lvl="4"/>
            <a:endParaRPr/>
          </a:p>
        </p:txBody>
      </p:sp>
      <p:sp>
        <p:nvSpPr>
          <p:cNvPr id="68" name="Text Placeholder 4"/>
          <p:cNvSpPr>
            <a:spLocks noGrp="1"/>
          </p:cNvSpPr>
          <p:nvPr>
            <p:ph type="body" sz="quarter" idx="21" hasCustomPrompt="1"/>
          </p:nvPr>
        </p:nvSpPr>
        <p:spPr>
          <a:xfrm>
            <a:off x="6283452" y="1361862"/>
            <a:ext cx="5641850" cy="823914"/>
          </a:xfrm>
          <a:prstGeom prst="rect">
            <a:avLst/>
          </a:prstGeom>
        </p:spPr>
        <p:txBody>
          <a:bodyPr anchor="b"/>
          <a:lstStyle>
            <a:lvl1pPr marL="0" indent="0">
              <a:lnSpc>
                <a:spcPct val="90000"/>
              </a:lnSpc>
              <a:spcBef>
                <a:spcPts val="1000"/>
              </a:spcBef>
              <a:buClrTx/>
              <a:buSzTx/>
              <a:buFontTx/>
              <a:buNone/>
              <a:defRPr sz="3000" b="1">
                <a:solidFill>
                  <a:srgbClr val="333333"/>
                </a:solidFill>
                <a:latin typeface="Arial"/>
                <a:ea typeface="Arial"/>
                <a:cs typeface="Arial"/>
                <a:sym typeface="Arial"/>
              </a:defRPr>
            </a:lvl1pPr>
          </a:lstStyle>
          <a:p>
            <a:r>
              <a:t>Click to edit text</a:t>
            </a:r>
          </a:p>
        </p:txBody>
      </p:sp>
      <p:sp>
        <p:nvSpPr>
          <p:cNvPr id="6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195831110"/>
      </p:ext>
    </p:extLst>
  </p:cSld>
  <p:clrMapOvr>
    <a:masterClrMapping/>
  </p:clrMapOvr>
  <p:transition spd="med"/>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tx">
  <p:cSld name="Title and Three Content">
    <p:bg>
      <p:bgPr>
        <a:solidFill>
          <a:srgbClr val="F5F5F5"/>
        </a:solidFill>
        <a:effectLst/>
      </p:bgPr>
    </p:bg>
    <p:spTree>
      <p:nvGrpSpPr>
        <p:cNvPr id="1" name=""/>
        <p:cNvGrpSpPr/>
        <p:nvPr/>
      </p:nvGrpSpPr>
      <p:grpSpPr>
        <a:xfrm>
          <a:off x="0" y="0"/>
          <a:ext cx="0" cy="0"/>
          <a:chOff x="0" y="0"/>
          <a:chExt cx="0" cy="0"/>
        </a:xfrm>
      </p:grpSpPr>
      <p:sp>
        <p:nvSpPr>
          <p:cNvPr id="88"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89"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90"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9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92"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93" name="Body Level One…"/>
          <p:cNvSpPr txBox="1">
            <a:spLocks noGrp="1"/>
          </p:cNvSpPr>
          <p:nvPr>
            <p:ph type="body" sz="quarter" idx="1" hasCustomPrompt="1"/>
          </p:nvPr>
        </p:nvSpPr>
        <p:spPr>
          <a:xfrm>
            <a:off x="8382000" y="2005583"/>
            <a:ext cx="3200400" cy="3140076"/>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solidFill>
                  <a:srgbClr val="333333"/>
                </a:solidFill>
                <a:latin typeface="Arial"/>
                <a:ea typeface="Arial"/>
                <a:cs typeface="Arial"/>
                <a:sym typeface="Arial"/>
              </a:defRPr>
            </a:lvl1pPr>
            <a:lvl2pPr marL="628650" indent="-171450" algn="ctr">
              <a:spcBef>
                <a:spcPts val="0"/>
              </a:spcBef>
              <a:buClrTx/>
              <a:buSzPct val="100000"/>
              <a:buFontTx/>
              <a:buChar char="•"/>
              <a:defRPr sz="1800">
                <a:solidFill>
                  <a:srgbClr val="333333"/>
                </a:solidFill>
                <a:latin typeface="Arial"/>
                <a:ea typeface="Arial"/>
                <a:cs typeface="Arial"/>
                <a:sym typeface="Arial"/>
              </a:defRPr>
            </a:lvl2pPr>
            <a:lvl3pPr marL="1120138" indent="-205738" algn="ctr">
              <a:spcBef>
                <a:spcPts val="0"/>
              </a:spcBef>
              <a:buClrTx/>
              <a:buFontTx/>
              <a:defRPr sz="1800">
                <a:solidFill>
                  <a:srgbClr val="333333"/>
                </a:solidFill>
                <a:latin typeface="Arial"/>
                <a:ea typeface="Arial"/>
                <a:cs typeface="Arial"/>
                <a:sym typeface="Arial"/>
              </a:defRPr>
            </a:lvl3pPr>
            <a:lvl4pPr marL="1600200" indent="-228600" algn="ctr">
              <a:spcBef>
                <a:spcPts val="0"/>
              </a:spcBef>
              <a:buClrTx/>
              <a:buFontTx/>
              <a:buChar char="•"/>
              <a:defRPr sz="1800">
                <a:solidFill>
                  <a:srgbClr val="333333"/>
                </a:solidFill>
                <a:latin typeface="Arial"/>
                <a:ea typeface="Arial"/>
                <a:cs typeface="Arial"/>
                <a:sym typeface="Arial"/>
              </a:defRPr>
            </a:lvl4pPr>
            <a:lvl5pPr marL="2057400" indent="-228600" algn="ctr">
              <a:spcBef>
                <a:spcPts val="0"/>
              </a:spcBef>
              <a:buClrTx/>
              <a:buFontTx/>
              <a:buChar char="•"/>
              <a:defRPr sz="1800">
                <a:solidFill>
                  <a:srgbClr val="333333"/>
                </a:solidFill>
                <a:latin typeface="Arial"/>
                <a:ea typeface="Arial"/>
                <a:cs typeface="Arial"/>
                <a:sym typeface="Arial"/>
              </a:defRPr>
            </a:lvl5pPr>
          </a:lstStyle>
          <a:p>
            <a:r>
              <a:t>body body body body body body body body body body body body body body body body body body body body body body body body</a:t>
            </a:r>
          </a:p>
          <a:p>
            <a:pPr lvl="1"/>
            <a:endParaRPr/>
          </a:p>
          <a:p>
            <a:pPr lvl="2"/>
            <a:endParaRPr/>
          </a:p>
          <a:p>
            <a:pPr lvl="3"/>
            <a:endParaRPr/>
          </a:p>
          <a:p>
            <a:pPr lvl="4"/>
            <a:endParaRPr/>
          </a:p>
        </p:txBody>
      </p:sp>
      <p:sp>
        <p:nvSpPr>
          <p:cNvPr id="94" name="Text Placeholder 5"/>
          <p:cNvSpPr>
            <a:spLocks noGrp="1"/>
          </p:cNvSpPr>
          <p:nvPr>
            <p:ph type="body" sz="quarter" idx="21" hasCustomPrompt="1"/>
          </p:nvPr>
        </p:nvSpPr>
        <p:spPr>
          <a:xfrm>
            <a:off x="4504463" y="2020342"/>
            <a:ext cx="3183073" cy="3122749"/>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95" name="Text Placeholder 5"/>
          <p:cNvSpPr>
            <a:spLocks noGrp="1"/>
          </p:cNvSpPr>
          <p:nvPr>
            <p:ph type="body" sz="quarter" idx="22" hasCustomPrompt="1"/>
          </p:nvPr>
        </p:nvSpPr>
        <p:spPr>
          <a:xfrm>
            <a:off x="618264" y="1989864"/>
            <a:ext cx="3183072" cy="3122747"/>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96" name="Text Placeholder 13"/>
          <p:cNvSpPr>
            <a:spLocks noGrp="1"/>
          </p:cNvSpPr>
          <p:nvPr>
            <p:ph type="body" sz="quarter" idx="23" hasCustomPrompt="1"/>
          </p:nvPr>
        </p:nvSpPr>
        <p:spPr>
          <a:xfrm>
            <a:off x="8382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7" name="Text Placeholder 13"/>
          <p:cNvSpPr>
            <a:spLocks noGrp="1"/>
          </p:cNvSpPr>
          <p:nvPr>
            <p:ph type="body" sz="quarter" idx="24" hasCustomPrompt="1"/>
          </p:nvPr>
        </p:nvSpPr>
        <p:spPr>
          <a:xfrm>
            <a:off x="86106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8" name="Text Placeholder 13"/>
          <p:cNvSpPr>
            <a:spLocks noGrp="1"/>
          </p:cNvSpPr>
          <p:nvPr>
            <p:ph type="body" sz="quarter" idx="25" hasCustomPrompt="1"/>
          </p:nvPr>
        </p:nvSpPr>
        <p:spPr>
          <a:xfrm>
            <a:off x="47244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987800713"/>
      </p:ext>
    </p:extLst>
  </p:cSld>
  <p:clrMapOvr>
    <a:masterClrMapping/>
  </p:clrMapOvr>
  <p:transition spd="med"/>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tx">
  <p:cSld name="1_Image and Text">
    <p:bg>
      <p:bgPr>
        <a:solidFill>
          <a:srgbClr val="F5F5F5"/>
        </a:solidFill>
        <a:effectLst/>
      </p:bgPr>
    </p:bg>
    <p:spTree>
      <p:nvGrpSpPr>
        <p:cNvPr id="1" name=""/>
        <p:cNvGrpSpPr/>
        <p:nvPr/>
      </p:nvGrpSpPr>
      <p:grpSpPr>
        <a:xfrm>
          <a:off x="0" y="0"/>
          <a:ext cx="0" cy="0"/>
          <a:chOff x="0" y="0"/>
          <a:chExt cx="0" cy="0"/>
        </a:xfrm>
      </p:grpSpPr>
      <p:sp>
        <p:nvSpPr>
          <p:cNvPr id="106" name="Rectangle 10"/>
          <p:cNvSpPr/>
          <p:nvPr/>
        </p:nvSpPr>
        <p:spPr>
          <a:xfrm>
            <a:off x="-12194" y="6212925"/>
            <a:ext cx="12216388"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07" name="Picture 11" descr="Picture 11"/>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108" name="Rounded Rectangle 13"/>
          <p:cNvSpPr/>
          <p:nvPr/>
        </p:nvSpPr>
        <p:spPr>
          <a:xfrm>
            <a:off x="3815398" y="1066800"/>
            <a:ext cx="6509702" cy="4273995"/>
          </a:xfrm>
          <a:prstGeom prst="roundRect">
            <a:avLst>
              <a:gd name="adj" fmla="val 0"/>
            </a:avLst>
          </a:prstGeom>
          <a:solidFill>
            <a:srgbClr val="FFFFFF"/>
          </a:solidFill>
          <a:ln w="12700">
            <a:miter lim="400000"/>
          </a:ln>
        </p:spPr>
        <p:txBody>
          <a:bodyPr lIns="45718" tIns="45718" rIns="45718" bIns="45718"/>
          <a:lstStyle/>
          <a:p>
            <a:pPr>
              <a:defRPr>
                <a:solidFill>
                  <a:srgbClr val="FFFFFF"/>
                </a:solidFill>
                <a:latin typeface="Arial"/>
                <a:ea typeface="Arial"/>
                <a:cs typeface="Arial"/>
                <a:sym typeface="Arial"/>
              </a:defRPr>
            </a:pPr>
            <a:endParaRPr dirty="0"/>
          </a:p>
        </p:txBody>
      </p:sp>
      <p:sp>
        <p:nvSpPr>
          <p:cNvPr id="109" name="Rectangle 14"/>
          <p:cNvSpPr/>
          <p:nvPr/>
        </p:nvSpPr>
        <p:spPr>
          <a:xfrm>
            <a:off x="1866900" y="1600199"/>
            <a:ext cx="3111500" cy="3159349"/>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10" name="Picture Placeholder 14"/>
          <p:cNvSpPr>
            <a:spLocks noGrp="1"/>
          </p:cNvSpPr>
          <p:nvPr>
            <p:ph type="pic" sz="quarter" idx="21"/>
          </p:nvPr>
        </p:nvSpPr>
        <p:spPr>
          <a:xfrm>
            <a:off x="1866900" y="1600200"/>
            <a:ext cx="3111500" cy="3159346"/>
          </a:xfrm>
          <a:prstGeom prst="rect">
            <a:avLst/>
          </a:prstGeom>
        </p:spPr>
        <p:txBody>
          <a:bodyPr lIns="91439" tIns="45719" rIns="91439" bIns="45719">
            <a:noAutofit/>
          </a:bodyPr>
          <a:lstStyle/>
          <a:p>
            <a:endParaRPr dirty="0"/>
          </a:p>
        </p:txBody>
      </p:sp>
      <p:sp>
        <p:nvSpPr>
          <p:cNvPr id="111" name="Body Level One…"/>
          <p:cNvSpPr txBox="1">
            <a:spLocks noGrp="1"/>
          </p:cNvSpPr>
          <p:nvPr>
            <p:ph type="body" sz="quarter" idx="1" hasCustomPrompt="1"/>
          </p:nvPr>
        </p:nvSpPr>
        <p:spPr>
          <a:xfrm>
            <a:off x="4978400" y="2839928"/>
            <a:ext cx="5346700" cy="457202"/>
          </a:xfrm>
          <a:prstGeom prst="rect">
            <a:avLst/>
          </a:prstGeom>
        </p:spPr>
        <p:txBody>
          <a:bodyPr anchor="ctr"/>
          <a:lstStyle>
            <a:lvl1pPr marL="0" indent="0" algn="ctr">
              <a:lnSpc>
                <a:spcPct val="90000"/>
              </a:lnSpc>
              <a:spcBef>
                <a:spcPts val="1000"/>
              </a:spcBef>
              <a:buClrTx/>
              <a:buSzTx/>
              <a:buFontTx/>
              <a:buNone/>
              <a:defRPr sz="3200" b="1">
                <a:solidFill>
                  <a:srgbClr val="333333"/>
                </a:solidFill>
                <a:latin typeface="Arial"/>
                <a:ea typeface="Arial"/>
                <a:cs typeface="Arial"/>
                <a:sym typeface="Arial"/>
              </a:defRPr>
            </a:lvl1pPr>
            <a:lvl2pPr marL="0" indent="0" algn="ctr">
              <a:lnSpc>
                <a:spcPct val="90000"/>
              </a:lnSpc>
              <a:spcBef>
                <a:spcPts val="1000"/>
              </a:spcBef>
              <a:buClrTx/>
              <a:buSzTx/>
              <a:buFontTx/>
              <a:buNone/>
              <a:defRPr sz="3200" b="1">
                <a:solidFill>
                  <a:srgbClr val="333333"/>
                </a:solidFill>
                <a:latin typeface="Arial"/>
                <a:ea typeface="Arial"/>
                <a:cs typeface="Arial"/>
                <a:sym typeface="Arial"/>
              </a:defRPr>
            </a:lvl2pPr>
            <a:lvl3pPr marL="0" indent="0" algn="ctr">
              <a:lnSpc>
                <a:spcPct val="90000"/>
              </a:lnSpc>
              <a:spcBef>
                <a:spcPts val="1000"/>
              </a:spcBef>
              <a:buClrTx/>
              <a:buSzTx/>
              <a:buFontTx/>
              <a:buNone/>
              <a:defRPr sz="3200" b="1">
                <a:solidFill>
                  <a:srgbClr val="333333"/>
                </a:solidFill>
                <a:latin typeface="Arial"/>
                <a:ea typeface="Arial"/>
                <a:cs typeface="Arial"/>
                <a:sym typeface="Arial"/>
              </a:defRPr>
            </a:lvl3pPr>
            <a:lvl4pPr marL="0" indent="0" algn="ctr">
              <a:lnSpc>
                <a:spcPct val="90000"/>
              </a:lnSpc>
              <a:spcBef>
                <a:spcPts val="1000"/>
              </a:spcBef>
              <a:buClrTx/>
              <a:buSzTx/>
              <a:buFontTx/>
              <a:buNone/>
              <a:defRPr sz="3200" b="1">
                <a:solidFill>
                  <a:srgbClr val="333333"/>
                </a:solidFill>
                <a:latin typeface="Arial"/>
                <a:ea typeface="Arial"/>
                <a:cs typeface="Arial"/>
                <a:sym typeface="Arial"/>
              </a:defRPr>
            </a:lvl4pPr>
            <a:lvl5pPr marL="0" indent="0" algn="ctr">
              <a:lnSpc>
                <a:spcPct val="90000"/>
              </a:lnSpc>
              <a:spcBef>
                <a:spcPts val="1000"/>
              </a:spcBef>
              <a:buClrTx/>
              <a:buSzTx/>
              <a:buFontTx/>
              <a:buNone/>
              <a:defRPr sz="3200" b="1">
                <a:solidFill>
                  <a:srgbClr val="333333"/>
                </a:solidFill>
                <a:latin typeface="Arial"/>
                <a:ea typeface="Arial"/>
                <a:cs typeface="Arial"/>
                <a:sym typeface="Arial"/>
              </a:defRPr>
            </a:lvl5pPr>
          </a:lstStyle>
          <a:p>
            <a:r>
              <a:t>First &amp; Last Name</a:t>
            </a:r>
          </a:p>
          <a:p>
            <a:pPr lvl="1"/>
            <a:endParaRPr/>
          </a:p>
          <a:p>
            <a:pPr lvl="2"/>
            <a:endParaRPr/>
          </a:p>
          <a:p>
            <a:pPr lvl="3"/>
            <a:endParaRPr/>
          </a:p>
          <a:p>
            <a:pPr lvl="4"/>
            <a:endParaRPr/>
          </a:p>
        </p:txBody>
      </p:sp>
      <p:sp>
        <p:nvSpPr>
          <p:cNvPr id="112" name="Text Placeholder 22"/>
          <p:cNvSpPr>
            <a:spLocks noGrp="1"/>
          </p:cNvSpPr>
          <p:nvPr>
            <p:ph type="body" sz="quarter" idx="22" hasCustomPrompt="1"/>
          </p:nvPr>
        </p:nvSpPr>
        <p:spPr>
          <a:xfrm>
            <a:off x="4978400" y="3352800"/>
            <a:ext cx="5346700" cy="381000"/>
          </a:xfrm>
          <a:prstGeom prst="rect">
            <a:avLst/>
          </a:prstGeom>
        </p:spPr>
        <p:txBody>
          <a:bodyPr anchor="ctr"/>
          <a:lstStyle>
            <a:lvl1pPr marL="0" indent="0" algn="ctr" defTabSz="804672">
              <a:lnSpc>
                <a:spcPct val="90000"/>
              </a:lnSpc>
              <a:spcBef>
                <a:spcPts val="800"/>
              </a:spcBef>
              <a:buClrTx/>
              <a:buSzTx/>
              <a:buFontTx/>
              <a:buNone/>
              <a:defRPr sz="2100">
                <a:solidFill>
                  <a:srgbClr val="333333"/>
                </a:solidFill>
                <a:latin typeface="Arial"/>
                <a:ea typeface="Arial"/>
                <a:cs typeface="Arial"/>
                <a:sym typeface="Arial"/>
              </a:defRPr>
            </a:lvl1pPr>
          </a:lstStyle>
          <a:p>
            <a:r>
              <a:t>Title</a:t>
            </a:r>
          </a:p>
        </p:txBody>
      </p:sp>
      <p:sp>
        <p:nvSpPr>
          <p:cNvPr id="11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748849308"/>
      </p:ext>
    </p:extLst>
  </p:cSld>
  <p:clrMapOvr>
    <a:masterClrMapping/>
  </p:clrMapOvr>
  <p:transition spd="med"/>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x">
  <p:cSld name="Title and 3 Images">
    <p:bg>
      <p:bgPr>
        <a:solidFill>
          <a:srgbClr val="F5F5F5"/>
        </a:solidFill>
        <a:effectLst/>
      </p:bgPr>
    </p:bg>
    <p:spTree>
      <p:nvGrpSpPr>
        <p:cNvPr id="1" name=""/>
        <p:cNvGrpSpPr/>
        <p:nvPr/>
      </p:nvGrpSpPr>
      <p:grpSpPr>
        <a:xfrm>
          <a:off x="0" y="0"/>
          <a:ext cx="0" cy="0"/>
          <a:chOff x="0" y="0"/>
          <a:chExt cx="0" cy="0"/>
        </a:xfrm>
      </p:grpSpPr>
      <p:sp>
        <p:nvSpPr>
          <p:cNvPr id="120"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21"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122"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2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24"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25" name="Picture Placeholder 14"/>
          <p:cNvSpPr>
            <a:spLocks noGrp="1"/>
          </p:cNvSpPr>
          <p:nvPr>
            <p:ph type="pic" sz="quarter" idx="21"/>
          </p:nvPr>
        </p:nvSpPr>
        <p:spPr>
          <a:xfrm>
            <a:off x="4928244" y="1953117"/>
            <a:ext cx="2335513" cy="2071069"/>
          </a:xfrm>
          <a:prstGeom prst="rect">
            <a:avLst/>
          </a:prstGeom>
        </p:spPr>
        <p:txBody>
          <a:bodyPr lIns="91439" tIns="45719" rIns="91439" bIns="45719">
            <a:noAutofit/>
          </a:bodyPr>
          <a:lstStyle/>
          <a:p>
            <a:endParaRPr dirty="0"/>
          </a:p>
        </p:txBody>
      </p:sp>
      <p:sp>
        <p:nvSpPr>
          <p:cNvPr id="126" name="Body Level One…"/>
          <p:cNvSpPr txBox="1">
            <a:spLocks noGrp="1"/>
          </p:cNvSpPr>
          <p:nvPr>
            <p:ph type="body" sz="quarter" idx="1" hasCustomPrompt="1"/>
          </p:nvPr>
        </p:nvSpPr>
        <p:spPr>
          <a:xfrm>
            <a:off x="4922310" y="4024190"/>
            <a:ext cx="2347380" cy="1365956"/>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vl2pPr marL="628650" indent="-171450" algn="ctr">
              <a:spcBef>
                <a:spcPts val="0"/>
              </a:spcBef>
              <a:buClrTx/>
              <a:buSzPct val="100000"/>
              <a:buFontTx/>
              <a:buChar char="•"/>
              <a:defRPr sz="1800"/>
            </a:lvl2pPr>
            <a:lvl3pPr marL="1120138" indent="-205738" algn="ctr">
              <a:spcBef>
                <a:spcPts val="0"/>
              </a:spcBef>
              <a:buClrTx/>
              <a:buFontTx/>
              <a:defRPr sz="1800"/>
            </a:lvl3pPr>
            <a:lvl4pPr marL="1600200" indent="-228600" algn="ctr">
              <a:spcBef>
                <a:spcPts val="0"/>
              </a:spcBef>
              <a:buClrTx/>
              <a:buFontTx/>
              <a:buChar char="•"/>
              <a:defRPr sz="1800"/>
            </a:lvl4pPr>
            <a:lvl5pPr marL="2057400" indent="-228600" algn="ctr">
              <a:spcBef>
                <a:spcPts val="0"/>
              </a:spcBef>
              <a:buClrTx/>
              <a:buFontTx/>
              <a:buChar char="•"/>
              <a:defRPr sz="1800"/>
            </a:lvl5pPr>
          </a:lstStyle>
          <a:p>
            <a:r>
              <a:t>Click to edit title</a:t>
            </a:r>
          </a:p>
          <a:p>
            <a:pPr lvl="1"/>
            <a:endParaRPr/>
          </a:p>
          <a:p>
            <a:pPr lvl="2"/>
            <a:endParaRPr/>
          </a:p>
          <a:p>
            <a:pPr lvl="3"/>
            <a:endParaRPr/>
          </a:p>
          <a:p>
            <a:pPr lvl="4"/>
            <a:endParaRPr/>
          </a:p>
        </p:txBody>
      </p:sp>
      <p:sp>
        <p:nvSpPr>
          <p:cNvPr id="127" name="Text Placeholder 4"/>
          <p:cNvSpPr>
            <a:spLocks noGrp="1"/>
          </p:cNvSpPr>
          <p:nvPr>
            <p:ph type="body" sz="quarter" idx="22" hasCustomPrompt="1"/>
          </p:nvPr>
        </p:nvSpPr>
        <p:spPr>
          <a:xfrm>
            <a:off x="5088878"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28" name="Picture Placeholder 14"/>
          <p:cNvSpPr>
            <a:spLocks noGrp="1"/>
          </p:cNvSpPr>
          <p:nvPr>
            <p:ph type="pic" sz="quarter" idx="23"/>
          </p:nvPr>
        </p:nvSpPr>
        <p:spPr>
          <a:xfrm>
            <a:off x="1490459" y="1953117"/>
            <a:ext cx="2335513" cy="2071069"/>
          </a:xfrm>
          <a:prstGeom prst="rect">
            <a:avLst/>
          </a:prstGeom>
        </p:spPr>
        <p:txBody>
          <a:bodyPr lIns="91439" tIns="45719" rIns="91439" bIns="45719">
            <a:noAutofit/>
          </a:bodyPr>
          <a:lstStyle/>
          <a:p>
            <a:endParaRPr dirty="0"/>
          </a:p>
        </p:txBody>
      </p:sp>
      <p:sp>
        <p:nvSpPr>
          <p:cNvPr id="129" name="Text Placeholder 5"/>
          <p:cNvSpPr>
            <a:spLocks noGrp="1"/>
          </p:cNvSpPr>
          <p:nvPr>
            <p:ph type="body" sz="quarter" idx="24" hasCustomPrompt="1"/>
          </p:nvPr>
        </p:nvSpPr>
        <p:spPr>
          <a:xfrm>
            <a:off x="1488292" y="4027959"/>
            <a:ext cx="2339845" cy="1358418"/>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130" name="Text Placeholder 4"/>
          <p:cNvSpPr>
            <a:spLocks noGrp="1"/>
          </p:cNvSpPr>
          <p:nvPr>
            <p:ph type="body" sz="quarter" idx="25" hasCustomPrompt="1"/>
          </p:nvPr>
        </p:nvSpPr>
        <p:spPr>
          <a:xfrm>
            <a:off x="1651093" y="4244697"/>
            <a:ext cx="2014243"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31" name="Picture Placeholder 14"/>
          <p:cNvSpPr>
            <a:spLocks noGrp="1"/>
          </p:cNvSpPr>
          <p:nvPr>
            <p:ph type="pic" sz="quarter" idx="26"/>
          </p:nvPr>
        </p:nvSpPr>
        <p:spPr>
          <a:xfrm>
            <a:off x="8360095" y="1953117"/>
            <a:ext cx="2335513" cy="2071069"/>
          </a:xfrm>
          <a:prstGeom prst="rect">
            <a:avLst/>
          </a:prstGeom>
        </p:spPr>
        <p:txBody>
          <a:bodyPr lIns="91439" tIns="45719" rIns="91439" bIns="45719">
            <a:noAutofit/>
          </a:bodyPr>
          <a:lstStyle/>
          <a:p>
            <a:endParaRPr dirty="0"/>
          </a:p>
        </p:txBody>
      </p:sp>
      <p:sp>
        <p:nvSpPr>
          <p:cNvPr id="132" name="Text Placeholder 5"/>
          <p:cNvSpPr>
            <a:spLocks noGrp="1"/>
          </p:cNvSpPr>
          <p:nvPr>
            <p:ph type="body" sz="quarter" idx="27" hasCustomPrompt="1"/>
          </p:nvPr>
        </p:nvSpPr>
        <p:spPr>
          <a:xfrm>
            <a:off x="8357927" y="4027959"/>
            <a:ext cx="2339844" cy="1358418"/>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133" name="Text Placeholder 4"/>
          <p:cNvSpPr>
            <a:spLocks noGrp="1"/>
          </p:cNvSpPr>
          <p:nvPr>
            <p:ph type="body" sz="quarter" idx="28" hasCustomPrompt="1"/>
          </p:nvPr>
        </p:nvSpPr>
        <p:spPr>
          <a:xfrm>
            <a:off x="8520727"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08219245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Myriad Pro" charset="0"/>
                <a:ea typeface="Myriad Pro" charset="0"/>
                <a:cs typeface="Myriad Pro"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4573524" y="1677404"/>
            <a:ext cx="3044952" cy="69494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_Title Slide-dark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val="0"/>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Myriad Pro" charset="0"/>
                <a:ea typeface="Myriad Pro" charset="0"/>
                <a:cs typeface="Myriad Pro"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defRPr>
            </a:lvl1pPr>
          </a:lstStyle>
          <a:p>
            <a:pPr lvl="0"/>
            <a:r>
              <a:rPr lang="en-US" dirty="0"/>
              <a:t>Click to Edit Master subtitle</a:t>
            </a:r>
          </a:p>
        </p:txBody>
      </p:sp>
    </p:spTree>
    <p:extLst>
      <p:ext uri="{BB962C8B-B14F-4D97-AF65-F5344CB8AC3E}">
        <p14:creationId xmlns:p14="http://schemas.microsoft.com/office/powerpoint/2010/main" val="1239634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type="tx">
  <p:cSld name="Title and Text Left_Content Right">
    <p:bg>
      <p:bgPr>
        <a:solidFill>
          <a:srgbClr val="F5F5F5"/>
        </a:solidFill>
        <a:effectLst/>
      </p:bgPr>
    </p:bg>
    <p:spTree>
      <p:nvGrpSpPr>
        <p:cNvPr id="1" name=""/>
        <p:cNvGrpSpPr/>
        <p:nvPr/>
      </p:nvGrpSpPr>
      <p:grpSpPr>
        <a:xfrm>
          <a:off x="0" y="0"/>
          <a:ext cx="0" cy="0"/>
          <a:chOff x="0" y="0"/>
          <a:chExt cx="0" cy="0"/>
        </a:xfrm>
      </p:grpSpPr>
      <p:sp>
        <p:nvSpPr>
          <p:cNvPr id="141"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42"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143"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44"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45"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46" name="Body Level One…"/>
          <p:cNvSpPr txBox="1">
            <a:spLocks noGrp="1"/>
          </p:cNvSpPr>
          <p:nvPr>
            <p:ph type="body" sz="half" idx="1"/>
          </p:nvPr>
        </p:nvSpPr>
        <p:spPr>
          <a:xfrm>
            <a:off x="277934" y="1535080"/>
            <a:ext cx="5498278" cy="4332319"/>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47"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4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4251275214"/>
      </p:ext>
    </p:extLst>
  </p:cSld>
  <p:clrMapOvr>
    <a:masterClrMapping/>
  </p:clrMapOvr>
  <p:transition spd="med"/>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type="tx">
  <p:cSld name="Title and Text Left_Content Right_2">
    <p:bg>
      <p:bgPr>
        <a:solidFill>
          <a:srgbClr val="F5F5F5"/>
        </a:solidFill>
        <a:effectLst/>
      </p:bgPr>
    </p:bg>
    <p:spTree>
      <p:nvGrpSpPr>
        <p:cNvPr id="1" name=""/>
        <p:cNvGrpSpPr/>
        <p:nvPr/>
      </p:nvGrpSpPr>
      <p:grpSpPr>
        <a:xfrm>
          <a:off x="0" y="0"/>
          <a:ext cx="0" cy="0"/>
          <a:chOff x="0" y="0"/>
          <a:chExt cx="0" cy="0"/>
        </a:xfrm>
      </p:grpSpPr>
      <p:sp>
        <p:nvSpPr>
          <p:cNvPr id="155"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56"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157"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58"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59" name="Rectangle 5"/>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60"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61"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62"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6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746075559"/>
      </p:ext>
    </p:extLst>
  </p:cSld>
  <p:clrMapOvr>
    <a:masterClrMapping/>
  </p:clrMapOvr>
  <p:transition spd="med"/>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x">
  <p:cSld name="Title and Text Left_Text Right">
    <p:bg>
      <p:bgPr>
        <a:solidFill>
          <a:srgbClr val="F5F5F5"/>
        </a:solidFill>
        <a:effectLst/>
      </p:bgPr>
    </p:bg>
    <p:spTree>
      <p:nvGrpSpPr>
        <p:cNvPr id="1" name=""/>
        <p:cNvGrpSpPr/>
        <p:nvPr/>
      </p:nvGrpSpPr>
      <p:grpSpPr>
        <a:xfrm>
          <a:off x="0" y="0"/>
          <a:ext cx="0" cy="0"/>
          <a:chOff x="0" y="0"/>
          <a:chExt cx="0" cy="0"/>
        </a:xfrm>
      </p:grpSpPr>
      <p:sp>
        <p:nvSpPr>
          <p:cNvPr id="170"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71"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172"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7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74" name="Rectangle 5"/>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75" name="Title Text"/>
          <p:cNvSpPr txBox="1">
            <a:spLocks noGrp="1"/>
          </p:cNvSpPr>
          <p:nvPr>
            <p:ph type="title"/>
          </p:nvPr>
        </p:nvSpPr>
        <p:spPr>
          <a:xfrm>
            <a:off x="277934" y="295773"/>
            <a:ext cx="549554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76"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77" name="Text Placeholder 4"/>
          <p:cNvSpPr>
            <a:spLocks noGrp="1"/>
          </p:cNvSpPr>
          <p:nvPr>
            <p:ph type="body" sz="half" idx="21"/>
          </p:nvPr>
        </p:nvSpPr>
        <p:spPr>
          <a:xfrm>
            <a:off x="6429754"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17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4109658192"/>
      </p:ext>
    </p:extLst>
  </p:cSld>
  <p:clrMapOvr>
    <a:masterClrMapping/>
  </p:clrMapOvr>
  <p:transition spd="med"/>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x">
  <p:cSld name="1_Title and Text Left Multiple_Content Right">
    <p:bg>
      <p:bgPr>
        <a:solidFill>
          <a:srgbClr val="F5F5F5"/>
        </a:solidFill>
        <a:effectLst/>
      </p:bgPr>
    </p:bg>
    <p:spTree>
      <p:nvGrpSpPr>
        <p:cNvPr id="1" name=""/>
        <p:cNvGrpSpPr/>
        <p:nvPr/>
      </p:nvGrpSpPr>
      <p:grpSpPr>
        <a:xfrm>
          <a:off x="0" y="0"/>
          <a:ext cx="0" cy="0"/>
          <a:chOff x="0" y="0"/>
          <a:chExt cx="0" cy="0"/>
        </a:xfrm>
      </p:grpSpPr>
      <p:sp>
        <p:nvSpPr>
          <p:cNvPr id="185"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186"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87"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88" name="Picture 10" descr="Picture 1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189"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190"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91"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20114423"/>
      </p:ext>
    </p:extLst>
  </p:cSld>
  <p:clrMapOvr>
    <a:masterClrMapping/>
  </p:clrMapOvr>
  <p:transition spd="med"/>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tx">
  <p:cSld name="Title and Text Left Multiple_Content Right_2">
    <p:bg>
      <p:bgPr>
        <a:solidFill>
          <a:srgbClr val="F5F5F5"/>
        </a:solidFill>
        <a:effectLst/>
      </p:bgPr>
    </p:bg>
    <p:spTree>
      <p:nvGrpSpPr>
        <p:cNvPr id="1" name=""/>
        <p:cNvGrpSpPr/>
        <p:nvPr/>
      </p:nvGrpSpPr>
      <p:grpSpPr>
        <a:xfrm>
          <a:off x="0" y="0"/>
          <a:ext cx="0" cy="0"/>
          <a:chOff x="0" y="0"/>
          <a:chExt cx="0" cy="0"/>
        </a:xfrm>
      </p:grpSpPr>
      <p:sp>
        <p:nvSpPr>
          <p:cNvPr id="198"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99"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200"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01"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02" name="Picture 10" descr="Picture 1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203"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204"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20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147516695"/>
      </p:ext>
    </p:extLst>
  </p:cSld>
  <p:clrMapOvr>
    <a:masterClrMapping/>
  </p:clrMapOvr>
  <p:transition spd="med"/>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tx">
  <p:cSld name="1_Title and Text Left Multiple_Text Right">
    <p:bg>
      <p:bgPr>
        <a:solidFill>
          <a:srgbClr val="F5F5F5"/>
        </a:solidFill>
        <a:effectLst/>
      </p:bgPr>
    </p:bg>
    <p:spTree>
      <p:nvGrpSpPr>
        <p:cNvPr id="1" name=""/>
        <p:cNvGrpSpPr/>
        <p:nvPr/>
      </p:nvGrpSpPr>
      <p:grpSpPr>
        <a:xfrm>
          <a:off x="0" y="0"/>
          <a:ext cx="0" cy="0"/>
          <a:chOff x="0" y="0"/>
          <a:chExt cx="0" cy="0"/>
        </a:xfrm>
      </p:grpSpPr>
      <p:sp>
        <p:nvSpPr>
          <p:cNvPr id="212"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13" name="Click to edit Master title multiple lin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214"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15"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16" name="Picture 10" descr="Picture 1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217"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218" name="Text Placeholder 4"/>
          <p:cNvSpPr>
            <a:spLocks noGrp="1"/>
          </p:cNvSpPr>
          <p:nvPr>
            <p:ph type="body" sz="half" idx="21"/>
          </p:nvPr>
        </p:nvSpPr>
        <p:spPr>
          <a:xfrm>
            <a:off x="6418522"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21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354946689"/>
      </p:ext>
    </p:extLst>
  </p:cSld>
  <p:clrMapOvr>
    <a:masterClrMapping/>
  </p:clrMapOvr>
  <p:transition spd="med"/>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tx">
  <p:cSld name="Title and Large Image">
    <p:bg>
      <p:bgPr>
        <a:solidFill>
          <a:srgbClr val="F5F5F5"/>
        </a:solidFill>
        <a:effectLst/>
      </p:bgPr>
    </p:bg>
    <p:spTree>
      <p:nvGrpSpPr>
        <p:cNvPr id="1" name=""/>
        <p:cNvGrpSpPr/>
        <p:nvPr/>
      </p:nvGrpSpPr>
      <p:grpSpPr>
        <a:xfrm>
          <a:off x="0" y="0"/>
          <a:ext cx="0" cy="0"/>
          <a:chOff x="0" y="0"/>
          <a:chExt cx="0" cy="0"/>
        </a:xfrm>
      </p:grpSpPr>
      <p:sp>
        <p:nvSpPr>
          <p:cNvPr id="226"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27"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228"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2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230" name="Picture Placeholder 4"/>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231" name="Rectangle 7"/>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32"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233" name="Straight Connector 9"/>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702267634"/>
      </p:ext>
    </p:extLst>
  </p:cSld>
  <p:clrMapOvr>
    <a:masterClrMapping/>
  </p:clrMapOvr>
  <p:transition spd="med"/>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tx">
  <p:cSld name="Title and Full Image">
    <p:bg>
      <p:bgPr>
        <a:solidFill>
          <a:srgbClr val="F5F5F5"/>
        </a:solidFill>
        <a:effectLst/>
      </p:bgPr>
    </p:bg>
    <p:spTree>
      <p:nvGrpSpPr>
        <p:cNvPr id="1" name=""/>
        <p:cNvGrpSpPr/>
        <p:nvPr/>
      </p:nvGrpSpPr>
      <p:grpSpPr>
        <a:xfrm>
          <a:off x="0" y="0"/>
          <a:ext cx="0" cy="0"/>
          <a:chOff x="0" y="0"/>
          <a:chExt cx="0" cy="0"/>
        </a:xfrm>
      </p:grpSpPr>
      <p:sp>
        <p:nvSpPr>
          <p:cNvPr id="241" name="Picture Placeholder 4"/>
          <p:cNvSpPr>
            <a:spLocks noGrp="1"/>
          </p:cNvSpPr>
          <p:nvPr>
            <p:ph type="pic" idx="21"/>
          </p:nvPr>
        </p:nvSpPr>
        <p:spPr>
          <a:xfrm>
            <a:off x="0" y="1143000"/>
            <a:ext cx="12192000" cy="5715000"/>
          </a:xfrm>
          <a:prstGeom prst="rect">
            <a:avLst/>
          </a:prstGeom>
        </p:spPr>
        <p:txBody>
          <a:bodyPr lIns="91439" tIns="45719" rIns="91439" bIns="45719">
            <a:noAutofit/>
          </a:bodyPr>
          <a:lstStyle/>
          <a:p>
            <a:endParaRPr dirty="0"/>
          </a:p>
        </p:txBody>
      </p:sp>
      <p:sp>
        <p:nvSpPr>
          <p:cNvPr id="242" name="Rectangle 6"/>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43"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244" name="Straight Connector 5"/>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45"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673384791"/>
      </p:ext>
    </p:extLst>
  </p:cSld>
  <p:clrMapOvr>
    <a:masterClrMapping/>
  </p:clrMapOvr>
  <p:transition spd="med"/>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type="tx">
  <p:cSld name="How to use colors">
    <p:bg>
      <p:bgPr>
        <a:solidFill>
          <a:srgbClr val="F5F5F5"/>
        </a:solidFill>
        <a:effectLst/>
      </p:bgPr>
    </p:bg>
    <p:spTree>
      <p:nvGrpSpPr>
        <p:cNvPr id="1" name=""/>
        <p:cNvGrpSpPr/>
        <p:nvPr/>
      </p:nvGrpSpPr>
      <p:grpSpPr>
        <a:xfrm>
          <a:off x="0" y="0"/>
          <a:ext cx="0" cy="0"/>
          <a:chOff x="0" y="0"/>
          <a:chExt cx="0" cy="0"/>
        </a:xfrm>
      </p:grpSpPr>
      <p:sp>
        <p:nvSpPr>
          <p:cNvPr id="252"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53" name="How to use Colors on Charts/Tabl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How to use Colors on Charts/Tables</a:t>
            </a:r>
          </a:p>
        </p:txBody>
      </p:sp>
      <p:sp>
        <p:nvSpPr>
          <p:cNvPr id="254" name="Body Level One…"/>
          <p:cNvSpPr txBox="1">
            <a:spLocks noGrp="1"/>
          </p:cNvSpPr>
          <p:nvPr>
            <p:ph type="body" sz="half" idx="1" hasCustomPrompt="1"/>
          </p:nvPr>
        </p:nvSpPr>
        <p:spPr>
          <a:xfrm>
            <a:off x="277934" y="2019063"/>
            <a:ext cx="5498278" cy="3848337"/>
          </a:xfrm>
          <a:prstGeom prst="rect">
            <a:avLst/>
          </a:prstGeom>
        </p:spPr>
        <p:txBody>
          <a:bodyPr/>
          <a:lstStyle>
            <a:lvl1pPr marL="0" indent="0">
              <a:lnSpc>
                <a:spcPct val="110000"/>
              </a:lnSpc>
              <a:spcBef>
                <a:spcPts val="1000"/>
              </a:spcBef>
              <a:buClrTx/>
              <a:buSzTx/>
              <a:buFontTx/>
              <a:buNone/>
              <a:defRPr>
                <a:solidFill>
                  <a:srgbClr val="333333"/>
                </a:solidFill>
                <a:latin typeface="Arial"/>
                <a:ea typeface="Arial"/>
                <a:cs typeface="Arial"/>
                <a:sym typeface="Arial"/>
              </a:defRPr>
            </a:lvl1pPr>
            <a:lvl2pPr marL="0" indent="0">
              <a:lnSpc>
                <a:spcPct val="110000"/>
              </a:lnSpc>
              <a:spcBef>
                <a:spcPts val="1000"/>
              </a:spcBef>
              <a:buClrTx/>
              <a:buSzTx/>
              <a:buFontTx/>
              <a:buNone/>
              <a:defRPr>
                <a:solidFill>
                  <a:srgbClr val="333333"/>
                </a:solidFill>
                <a:latin typeface="Arial"/>
                <a:ea typeface="Arial"/>
                <a:cs typeface="Arial"/>
                <a:sym typeface="Arial"/>
              </a:defRPr>
            </a:lvl2pPr>
            <a:lvl3pPr marL="0" indent="0">
              <a:lnSpc>
                <a:spcPct val="110000"/>
              </a:lnSpc>
              <a:spcBef>
                <a:spcPts val="1000"/>
              </a:spcBef>
              <a:buClrTx/>
              <a:buSzTx/>
              <a:buFontTx/>
              <a:buNone/>
              <a:defRPr>
                <a:solidFill>
                  <a:srgbClr val="333333"/>
                </a:solidFill>
                <a:latin typeface="Arial"/>
                <a:ea typeface="Arial"/>
                <a:cs typeface="Arial"/>
                <a:sym typeface="Arial"/>
              </a:defRPr>
            </a:lvl3pPr>
            <a:lvl4pPr marL="0" indent="0">
              <a:lnSpc>
                <a:spcPct val="110000"/>
              </a:lnSpc>
              <a:spcBef>
                <a:spcPts val="1000"/>
              </a:spcBef>
              <a:buClrTx/>
              <a:buSzTx/>
              <a:buFontTx/>
              <a:buNone/>
              <a:defRPr>
                <a:solidFill>
                  <a:srgbClr val="333333"/>
                </a:solidFill>
                <a:latin typeface="Arial"/>
                <a:ea typeface="Arial"/>
                <a:cs typeface="Arial"/>
                <a:sym typeface="Arial"/>
              </a:defRPr>
            </a:lvl4pPr>
            <a:lvl5pPr marL="0" indent="0">
              <a:lnSpc>
                <a:spcPct val="110000"/>
              </a:lnSpc>
              <a:spcBef>
                <a:spcPts val="1000"/>
              </a:spcBef>
              <a:buClrTx/>
              <a:buSzTx/>
              <a:buFontTx/>
              <a:buNone/>
              <a:defRPr>
                <a:solidFill>
                  <a:srgbClr val="333333"/>
                </a:solidFill>
                <a:latin typeface="Arial"/>
                <a:ea typeface="Arial"/>
                <a:cs typeface="Arial"/>
                <a:sym typeface="Arial"/>
              </a:defRPr>
            </a:lvl5pPr>
          </a:lstStyle>
          <a:p>
            <a:r>
              <a:t>When utilizing a chart, make sure there is enough color contrast between the text and the background color. Review the example on the next slide.</a:t>
            </a:r>
          </a:p>
          <a:p>
            <a:pPr lvl="1"/>
            <a:endParaRPr/>
          </a:p>
          <a:p>
            <a:pPr lvl="2"/>
            <a:endParaRPr/>
          </a:p>
          <a:p>
            <a:pPr lvl="3"/>
            <a:endParaRPr/>
          </a:p>
          <a:p>
            <a:pPr lvl="4"/>
            <a:endParaRPr/>
          </a:p>
        </p:txBody>
      </p:sp>
      <p:sp>
        <p:nvSpPr>
          <p:cNvPr id="255"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56" name="Picture 10" descr="Picture 1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257"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grpSp>
        <p:nvGrpSpPr>
          <p:cNvPr id="268" name="Group 12"/>
          <p:cNvGrpSpPr/>
          <p:nvPr/>
        </p:nvGrpSpPr>
        <p:grpSpPr>
          <a:xfrm>
            <a:off x="6971958" y="785111"/>
            <a:ext cx="4340510" cy="868104"/>
            <a:chOff x="0" y="0"/>
            <a:chExt cx="4340508" cy="868102"/>
          </a:xfrm>
        </p:grpSpPr>
        <p:sp>
          <p:nvSpPr>
            <p:cNvPr id="258" name="Rectangle 14"/>
            <p:cNvSpPr/>
            <p:nvPr/>
          </p:nvSpPr>
          <p:spPr>
            <a:xfrm>
              <a:off x="0" y="-1"/>
              <a:ext cx="868103" cy="868104"/>
            </a:xfrm>
            <a:prstGeom prst="rect">
              <a:avLst/>
            </a:prstGeom>
            <a:solidFill>
              <a:schemeClr val="accent1"/>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59" name="Rectangle 15"/>
            <p:cNvSpPr/>
            <p:nvPr/>
          </p:nvSpPr>
          <p:spPr>
            <a:xfrm>
              <a:off x="868101" y="-1"/>
              <a:ext cx="868103" cy="868104"/>
            </a:xfrm>
            <a:prstGeom prst="rect">
              <a:avLst/>
            </a:prstGeom>
            <a:solidFill>
              <a:schemeClr val="accent2"/>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0" name="Rectangle 16"/>
            <p:cNvSpPr/>
            <p:nvPr/>
          </p:nvSpPr>
          <p:spPr>
            <a:xfrm>
              <a:off x="1736202" y="-1"/>
              <a:ext cx="868103" cy="868104"/>
            </a:xfrm>
            <a:prstGeom prst="rect">
              <a:avLst/>
            </a:prstGeom>
            <a:solidFill>
              <a:schemeClr val="accent3"/>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1" name="Rectangle 17"/>
            <p:cNvSpPr/>
            <p:nvPr/>
          </p:nvSpPr>
          <p:spPr>
            <a:xfrm>
              <a:off x="2604305" y="-1"/>
              <a:ext cx="868103" cy="868104"/>
            </a:xfrm>
            <a:prstGeom prst="rect">
              <a:avLst/>
            </a:prstGeom>
            <a:solidFill>
              <a:schemeClr val="accent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2" name="Rectangle 18"/>
            <p:cNvSpPr/>
            <p:nvPr/>
          </p:nvSpPr>
          <p:spPr>
            <a:xfrm>
              <a:off x="3472406" y="-1"/>
              <a:ext cx="868103" cy="868104"/>
            </a:xfrm>
            <a:prstGeom prst="rect">
              <a:avLst/>
            </a:prstGeom>
            <a:solidFill>
              <a:schemeClr val="accent5"/>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3" name="Title 1"/>
            <p:cNvSpPr txBox="1"/>
            <p:nvPr/>
          </p:nvSpPr>
          <p:spPr>
            <a:xfrm>
              <a:off x="45719"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1</a:t>
              </a:r>
            </a:p>
          </p:txBody>
        </p:sp>
        <p:sp>
          <p:nvSpPr>
            <p:cNvPr id="264" name="Title 1"/>
            <p:cNvSpPr txBox="1"/>
            <p:nvPr/>
          </p:nvSpPr>
          <p:spPr>
            <a:xfrm>
              <a:off x="913822"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2</a:t>
              </a:r>
            </a:p>
          </p:txBody>
        </p:sp>
        <p:sp>
          <p:nvSpPr>
            <p:cNvPr id="265" name="Title 1"/>
            <p:cNvSpPr txBox="1"/>
            <p:nvPr/>
          </p:nvSpPr>
          <p:spPr>
            <a:xfrm>
              <a:off x="1770347"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3</a:t>
              </a:r>
            </a:p>
          </p:txBody>
        </p:sp>
        <p:sp>
          <p:nvSpPr>
            <p:cNvPr id="266" name="Title 1"/>
            <p:cNvSpPr txBox="1"/>
            <p:nvPr/>
          </p:nvSpPr>
          <p:spPr>
            <a:xfrm>
              <a:off x="2638450"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4</a:t>
              </a:r>
            </a:p>
          </p:txBody>
        </p:sp>
        <p:sp>
          <p:nvSpPr>
            <p:cNvPr id="267" name="Title 1"/>
            <p:cNvSpPr txBox="1"/>
            <p:nvPr/>
          </p:nvSpPr>
          <p:spPr>
            <a:xfrm>
              <a:off x="3518126"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5</a:t>
              </a:r>
            </a:p>
          </p:txBody>
        </p:sp>
      </p:grpSp>
      <p:grpSp>
        <p:nvGrpSpPr>
          <p:cNvPr id="279" name="Group 24"/>
          <p:cNvGrpSpPr/>
          <p:nvPr/>
        </p:nvGrpSpPr>
        <p:grpSpPr>
          <a:xfrm>
            <a:off x="6971958" y="1900354"/>
            <a:ext cx="4340510" cy="868103"/>
            <a:chOff x="0" y="0"/>
            <a:chExt cx="4340508" cy="868102"/>
          </a:xfrm>
        </p:grpSpPr>
        <p:sp>
          <p:nvSpPr>
            <p:cNvPr id="269" name="Rectangle 25"/>
            <p:cNvSpPr/>
            <p:nvPr/>
          </p:nvSpPr>
          <p:spPr>
            <a:xfrm>
              <a:off x="0" y="-1"/>
              <a:ext cx="868103" cy="868104"/>
            </a:xfrm>
            <a:prstGeom prst="rect">
              <a:avLst/>
            </a:prstGeom>
            <a:solidFill>
              <a:srgbClr val="DBBFBC"/>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0" name="Rectangle 26"/>
            <p:cNvSpPr/>
            <p:nvPr/>
          </p:nvSpPr>
          <p:spPr>
            <a:xfrm>
              <a:off x="868101" y="-1"/>
              <a:ext cx="868103" cy="868104"/>
            </a:xfrm>
            <a:prstGeom prst="rect">
              <a:avLst/>
            </a:prstGeom>
            <a:solidFill>
              <a:srgbClr val="C08D8C"/>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1" name="Rectangle 27"/>
            <p:cNvSpPr/>
            <p:nvPr/>
          </p:nvSpPr>
          <p:spPr>
            <a:xfrm>
              <a:off x="1736202" y="-1"/>
              <a:ext cx="868103" cy="868104"/>
            </a:xfrm>
            <a:prstGeom prst="rect">
              <a:avLst/>
            </a:prstGeom>
            <a:solidFill>
              <a:srgbClr val="A6626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2" name="Rectangle 28"/>
            <p:cNvSpPr/>
            <p:nvPr/>
          </p:nvSpPr>
          <p:spPr>
            <a:xfrm>
              <a:off x="2604305" y="-1"/>
              <a:ext cx="868103" cy="868104"/>
            </a:xfrm>
            <a:prstGeom prst="rect">
              <a:avLst/>
            </a:prstGeom>
            <a:solidFill>
              <a:srgbClr val="8D3B4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3" name="Rectangle 29"/>
            <p:cNvSpPr/>
            <p:nvPr/>
          </p:nvSpPr>
          <p:spPr>
            <a:xfrm>
              <a:off x="3472406" y="-1"/>
              <a:ext cx="868103" cy="868104"/>
            </a:xfrm>
            <a:prstGeom prst="rect">
              <a:avLst/>
            </a:prstGeom>
            <a:solidFill>
              <a:srgbClr val="772432"/>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4" name="Title 1"/>
            <p:cNvSpPr txBox="1"/>
            <p:nvPr/>
          </p:nvSpPr>
          <p:spPr>
            <a:xfrm>
              <a:off x="45719"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1</a:t>
              </a:r>
            </a:p>
          </p:txBody>
        </p:sp>
        <p:sp>
          <p:nvSpPr>
            <p:cNvPr id="275" name="Title 1"/>
            <p:cNvSpPr txBox="1"/>
            <p:nvPr/>
          </p:nvSpPr>
          <p:spPr>
            <a:xfrm>
              <a:off x="913822"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2</a:t>
              </a:r>
            </a:p>
          </p:txBody>
        </p:sp>
        <p:sp>
          <p:nvSpPr>
            <p:cNvPr id="276" name="Title 1"/>
            <p:cNvSpPr txBox="1"/>
            <p:nvPr/>
          </p:nvSpPr>
          <p:spPr>
            <a:xfrm>
              <a:off x="1770347"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3</a:t>
              </a:r>
            </a:p>
          </p:txBody>
        </p:sp>
        <p:sp>
          <p:nvSpPr>
            <p:cNvPr id="277" name="Title 1"/>
            <p:cNvSpPr txBox="1"/>
            <p:nvPr/>
          </p:nvSpPr>
          <p:spPr>
            <a:xfrm>
              <a:off x="2638450"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4</a:t>
              </a:r>
            </a:p>
          </p:txBody>
        </p:sp>
        <p:sp>
          <p:nvSpPr>
            <p:cNvPr id="278" name="Title 1"/>
            <p:cNvSpPr txBox="1"/>
            <p:nvPr/>
          </p:nvSpPr>
          <p:spPr>
            <a:xfrm>
              <a:off x="3518126"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5</a:t>
              </a:r>
            </a:p>
          </p:txBody>
        </p:sp>
      </p:grpSp>
      <p:sp>
        <p:nvSpPr>
          <p:cNvPr id="280" name="TextBox 6"/>
          <p:cNvSpPr txBox="1"/>
          <p:nvPr/>
        </p:nvSpPr>
        <p:spPr>
          <a:xfrm>
            <a:off x="7017677" y="3097410"/>
            <a:ext cx="4249068" cy="267476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spAutoFit/>
          </a:bodyPr>
          <a:lstStyle/>
          <a:p>
            <a:pPr marL="285750" indent="-285750">
              <a:spcBef>
                <a:spcPts val="1200"/>
              </a:spcBef>
              <a:buSzPct val="100000"/>
              <a:buFont typeface="Arial"/>
              <a:buChar char="•"/>
              <a:defRPr>
                <a:latin typeface="Arial"/>
                <a:ea typeface="Arial"/>
                <a:cs typeface="Arial"/>
                <a:sym typeface="Arial"/>
              </a:defRPr>
            </a:pPr>
            <a:r>
              <a:rPr dirty="0"/>
              <a:t>Minimum font size - </a:t>
            </a:r>
            <a:r>
              <a:rPr b="1" dirty="0"/>
              <a:t>18pt</a:t>
            </a:r>
            <a:r>
              <a:rPr dirty="0"/>
              <a:t>.</a:t>
            </a:r>
          </a:p>
          <a:p>
            <a:pPr marL="285750" indent="-285750">
              <a:spcBef>
                <a:spcPts val="1200"/>
              </a:spcBef>
              <a:buSzPct val="100000"/>
              <a:buFont typeface="Arial"/>
              <a:buChar char="•"/>
              <a:defRPr>
                <a:latin typeface="Arial"/>
                <a:ea typeface="Arial"/>
                <a:cs typeface="Arial"/>
                <a:sym typeface="Arial"/>
              </a:defRPr>
            </a:pPr>
            <a:r>
              <a:rPr dirty="0"/>
              <a:t>Font weight - </a:t>
            </a:r>
            <a:r>
              <a:rPr b="1" dirty="0"/>
              <a:t>Bold </a:t>
            </a:r>
            <a:r>
              <a:rPr dirty="0"/>
              <a:t>(when used on background colors, for best accessibility).</a:t>
            </a:r>
          </a:p>
          <a:p>
            <a:pPr marL="285750" indent="-285750">
              <a:spcBef>
                <a:spcPts val="1200"/>
              </a:spcBef>
              <a:buSzPct val="100000"/>
              <a:buFont typeface="Arial"/>
              <a:buChar char="•"/>
              <a:defRPr>
                <a:latin typeface="Arial"/>
                <a:ea typeface="Arial"/>
                <a:cs typeface="Arial"/>
                <a:sym typeface="Arial"/>
              </a:defRPr>
            </a:pPr>
            <a:r>
              <a:rPr dirty="0"/>
              <a:t>Use the Dark Gray </a:t>
            </a:r>
            <a:r>
              <a:rPr b="1" dirty="0"/>
              <a:t>#333333 </a:t>
            </a:r>
            <a:r>
              <a:rPr dirty="0"/>
              <a:t>Text color on Accent 1 and Accent 2. </a:t>
            </a:r>
          </a:p>
          <a:p>
            <a:pPr marL="285750" indent="-285750">
              <a:spcBef>
                <a:spcPts val="1200"/>
              </a:spcBef>
              <a:buSzPct val="100000"/>
              <a:buFont typeface="Arial"/>
              <a:buChar char="•"/>
              <a:defRPr>
                <a:latin typeface="Arial"/>
                <a:ea typeface="Arial"/>
                <a:cs typeface="Arial"/>
                <a:sym typeface="Arial"/>
              </a:defRPr>
            </a:pPr>
            <a:r>
              <a:rPr dirty="0"/>
              <a:t>Use the White </a:t>
            </a:r>
            <a:r>
              <a:rPr b="1" dirty="0"/>
              <a:t>#FFFFFF </a:t>
            </a:r>
            <a:r>
              <a:rPr dirty="0"/>
              <a:t>Text color </a:t>
            </a:r>
            <a:br>
              <a:rPr dirty="0"/>
            </a:br>
            <a:r>
              <a:rPr dirty="0"/>
              <a:t>on Accent 3, Accent 4, and Accent 5.</a:t>
            </a:r>
          </a:p>
        </p:txBody>
      </p:sp>
      <p:sp>
        <p:nvSpPr>
          <p:cNvPr id="281"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423700064"/>
      </p:ext>
    </p:extLst>
  </p:cSld>
  <p:clrMapOvr>
    <a:masterClrMapping/>
  </p:clrMapOvr>
  <p:transition spd="med"/>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tx">
  <p:cSld name="1_Title and Large Image">
    <p:bg>
      <p:bgPr>
        <a:solidFill>
          <a:srgbClr val="F5F5F5"/>
        </a:solidFill>
        <a:effectLst/>
      </p:bgPr>
    </p:bg>
    <p:spTree>
      <p:nvGrpSpPr>
        <p:cNvPr id="1" name=""/>
        <p:cNvGrpSpPr/>
        <p:nvPr/>
      </p:nvGrpSpPr>
      <p:grpSpPr>
        <a:xfrm>
          <a:off x="0" y="0"/>
          <a:ext cx="0" cy="0"/>
          <a:chOff x="0" y="0"/>
          <a:chExt cx="0" cy="0"/>
        </a:xfrm>
      </p:grpSpPr>
      <p:sp>
        <p:nvSpPr>
          <p:cNvPr id="288"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89" name="Picture 20" descr="Picture 20"/>
          <p:cNvPicPr>
            <a:picLocks noChangeAspect="1"/>
          </p:cNvPicPr>
          <p:nvPr/>
        </p:nvPicPr>
        <p:blipFill>
          <a:blip r:embed="rId2"/>
          <a:stretch>
            <a:fillRect/>
          </a:stretch>
        </p:blipFill>
        <p:spPr>
          <a:xfrm>
            <a:off x="313559" y="6316626"/>
            <a:ext cx="1773873" cy="404850"/>
          </a:xfrm>
          <a:prstGeom prst="rect">
            <a:avLst/>
          </a:prstGeom>
          <a:ln w="12700">
            <a:miter lim="400000"/>
          </a:ln>
        </p:spPr>
      </p:pic>
      <p:sp>
        <p:nvSpPr>
          <p:cNvPr id="290"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9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292" name="Google Shape;136;p19"/>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293" name="Google Shape;137;p19"/>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94" name="Title Text"/>
          <p:cNvSpPr txBox="1">
            <a:spLocks noGrp="1"/>
          </p:cNvSpPr>
          <p:nvPr>
            <p:ph type="title"/>
          </p:nvPr>
        </p:nvSpPr>
        <p:spPr>
          <a:xfrm>
            <a:off x="277931" y="295773"/>
            <a:ext cx="11647369" cy="645076"/>
          </a:xfrm>
          <a:prstGeom prst="rect">
            <a:avLst/>
          </a:prstGeom>
        </p:spPr>
        <p:txBody>
          <a:bodyPr lIns="45699" tIns="45699" rIns="45699" bIns="45699" anchor="ctr"/>
          <a:lstStyle>
            <a:lvl1pPr>
              <a:lnSpc>
                <a:spcPct val="90000"/>
              </a:lnSpc>
              <a:defRPr>
                <a:solidFill>
                  <a:srgbClr val="333333"/>
                </a:solidFill>
                <a:latin typeface="Arial"/>
                <a:ea typeface="Arial"/>
                <a:cs typeface="Arial"/>
                <a:sym typeface="Arial"/>
              </a:defRPr>
            </a:lvl1pPr>
          </a:lstStyle>
          <a:p>
            <a:r>
              <a:t>Title Text</a:t>
            </a:r>
          </a:p>
        </p:txBody>
      </p:sp>
      <p:sp>
        <p:nvSpPr>
          <p:cNvPr id="295" name="Google Shape;139;p19"/>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96" name="Slide Number"/>
          <p:cNvSpPr txBox="1">
            <a:spLocks noGrp="1"/>
          </p:cNvSpPr>
          <p:nvPr>
            <p:ph type="sldNum" sz="quarter" idx="2"/>
          </p:nvPr>
        </p:nvSpPr>
        <p:spPr>
          <a:xfrm>
            <a:off x="11452629" y="6363602"/>
            <a:ext cx="358372" cy="350621"/>
          </a:xfrm>
          <a:prstGeom prst="rect">
            <a:avLst/>
          </a:prstGeom>
        </p:spPr>
        <p:txBody>
          <a:bodyPr lIns="45699" tIns="45699" rIns="45699" bIns="45699"/>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04214392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_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Myriad Pro" charset="0"/>
                <a:ea typeface="Myriad Pro" charset="0"/>
                <a:cs typeface="Myriad Pro"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1203279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x">
  <p:cSld name="2_Spacer Slide">
    <p:bg>
      <p:bgPr>
        <a:solidFill>
          <a:srgbClr val="012838"/>
        </a:solidFill>
        <a:effectLst/>
      </p:bgPr>
    </p:bg>
    <p:spTree>
      <p:nvGrpSpPr>
        <p:cNvPr id="1" name=""/>
        <p:cNvGrpSpPr/>
        <p:nvPr/>
      </p:nvGrpSpPr>
      <p:grpSpPr>
        <a:xfrm>
          <a:off x="0" y="0"/>
          <a:ext cx="0" cy="0"/>
          <a:chOff x="0" y="0"/>
          <a:chExt cx="0" cy="0"/>
        </a:xfrm>
      </p:grpSpPr>
      <p:sp>
        <p:nvSpPr>
          <p:cNvPr id="315" name="Rectangle 10"/>
          <p:cNvSpPr/>
          <p:nvPr/>
        </p:nvSpPr>
        <p:spPr>
          <a:xfrm rot="10800000">
            <a:off x="-2" y="-1"/>
            <a:ext cx="12192003"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16" name="Rectangle 7"/>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17"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318" name="Click to edit Section title"/>
          <p:cNvSpPr txBox="1">
            <a:spLocks noGrp="1"/>
          </p:cNvSpPr>
          <p:nvPr>
            <p:ph type="title" hasCustomPrompt="1"/>
          </p:nvPr>
        </p:nvSpPr>
        <p:spPr>
          <a:xfrm>
            <a:off x="1524000" y="2359916"/>
            <a:ext cx="9144000" cy="731522"/>
          </a:xfrm>
          <a:prstGeom prst="rect">
            <a:avLst/>
          </a:prstGeom>
        </p:spPr>
        <p:txBody>
          <a:bodyPr anchor="b"/>
          <a:lstStyle>
            <a:lvl1pPr algn="ctr">
              <a:lnSpc>
                <a:spcPct val="90000"/>
              </a:lnSpc>
              <a:defRPr sz="5400">
                <a:solidFill>
                  <a:srgbClr val="FEEE9F"/>
                </a:solidFill>
                <a:latin typeface="Arial"/>
                <a:ea typeface="Arial"/>
                <a:cs typeface="Arial"/>
                <a:sym typeface="Arial"/>
              </a:defRPr>
            </a:lvl1pPr>
          </a:lstStyle>
          <a:p>
            <a:r>
              <a:t>Click to edit Section title</a:t>
            </a:r>
          </a:p>
        </p:txBody>
      </p:sp>
      <p:sp>
        <p:nvSpPr>
          <p:cNvPr id="319" name="Body Level One…"/>
          <p:cNvSpPr txBox="1">
            <a:spLocks noGrp="1"/>
          </p:cNvSpPr>
          <p:nvPr>
            <p:ph type="body" sz="quarter" idx="1" hasCustomPrompt="1"/>
          </p:nvPr>
        </p:nvSpPr>
        <p:spPr>
          <a:xfrm>
            <a:off x="1524000" y="3358503"/>
            <a:ext cx="9144000" cy="914402"/>
          </a:xfrm>
          <a:prstGeom prst="rect">
            <a:avLst/>
          </a:prstGeom>
        </p:spPr>
        <p:txBody>
          <a:bodyPr/>
          <a:lstStyle>
            <a:lvl1pPr marL="0" indent="0" algn="ctr">
              <a:lnSpc>
                <a:spcPct val="90000"/>
              </a:lnSpc>
              <a:spcBef>
                <a:spcPts val="1000"/>
              </a:spcBef>
              <a:buClrTx/>
              <a:buSzTx/>
              <a:buFontTx/>
              <a:buNone/>
              <a:defRPr sz="3600">
                <a:solidFill>
                  <a:srgbClr val="FFFFFF"/>
                </a:solidFill>
                <a:latin typeface="Arial"/>
                <a:ea typeface="Arial"/>
                <a:cs typeface="Arial"/>
                <a:sym typeface="Arial"/>
              </a:defRPr>
            </a:lvl1pPr>
            <a:lvl2pPr marL="0" indent="0" algn="ctr">
              <a:lnSpc>
                <a:spcPct val="90000"/>
              </a:lnSpc>
              <a:spcBef>
                <a:spcPts val="1000"/>
              </a:spcBef>
              <a:buClrTx/>
              <a:buSzTx/>
              <a:buFontTx/>
              <a:buNone/>
              <a:defRPr sz="3600">
                <a:solidFill>
                  <a:srgbClr val="FFFFFF"/>
                </a:solidFill>
                <a:latin typeface="Arial"/>
                <a:ea typeface="Arial"/>
                <a:cs typeface="Arial"/>
                <a:sym typeface="Arial"/>
              </a:defRPr>
            </a:lvl2pPr>
            <a:lvl3pPr marL="0" indent="0" algn="ctr">
              <a:lnSpc>
                <a:spcPct val="90000"/>
              </a:lnSpc>
              <a:spcBef>
                <a:spcPts val="1000"/>
              </a:spcBef>
              <a:buClrTx/>
              <a:buSzTx/>
              <a:buFontTx/>
              <a:buNone/>
              <a:defRPr sz="3600">
                <a:solidFill>
                  <a:srgbClr val="FFFFFF"/>
                </a:solidFill>
                <a:latin typeface="Arial"/>
                <a:ea typeface="Arial"/>
                <a:cs typeface="Arial"/>
                <a:sym typeface="Arial"/>
              </a:defRPr>
            </a:lvl3pPr>
            <a:lvl4pPr marL="0" indent="0" algn="ctr">
              <a:lnSpc>
                <a:spcPct val="90000"/>
              </a:lnSpc>
              <a:spcBef>
                <a:spcPts val="1000"/>
              </a:spcBef>
              <a:buClrTx/>
              <a:buSzTx/>
              <a:buFontTx/>
              <a:buNone/>
              <a:defRPr sz="3600">
                <a:solidFill>
                  <a:srgbClr val="FFFFFF"/>
                </a:solidFill>
                <a:latin typeface="Arial"/>
                <a:ea typeface="Arial"/>
                <a:cs typeface="Arial"/>
                <a:sym typeface="Arial"/>
              </a:defRPr>
            </a:lvl4pPr>
            <a:lvl5pPr marL="0" indent="0" algn="ctr">
              <a:lnSpc>
                <a:spcPct val="90000"/>
              </a:lnSpc>
              <a:spcBef>
                <a:spcPts val="1000"/>
              </a:spcBef>
              <a:buClrTx/>
              <a:buSzTx/>
              <a:buFontTx/>
              <a:buNone/>
              <a:defRPr sz="3600">
                <a:solidFill>
                  <a:srgbClr val="FFFFFF"/>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320"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641854502"/>
      </p:ext>
    </p:extLst>
  </p:cSld>
  <p:clrMapOvr>
    <a:masterClrMapping/>
  </p:clrMapOvr>
  <p:transition spd="med"/>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tx">
  <p:cSld name="1_Title and Content">
    <p:bg>
      <p:bgPr>
        <a:solidFill>
          <a:srgbClr val="012838"/>
        </a:solidFill>
        <a:effectLst/>
      </p:bgPr>
    </p:bg>
    <p:spTree>
      <p:nvGrpSpPr>
        <p:cNvPr id="1" name=""/>
        <p:cNvGrpSpPr/>
        <p:nvPr/>
      </p:nvGrpSpPr>
      <p:grpSpPr>
        <a:xfrm>
          <a:off x="0" y="0"/>
          <a:ext cx="0" cy="0"/>
          <a:chOff x="0" y="0"/>
          <a:chExt cx="0" cy="0"/>
        </a:xfrm>
      </p:grpSpPr>
      <p:sp>
        <p:nvSpPr>
          <p:cNvPr id="327"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28"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29"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30"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33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32"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33" name="Body Level One…"/>
          <p:cNvSpPr txBox="1">
            <a:spLocks noGrp="1"/>
          </p:cNvSpPr>
          <p:nvPr>
            <p:ph type="body" idx="1" hasCustomPrompt="1"/>
          </p:nvPr>
        </p:nvSpPr>
        <p:spPr>
          <a:xfrm>
            <a:off x="277933" y="1520042"/>
            <a:ext cx="11647369" cy="4358245"/>
          </a:xfrm>
          <a:prstGeom prst="rect">
            <a:avLst/>
          </a:prstGeom>
        </p:spPr>
        <p:txBody>
          <a:bodyPr/>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8" indent="-320038">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3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389764419"/>
      </p:ext>
    </p:extLst>
  </p:cSld>
  <p:clrMapOvr>
    <a:masterClrMapping/>
  </p:clrMapOvr>
  <p:transition spd="med"/>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type="tx">
  <p:cSld name="1_Title and Two Content">
    <p:bg>
      <p:bgPr>
        <a:solidFill>
          <a:srgbClr val="012838"/>
        </a:solidFill>
        <a:effectLst/>
      </p:bgPr>
    </p:bg>
    <p:spTree>
      <p:nvGrpSpPr>
        <p:cNvPr id="1" name=""/>
        <p:cNvGrpSpPr/>
        <p:nvPr/>
      </p:nvGrpSpPr>
      <p:grpSpPr>
        <a:xfrm>
          <a:off x="0" y="0"/>
          <a:ext cx="0" cy="0"/>
          <a:chOff x="0" y="0"/>
          <a:chExt cx="0" cy="0"/>
        </a:xfrm>
      </p:grpSpPr>
      <p:sp>
        <p:nvSpPr>
          <p:cNvPr id="341"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42"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43"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44"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345"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46"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47" name="Body Level One…"/>
          <p:cNvSpPr txBox="1">
            <a:spLocks noGrp="1"/>
          </p:cNvSpPr>
          <p:nvPr>
            <p:ph type="body" sz="half" idx="1" hasCustomPrompt="1"/>
          </p:nvPr>
        </p:nvSpPr>
        <p:spPr>
          <a:xfrm>
            <a:off x="277934" y="1535081"/>
            <a:ext cx="5641848" cy="4332319"/>
          </a:xfrm>
          <a:prstGeom prst="rect">
            <a:avLst/>
          </a:prstGeom>
        </p:spPr>
        <p:txBody>
          <a:bodyPr/>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8" indent="-320038">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34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4090260618"/>
      </p:ext>
    </p:extLst>
  </p:cSld>
  <p:clrMapOvr>
    <a:masterClrMapping/>
  </p:clrMapOvr>
  <p:transition spd="med"/>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x">
  <p:cSld name="1_Title and Content Comparison">
    <p:bg>
      <p:bgPr>
        <a:solidFill>
          <a:srgbClr val="012838"/>
        </a:solidFill>
        <a:effectLst/>
      </p:bgPr>
    </p:bg>
    <p:spTree>
      <p:nvGrpSpPr>
        <p:cNvPr id="1" name=""/>
        <p:cNvGrpSpPr/>
        <p:nvPr/>
      </p:nvGrpSpPr>
      <p:grpSpPr>
        <a:xfrm>
          <a:off x="0" y="0"/>
          <a:ext cx="0" cy="0"/>
          <a:chOff x="0" y="0"/>
          <a:chExt cx="0" cy="0"/>
        </a:xfrm>
      </p:grpSpPr>
      <p:sp>
        <p:nvSpPr>
          <p:cNvPr id="355"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56"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57"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58"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35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60"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61" name="Body Level One…"/>
          <p:cNvSpPr txBox="1">
            <a:spLocks noGrp="1"/>
          </p:cNvSpPr>
          <p:nvPr>
            <p:ph type="body" sz="quarter" idx="1" hasCustomPrompt="1"/>
          </p:nvPr>
        </p:nvSpPr>
        <p:spPr>
          <a:xfrm>
            <a:off x="277934" y="1222717"/>
            <a:ext cx="5641848" cy="823914"/>
          </a:xfrm>
          <a:prstGeom prst="rect">
            <a:avLst/>
          </a:prstGeom>
        </p:spPr>
        <p:txBody>
          <a:bodyPr anchor="b"/>
          <a:lstStyle>
            <a:lvl1pPr marL="0" indent="0">
              <a:lnSpc>
                <a:spcPct val="90000"/>
              </a:lnSpc>
              <a:spcBef>
                <a:spcPts val="1000"/>
              </a:spcBef>
              <a:buClrTx/>
              <a:buSzTx/>
              <a:buFontTx/>
              <a:buNone/>
              <a:defRPr sz="3000" b="1">
                <a:solidFill>
                  <a:srgbClr val="FFFFFF"/>
                </a:solidFill>
                <a:latin typeface="Arial"/>
                <a:ea typeface="Arial"/>
                <a:cs typeface="Arial"/>
                <a:sym typeface="Arial"/>
              </a:defRPr>
            </a:lvl1pPr>
            <a:lvl2pPr marL="0" indent="0">
              <a:lnSpc>
                <a:spcPct val="90000"/>
              </a:lnSpc>
              <a:spcBef>
                <a:spcPts val="1000"/>
              </a:spcBef>
              <a:buClrTx/>
              <a:buSzTx/>
              <a:buFontTx/>
              <a:buNone/>
              <a:defRPr sz="3000" b="1">
                <a:solidFill>
                  <a:srgbClr val="FFFFFF"/>
                </a:solidFill>
                <a:latin typeface="Arial"/>
                <a:ea typeface="Arial"/>
                <a:cs typeface="Arial"/>
                <a:sym typeface="Arial"/>
              </a:defRPr>
            </a:lvl2pPr>
            <a:lvl3pPr marL="0" indent="0">
              <a:lnSpc>
                <a:spcPct val="90000"/>
              </a:lnSpc>
              <a:spcBef>
                <a:spcPts val="1000"/>
              </a:spcBef>
              <a:buClrTx/>
              <a:buSzTx/>
              <a:buFontTx/>
              <a:buNone/>
              <a:defRPr sz="3000" b="1">
                <a:solidFill>
                  <a:srgbClr val="FFFFFF"/>
                </a:solidFill>
                <a:latin typeface="Arial"/>
                <a:ea typeface="Arial"/>
                <a:cs typeface="Arial"/>
                <a:sym typeface="Arial"/>
              </a:defRPr>
            </a:lvl3pPr>
            <a:lvl4pPr marL="0" indent="0">
              <a:lnSpc>
                <a:spcPct val="90000"/>
              </a:lnSpc>
              <a:spcBef>
                <a:spcPts val="1000"/>
              </a:spcBef>
              <a:buClrTx/>
              <a:buSzTx/>
              <a:buFontTx/>
              <a:buNone/>
              <a:defRPr sz="3000" b="1">
                <a:solidFill>
                  <a:srgbClr val="FFFFFF"/>
                </a:solidFill>
                <a:latin typeface="Arial"/>
                <a:ea typeface="Arial"/>
                <a:cs typeface="Arial"/>
                <a:sym typeface="Arial"/>
              </a:defRPr>
            </a:lvl4pPr>
            <a:lvl5pPr marL="0" indent="0">
              <a:lnSpc>
                <a:spcPct val="90000"/>
              </a:lnSpc>
              <a:spcBef>
                <a:spcPts val="1000"/>
              </a:spcBef>
              <a:buClrTx/>
              <a:buSzTx/>
              <a:buFontTx/>
              <a:buNone/>
              <a:defRPr sz="3000" b="1">
                <a:solidFill>
                  <a:srgbClr val="FFFFFF"/>
                </a:solidFill>
                <a:latin typeface="Arial"/>
                <a:ea typeface="Arial"/>
                <a:cs typeface="Arial"/>
                <a:sym typeface="Arial"/>
              </a:defRPr>
            </a:lvl5pPr>
          </a:lstStyle>
          <a:p>
            <a:r>
              <a:t>Click to edit text</a:t>
            </a:r>
          </a:p>
          <a:p>
            <a:pPr lvl="1"/>
            <a:endParaRPr/>
          </a:p>
          <a:p>
            <a:pPr lvl="2"/>
            <a:endParaRPr/>
          </a:p>
          <a:p>
            <a:pPr lvl="3"/>
            <a:endParaRPr/>
          </a:p>
          <a:p>
            <a:pPr lvl="4"/>
            <a:endParaRPr/>
          </a:p>
        </p:txBody>
      </p:sp>
      <p:sp>
        <p:nvSpPr>
          <p:cNvPr id="362" name="Text Placeholder 4"/>
          <p:cNvSpPr>
            <a:spLocks noGrp="1"/>
          </p:cNvSpPr>
          <p:nvPr>
            <p:ph type="body" sz="quarter" idx="21" hasCustomPrompt="1"/>
          </p:nvPr>
        </p:nvSpPr>
        <p:spPr>
          <a:xfrm>
            <a:off x="6283452" y="1222717"/>
            <a:ext cx="5641850" cy="823914"/>
          </a:xfrm>
          <a:prstGeom prst="rect">
            <a:avLst/>
          </a:prstGeom>
        </p:spPr>
        <p:txBody>
          <a:bodyPr anchor="b"/>
          <a:lstStyle>
            <a:lvl1pPr marL="0" indent="0">
              <a:lnSpc>
                <a:spcPct val="90000"/>
              </a:lnSpc>
              <a:spcBef>
                <a:spcPts val="1000"/>
              </a:spcBef>
              <a:buClrTx/>
              <a:buSzTx/>
              <a:buFontTx/>
              <a:buNone/>
              <a:defRPr sz="3000" b="1">
                <a:solidFill>
                  <a:srgbClr val="FFFFFF"/>
                </a:solidFill>
                <a:latin typeface="Arial"/>
                <a:ea typeface="Arial"/>
                <a:cs typeface="Arial"/>
                <a:sym typeface="Arial"/>
              </a:defRPr>
            </a:lvl1pPr>
          </a:lstStyle>
          <a:p>
            <a:r>
              <a:t>Click to edit text</a:t>
            </a:r>
          </a:p>
        </p:txBody>
      </p:sp>
      <p:sp>
        <p:nvSpPr>
          <p:cNvPr id="36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012204516"/>
      </p:ext>
    </p:extLst>
  </p:cSld>
  <p:clrMapOvr>
    <a:masterClrMapping/>
  </p:clrMapOvr>
  <p:transition spd="med"/>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x">
  <p:cSld name="Title Only">
    <p:bg>
      <p:bgPr>
        <a:solidFill>
          <a:srgbClr val="012838"/>
        </a:solidFill>
        <a:effectLst/>
      </p:bgPr>
    </p:bg>
    <p:spTree>
      <p:nvGrpSpPr>
        <p:cNvPr id="1" name=""/>
        <p:cNvGrpSpPr/>
        <p:nvPr/>
      </p:nvGrpSpPr>
      <p:grpSpPr>
        <a:xfrm>
          <a:off x="0" y="0"/>
          <a:ext cx="0" cy="0"/>
          <a:chOff x="0" y="0"/>
          <a:chExt cx="0" cy="0"/>
        </a:xfrm>
      </p:grpSpPr>
      <p:sp>
        <p:nvSpPr>
          <p:cNvPr id="370"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71"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72"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73"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374"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75"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76"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700111348"/>
      </p:ext>
    </p:extLst>
  </p:cSld>
  <p:clrMapOvr>
    <a:masterClrMapping/>
  </p:clrMapOvr>
  <p:transition spd="med"/>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type="tx">
  <p:cSld name="1_Title and Three Content">
    <p:bg>
      <p:bgPr>
        <a:solidFill>
          <a:srgbClr val="012838"/>
        </a:solidFill>
        <a:effectLst/>
      </p:bgPr>
    </p:bg>
    <p:spTree>
      <p:nvGrpSpPr>
        <p:cNvPr id="1" name=""/>
        <p:cNvGrpSpPr/>
        <p:nvPr/>
      </p:nvGrpSpPr>
      <p:grpSpPr>
        <a:xfrm>
          <a:off x="0" y="0"/>
          <a:ext cx="0" cy="0"/>
          <a:chOff x="0" y="0"/>
          <a:chExt cx="0" cy="0"/>
        </a:xfrm>
      </p:grpSpPr>
      <p:sp>
        <p:nvSpPr>
          <p:cNvPr id="383"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84"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85"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86"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387"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88"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89" name="Body Level One…"/>
          <p:cNvSpPr txBox="1">
            <a:spLocks noGrp="1"/>
          </p:cNvSpPr>
          <p:nvPr>
            <p:ph type="body" sz="quarter" idx="1" hasCustomPrompt="1"/>
          </p:nvPr>
        </p:nvSpPr>
        <p:spPr>
          <a:xfrm>
            <a:off x="8382000" y="2005583"/>
            <a:ext cx="3200400" cy="3140076"/>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solidFill>
                  <a:srgbClr val="FFFFFF"/>
                </a:solidFill>
                <a:latin typeface="Arial"/>
                <a:ea typeface="Arial"/>
                <a:cs typeface="Arial"/>
                <a:sym typeface="Arial"/>
              </a:defRPr>
            </a:lvl1pPr>
            <a:lvl2pPr marL="628650" indent="-171450" algn="ctr">
              <a:spcBef>
                <a:spcPts val="0"/>
              </a:spcBef>
              <a:buClrTx/>
              <a:buSzPct val="100000"/>
              <a:buFontTx/>
              <a:buChar char="•"/>
              <a:defRPr sz="1800">
                <a:solidFill>
                  <a:srgbClr val="FFFFFF"/>
                </a:solidFill>
                <a:latin typeface="Arial"/>
                <a:ea typeface="Arial"/>
                <a:cs typeface="Arial"/>
                <a:sym typeface="Arial"/>
              </a:defRPr>
            </a:lvl2pPr>
            <a:lvl3pPr marL="1120138" indent="-205738" algn="ctr">
              <a:spcBef>
                <a:spcPts val="0"/>
              </a:spcBef>
              <a:buClrTx/>
              <a:buFontTx/>
              <a:defRPr sz="1800">
                <a:solidFill>
                  <a:srgbClr val="FFFFFF"/>
                </a:solidFill>
                <a:latin typeface="Arial"/>
                <a:ea typeface="Arial"/>
                <a:cs typeface="Arial"/>
                <a:sym typeface="Arial"/>
              </a:defRPr>
            </a:lvl3pPr>
            <a:lvl4pPr marL="1600200" indent="-228600" algn="ctr">
              <a:spcBef>
                <a:spcPts val="0"/>
              </a:spcBef>
              <a:buClrTx/>
              <a:buFontTx/>
              <a:buChar char="•"/>
              <a:defRPr sz="1800">
                <a:solidFill>
                  <a:srgbClr val="FFFFFF"/>
                </a:solidFill>
                <a:latin typeface="Arial"/>
                <a:ea typeface="Arial"/>
                <a:cs typeface="Arial"/>
                <a:sym typeface="Arial"/>
              </a:defRPr>
            </a:lvl4pPr>
            <a:lvl5pPr marL="2057400" indent="-228600" algn="ctr">
              <a:spcBef>
                <a:spcPts val="0"/>
              </a:spcBef>
              <a:buClrTx/>
              <a:buFontTx/>
              <a:buChar char="•"/>
              <a:defRPr sz="1800">
                <a:solidFill>
                  <a:srgbClr val="FFFFFF"/>
                </a:solidFill>
                <a:latin typeface="Arial"/>
                <a:ea typeface="Arial"/>
                <a:cs typeface="Arial"/>
                <a:sym typeface="Arial"/>
              </a:defRPr>
            </a:lvl5pPr>
          </a:lstStyle>
          <a:p>
            <a:r>
              <a:t>body body body body body body body body body body body body body body body body body body body body body body body body</a:t>
            </a:r>
          </a:p>
          <a:p>
            <a:pPr lvl="1"/>
            <a:endParaRPr/>
          </a:p>
          <a:p>
            <a:pPr lvl="2"/>
            <a:endParaRPr/>
          </a:p>
          <a:p>
            <a:pPr lvl="3"/>
            <a:endParaRPr/>
          </a:p>
          <a:p>
            <a:pPr lvl="4"/>
            <a:endParaRPr/>
          </a:p>
        </p:txBody>
      </p:sp>
      <p:sp>
        <p:nvSpPr>
          <p:cNvPr id="390" name="Text Placeholder 5"/>
          <p:cNvSpPr>
            <a:spLocks noGrp="1"/>
          </p:cNvSpPr>
          <p:nvPr>
            <p:ph type="body" sz="quarter" idx="21" hasCustomPrompt="1"/>
          </p:nvPr>
        </p:nvSpPr>
        <p:spPr>
          <a:xfrm>
            <a:off x="4504452" y="2020331"/>
            <a:ext cx="3183097" cy="3119089"/>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391" name="Text Placeholder 5"/>
          <p:cNvSpPr>
            <a:spLocks noGrp="1"/>
          </p:cNvSpPr>
          <p:nvPr>
            <p:ph type="body" sz="quarter" idx="22" hasCustomPrompt="1"/>
          </p:nvPr>
        </p:nvSpPr>
        <p:spPr>
          <a:xfrm>
            <a:off x="618264" y="1989864"/>
            <a:ext cx="3183072" cy="3122747"/>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392" name="Text Placeholder 13"/>
          <p:cNvSpPr>
            <a:spLocks noGrp="1"/>
          </p:cNvSpPr>
          <p:nvPr>
            <p:ph type="body" sz="quarter" idx="23" hasCustomPrompt="1"/>
          </p:nvPr>
        </p:nvSpPr>
        <p:spPr>
          <a:xfrm>
            <a:off x="8382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3" name="Text Placeholder 13"/>
          <p:cNvSpPr>
            <a:spLocks noGrp="1"/>
          </p:cNvSpPr>
          <p:nvPr>
            <p:ph type="body" sz="quarter" idx="24" hasCustomPrompt="1"/>
          </p:nvPr>
        </p:nvSpPr>
        <p:spPr>
          <a:xfrm>
            <a:off x="86106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4" name="Text Placeholder 13"/>
          <p:cNvSpPr>
            <a:spLocks noGrp="1"/>
          </p:cNvSpPr>
          <p:nvPr>
            <p:ph type="body" sz="quarter" idx="25" hasCustomPrompt="1"/>
          </p:nvPr>
        </p:nvSpPr>
        <p:spPr>
          <a:xfrm>
            <a:off x="47244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6642387"/>
      </p:ext>
    </p:extLst>
  </p:cSld>
  <p:clrMapOvr>
    <a:masterClrMapping/>
  </p:clrMapOvr>
  <p:transition spd="med"/>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type="tx">
  <p:cSld name="1_Title and 3 Images">
    <p:bg>
      <p:bgPr>
        <a:solidFill>
          <a:srgbClr val="012838"/>
        </a:solidFill>
        <a:effectLst/>
      </p:bgPr>
    </p:bg>
    <p:spTree>
      <p:nvGrpSpPr>
        <p:cNvPr id="1" name=""/>
        <p:cNvGrpSpPr/>
        <p:nvPr/>
      </p:nvGrpSpPr>
      <p:grpSpPr>
        <a:xfrm>
          <a:off x="0" y="0"/>
          <a:ext cx="0" cy="0"/>
          <a:chOff x="0" y="0"/>
          <a:chExt cx="0" cy="0"/>
        </a:xfrm>
      </p:grpSpPr>
      <p:sp>
        <p:nvSpPr>
          <p:cNvPr id="402"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03"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04"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05"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406"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07"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08" name="Picture Placeholder 14"/>
          <p:cNvSpPr>
            <a:spLocks noGrp="1"/>
          </p:cNvSpPr>
          <p:nvPr>
            <p:ph type="pic" sz="quarter" idx="21"/>
          </p:nvPr>
        </p:nvSpPr>
        <p:spPr>
          <a:xfrm>
            <a:off x="4928244" y="1953117"/>
            <a:ext cx="2335513" cy="2071069"/>
          </a:xfrm>
          <a:prstGeom prst="rect">
            <a:avLst/>
          </a:prstGeom>
        </p:spPr>
        <p:txBody>
          <a:bodyPr lIns="91439" tIns="45719" rIns="91439" bIns="45719">
            <a:noAutofit/>
          </a:bodyPr>
          <a:lstStyle/>
          <a:p>
            <a:endParaRPr dirty="0"/>
          </a:p>
        </p:txBody>
      </p:sp>
      <p:sp>
        <p:nvSpPr>
          <p:cNvPr id="409" name="Body Level One…"/>
          <p:cNvSpPr txBox="1">
            <a:spLocks noGrp="1"/>
          </p:cNvSpPr>
          <p:nvPr>
            <p:ph type="body" sz="quarter" idx="1" hasCustomPrompt="1"/>
          </p:nvPr>
        </p:nvSpPr>
        <p:spPr>
          <a:xfrm>
            <a:off x="4922310" y="4024190"/>
            <a:ext cx="2347380" cy="1365956"/>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vl2pPr marL="628650" indent="-171450" algn="ctr">
              <a:spcBef>
                <a:spcPts val="0"/>
              </a:spcBef>
              <a:buClrTx/>
              <a:buSzPct val="100000"/>
              <a:buFontTx/>
              <a:buChar char="•"/>
              <a:defRPr sz="1800"/>
            </a:lvl2pPr>
            <a:lvl3pPr marL="1120138" indent="-205738" algn="ctr">
              <a:spcBef>
                <a:spcPts val="0"/>
              </a:spcBef>
              <a:buClrTx/>
              <a:buFontTx/>
              <a:defRPr sz="1800"/>
            </a:lvl3pPr>
            <a:lvl4pPr marL="1600200" indent="-228600" algn="ctr">
              <a:spcBef>
                <a:spcPts val="0"/>
              </a:spcBef>
              <a:buClrTx/>
              <a:buFontTx/>
              <a:buChar char="•"/>
              <a:defRPr sz="1800"/>
            </a:lvl4pPr>
            <a:lvl5pPr marL="2057400" indent="-228600" algn="ctr">
              <a:spcBef>
                <a:spcPts val="0"/>
              </a:spcBef>
              <a:buClrTx/>
              <a:buFontTx/>
              <a:buChar char="•"/>
              <a:defRPr sz="1800"/>
            </a:lvl5pPr>
          </a:lstStyle>
          <a:p>
            <a:r>
              <a:t>Click to edit title</a:t>
            </a:r>
          </a:p>
          <a:p>
            <a:pPr lvl="1"/>
            <a:endParaRPr/>
          </a:p>
          <a:p>
            <a:pPr lvl="2"/>
            <a:endParaRPr/>
          </a:p>
          <a:p>
            <a:pPr lvl="3"/>
            <a:endParaRPr/>
          </a:p>
          <a:p>
            <a:pPr lvl="4"/>
            <a:endParaRPr/>
          </a:p>
        </p:txBody>
      </p:sp>
      <p:sp>
        <p:nvSpPr>
          <p:cNvPr id="410" name="Text Placeholder 4"/>
          <p:cNvSpPr>
            <a:spLocks noGrp="1"/>
          </p:cNvSpPr>
          <p:nvPr>
            <p:ph type="body" sz="quarter" idx="22" hasCustomPrompt="1"/>
          </p:nvPr>
        </p:nvSpPr>
        <p:spPr>
          <a:xfrm>
            <a:off x="5088878"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1" name="Picture Placeholder 14"/>
          <p:cNvSpPr>
            <a:spLocks noGrp="1"/>
          </p:cNvSpPr>
          <p:nvPr>
            <p:ph type="pic" sz="quarter" idx="23"/>
          </p:nvPr>
        </p:nvSpPr>
        <p:spPr>
          <a:xfrm>
            <a:off x="1490459" y="1953117"/>
            <a:ext cx="2335513" cy="2071069"/>
          </a:xfrm>
          <a:prstGeom prst="rect">
            <a:avLst/>
          </a:prstGeom>
        </p:spPr>
        <p:txBody>
          <a:bodyPr lIns="91439" tIns="45719" rIns="91439" bIns="45719">
            <a:noAutofit/>
          </a:bodyPr>
          <a:lstStyle/>
          <a:p>
            <a:endParaRPr dirty="0"/>
          </a:p>
        </p:txBody>
      </p:sp>
      <p:sp>
        <p:nvSpPr>
          <p:cNvPr id="412" name="Text Placeholder 5"/>
          <p:cNvSpPr>
            <a:spLocks noGrp="1"/>
          </p:cNvSpPr>
          <p:nvPr>
            <p:ph type="body" sz="quarter" idx="24" hasCustomPrompt="1"/>
          </p:nvPr>
        </p:nvSpPr>
        <p:spPr>
          <a:xfrm>
            <a:off x="1488292" y="4027959"/>
            <a:ext cx="2339845" cy="1358418"/>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413" name="Text Placeholder 4"/>
          <p:cNvSpPr>
            <a:spLocks noGrp="1"/>
          </p:cNvSpPr>
          <p:nvPr>
            <p:ph type="body" sz="quarter" idx="25" hasCustomPrompt="1"/>
          </p:nvPr>
        </p:nvSpPr>
        <p:spPr>
          <a:xfrm>
            <a:off x="1651093" y="4244697"/>
            <a:ext cx="2014243"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4" name="Picture Placeholder 14"/>
          <p:cNvSpPr>
            <a:spLocks noGrp="1"/>
          </p:cNvSpPr>
          <p:nvPr>
            <p:ph type="pic" sz="quarter" idx="26"/>
          </p:nvPr>
        </p:nvSpPr>
        <p:spPr>
          <a:xfrm>
            <a:off x="8360095" y="1953117"/>
            <a:ext cx="2335513" cy="2071069"/>
          </a:xfrm>
          <a:prstGeom prst="rect">
            <a:avLst/>
          </a:prstGeom>
        </p:spPr>
        <p:txBody>
          <a:bodyPr lIns="91439" tIns="45719" rIns="91439" bIns="45719">
            <a:noAutofit/>
          </a:bodyPr>
          <a:lstStyle/>
          <a:p>
            <a:endParaRPr dirty="0"/>
          </a:p>
        </p:txBody>
      </p:sp>
      <p:sp>
        <p:nvSpPr>
          <p:cNvPr id="415" name="Text Placeholder 5"/>
          <p:cNvSpPr>
            <a:spLocks noGrp="1"/>
          </p:cNvSpPr>
          <p:nvPr>
            <p:ph type="body" sz="quarter" idx="27" hasCustomPrompt="1"/>
          </p:nvPr>
        </p:nvSpPr>
        <p:spPr>
          <a:xfrm>
            <a:off x="8357927" y="4027959"/>
            <a:ext cx="2339844" cy="1358418"/>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416" name="Text Placeholder 4"/>
          <p:cNvSpPr>
            <a:spLocks noGrp="1"/>
          </p:cNvSpPr>
          <p:nvPr>
            <p:ph type="body" sz="quarter" idx="28" hasCustomPrompt="1"/>
          </p:nvPr>
        </p:nvSpPr>
        <p:spPr>
          <a:xfrm>
            <a:off x="8520727"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317402872"/>
      </p:ext>
    </p:extLst>
  </p:cSld>
  <p:clrMapOvr>
    <a:masterClrMapping/>
  </p:clrMapOvr>
  <p:transition spd="med"/>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type="tx">
  <p:cSld name="Image and Text">
    <p:bg>
      <p:bgPr>
        <a:solidFill>
          <a:srgbClr val="012838"/>
        </a:solidFill>
        <a:effectLst/>
      </p:bgPr>
    </p:bg>
    <p:spTree>
      <p:nvGrpSpPr>
        <p:cNvPr id="1" name=""/>
        <p:cNvGrpSpPr/>
        <p:nvPr/>
      </p:nvGrpSpPr>
      <p:grpSpPr>
        <a:xfrm>
          <a:off x="0" y="0"/>
          <a:ext cx="0" cy="0"/>
          <a:chOff x="0" y="0"/>
          <a:chExt cx="0" cy="0"/>
        </a:xfrm>
      </p:grpSpPr>
      <p:sp>
        <p:nvSpPr>
          <p:cNvPr id="424" name="Rectangle 9"/>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25" name="Rounded Rectangle 13"/>
          <p:cNvSpPr/>
          <p:nvPr/>
        </p:nvSpPr>
        <p:spPr>
          <a:xfrm>
            <a:off x="3815398" y="1066800"/>
            <a:ext cx="6509702" cy="4273995"/>
          </a:xfrm>
          <a:prstGeom prst="roundRect">
            <a:avLst>
              <a:gd name="adj" fmla="val 0"/>
            </a:avLst>
          </a:prstGeom>
          <a:solidFill>
            <a:schemeClr val="accent4"/>
          </a:solidFill>
          <a:ln w="12700">
            <a:miter lim="400000"/>
          </a:ln>
        </p:spPr>
        <p:txBody>
          <a:bodyPr lIns="45718" tIns="45718" rIns="45718" bIns="45718"/>
          <a:lstStyle/>
          <a:p>
            <a:pPr>
              <a:defRPr>
                <a:solidFill>
                  <a:srgbClr val="FFFFFF"/>
                </a:solidFill>
                <a:latin typeface="Arial"/>
                <a:ea typeface="Arial"/>
                <a:cs typeface="Arial"/>
                <a:sym typeface="Arial"/>
              </a:defRPr>
            </a:pPr>
            <a:endParaRPr dirty="0"/>
          </a:p>
        </p:txBody>
      </p:sp>
      <p:sp>
        <p:nvSpPr>
          <p:cNvPr id="426" name="Rectangle 14"/>
          <p:cNvSpPr/>
          <p:nvPr/>
        </p:nvSpPr>
        <p:spPr>
          <a:xfrm>
            <a:off x="1866900" y="1600199"/>
            <a:ext cx="3111500" cy="3159349"/>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27" name="Picture Placeholder 14"/>
          <p:cNvSpPr>
            <a:spLocks noGrp="1"/>
          </p:cNvSpPr>
          <p:nvPr>
            <p:ph type="pic" sz="quarter" idx="21"/>
          </p:nvPr>
        </p:nvSpPr>
        <p:spPr>
          <a:xfrm>
            <a:off x="1866900" y="1600200"/>
            <a:ext cx="3111500" cy="3159346"/>
          </a:xfrm>
          <a:prstGeom prst="rect">
            <a:avLst/>
          </a:prstGeom>
        </p:spPr>
        <p:txBody>
          <a:bodyPr lIns="91439" tIns="45719" rIns="91439" bIns="45719">
            <a:noAutofit/>
          </a:bodyPr>
          <a:lstStyle/>
          <a:p>
            <a:endParaRPr dirty="0"/>
          </a:p>
        </p:txBody>
      </p:sp>
      <p:sp>
        <p:nvSpPr>
          <p:cNvPr id="428" name="Body Level One…"/>
          <p:cNvSpPr txBox="1">
            <a:spLocks noGrp="1"/>
          </p:cNvSpPr>
          <p:nvPr>
            <p:ph type="body" sz="quarter" idx="1" hasCustomPrompt="1"/>
          </p:nvPr>
        </p:nvSpPr>
        <p:spPr>
          <a:xfrm>
            <a:off x="4978400" y="2839928"/>
            <a:ext cx="5346700" cy="457202"/>
          </a:xfrm>
          <a:prstGeom prst="rect">
            <a:avLst/>
          </a:prstGeom>
        </p:spPr>
        <p:txBody>
          <a:bodyPr anchor="ctr"/>
          <a:lstStyle>
            <a:lvl1pPr marL="0" indent="0" algn="ctr">
              <a:lnSpc>
                <a:spcPct val="90000"/>
              </a:lnSpc>
              <a:spcBef>
                <a:spcPts val="1000"/>
              </a:spcBef>
              <a:buClrTx/>
              <a:buSzTx/>
              <a:buFontTx/>
              <a:buNone/>
              <a:defRPr sz="3200" b="1">
                <a:solidFill>
                  <a:srgbClr val="FFFFFF"/>
                </a:solidFill>
                <a:latin typeface="Arial"/>
                <a:ea typeface="Arial"/>
                <a:cs typeface="Arial"/>
                <a:sym typeface="Arial"/>
              </a:defRPr>
            </a:lvl1pPr>
            <a:lvl2pPr marL="0" indent="0" algn="ctr">
              <a:lnSpc>
                <a:spcPct val="90000"/>
              </a:lnSpc>
              <a:spcBef>
                <a:spcPts val="1000"/>
              </a:spcBef>
              <a:buClrTx/>
              <a:buSzTx/>
              <a:buFontTx/>
              <a:buNone/>
              <a:defRPr sz="3200" b="1">
                <a:solidFill>
                  <a:srgbClr val="FFFFFF"/>
                </a:solidFill>
                <a:latin typeface="Arial"/>
                <a:ea typeface="Arial"/>
                <a:cs typeface="Arial"/>
                <a:sym typeface="Arial"/>
              </a:defRPr>
            </a:lvl2pPr>
            <a:lvl3pPr marL="0" indent="0" algn="ctr">
              <a:lnSpc>
                <a:spcPct val="90000"/>
              </a:lnSpc>
              <a:spcBef>
                <a:spcPts val="1000"/>
              </a:spcBef>
              <a:buClrTx/>
              <a:buSzTx/>
              <a:buFontTx/>
              <a:buNone/>
              <a:defRPr sz="3200" b="1">
                <a:solidFill>
                  <a:srgbClr val="FFFFFF"/>
                </a:solidFill>
                <a:latin typeface="Arial"/>
                <a:ea typeface="Arial"/>
                <a:cs typeface="Arial"/>
                <a:sym typeface="Arial"/>
              </a:defRPr>
            </a:lvl3pPr>
            <a:lvl4pPr marL="0" indent="0" algn="ctr">
              <a:lnSpc>
                <a:spcPct val="90000"/>
              </a:lnSpc>
              <a:spcBef>
                <a:spcPts val="1000"/>
              </a:spcBef>
              <a:buClrTx/>
              <a:buSzTx/>
              <a:buFontTx/>
              <a:buNone/>
              <a:defRPr sz="3200" b="1">
                <a:solidFill>
                  <a:srgbClr val="FFFFFF"/>
                </a:solidFill>
                <a:latin typeface="Arial"/>
                <a:ea typeface="Arial"/>
                <a:cs typeface="Arial"/>
                <a:sym typeface="Arial"/>
              </a:defRPr>
            </a:lvl4pPr>
            <a:lvl5pPr marL="0" indent="0" algn="ctr">
              <a:lnSpc>
                <a:spcPct val="90000"/>
              </a:lnSpc>
              <a:spcBef>
                <a:spcPts val="1000"/>
              </a:spcBef>
              <a:buClrTx/>
              <a:buSzTx/>
              <a:buFontTx/>
              <a:buNone/>
              <a:defRPr sz="3200" b="1">
                <a:solidFill>
                  <a:srgbClr val="FFFFFF"/>
                </a:solidFill>
                <a:latin typeface="Arial"/>
                <a:ea typeface="Arial"/>
                <a:cs typeface="Arial"/>
                <a:sym typeface="Arial"/>
              </a:defRPr>
            </a:lvl5pPr>
          </a:lstStyle>
          <a:p>
            <a:r>
              <a:t>First &amp; Last Name</a:t>
            </a:r>
          </a:p>
          <a:p>
            <a:pPr lvl="1"/>
            <a:endParaRPr/>
          </a:p>
          <a:p>
            <a:pPr lvl="2"/>
            <a:endParaRPr/>
          </a:p>
          <a:p>
            <a:pPr lvl="3"/>
            <a:endParaRPr/>
          </a:p>
          <a:p>
            <a:pPr lvl="4"/>
            <a:endParaRPr/>
          </a:p>
        </p:txBody>
      </p:sp>
      <p:sp>
        <p:nvSpPr>
          <p:cNvPr id="429" name="Text Placeholder 22"/>
          <p:cNvSpPr>
            <a:spLocks noGrp="1"/>
          </p:cNvSpPr>
          <p:nvPr>
            <p:ph type="body" sz="quarter" idx="22" hasCustomPrompt="1"/>
          </p:nvPr>
        </p:nvSpPr>
        <p:spPr>
          <a:xfrm>
            <a:off x="4978400" y="3352800"/>
            <a:ext cx="5346700" cy="381000"/>
          </a:xfrm>
          <a:prstGeom prst="rect">
            <a:avLst/>
          </a:prstGeom>
        </p:spPr>
        <p:txBody>
          <a:bodyPr anchor="ctr"/>
          <a:lstStyle>
            <a:lvl1pPr marL="0" indent="0" algn="ctr" defTabSz="804672">
              <a:lnSpc>
                <a:spcPct val="90000"/>
              </a:lnSpc>
              <a:spcBef>
                <a:spcPts val="800"/>
              </a:spcBef>
              <a:buClrTx/>
              <a:buSzTx/>
              <a:buFontTx/>
              <a:buNone/>
              <a:defRPr sz="2100">
                <a:solidFill>
                  <a:srgbClr val="FFFFFF"/>
                </a:solidFill>
                <a:latin typeface="Arial"/>
                <a:ea typeface="Arial"/>
                <a:cs typeface="Arial"/>
                <a:sym typeface="Arial"/>
              </a:defRPr>
            </a:lvl1pPr>
          </a:lstStyle>
          <a:p>
            <a:r>
              <a:t>Title</a:t>
            </a:r>
          </a:p>
        </p:txBody>
      </p:sp>
      <p:sp>
        <p:nvSpPr>
          <p:cNvPr id="43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31" name="Picture 21" descr="Picture 21"/>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43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569351970"/>
      </p:ext>
    </p:extLst>
  </p:cSld>
  <p:clrMapOvr>
    <a:masterClrMapping/>
  </p:clrMapOvr>
  <p:transition spd="med"/>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tx">
  <p:cSld name="2_Blank">
    <p:bg>
      <p:bgPr>
        <a:solidFill>
          <a:srgbClr val="012838"/>
        </a:solidFill>
        <a:effectLst/>
      </p:bgPr>
    </p:bg>
    <p:spTree>
      <p:nvGrpSpPr>
        <p:cNvPr id="1" name=""/>
        <p:cNvGrpSpPr/>
        <p:nvPr/>
      </p:nvGrpSpPr>
      <p:grpSpPr>
        <a:xfrm>
          <a:off x="0" y="0"/>
          <a:ext cx="0" cy="0"/>
          <a:chOff x="0" y="0"/>
          <a:chExt cx="0" cy="0"/>
        </a:xfrm>
      </p:grpSpPr>
      <p:sp>
        <p:nvSpPr>
          <p:cNvPr id="439" name="Rectangle 10"/>
          <p:cNvSpPr/>
          <p:nvPr/>
        </p:nvSpPr>
        <p:spPr>
          <a:xfrm rot="10800000">
            <a:off x="-2" y="-1"/>
            <a:ext cx="12192003"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40" name="Rectangle 4"/>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41"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44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99216266"/>
      </p:ext>
    </p:extLst>
  </p:cSld>
  <p:clrMapOvr>
    <a:masterClrMapping/>
  </p:clrMapOvr>
  <p:transition spd="med"/>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type="tx">
  <p:cSld name="1_Title and Text Left_Content Right">
    <p:bg>
      <p:bgPr>
        <a:solidFill>
          <a:srgbClr val="012838"/>
        </a:solidFill>
        <a:effectLst/>
      </p:bgPr>
    </p:bg>
    <p:spTree>
      <p:nvGrpSpPr>
        <p:cNvPr id="1" name=""/>
        <p:cNvGrpSpPr/>
        <p:nvPr/>
      </p:nvGrpSpPr>
      <p:grpSpPr>
        <a:xfrm>
          <a:off x="0" y="0"/>
          <a:ext cx="0" cy="0"/>
          <a:chOff x="0" y="0"/>
          <a:chExt cx="0" cy="0"/>
        </a:xfrm>
      </p:grpSpPr>
      <p:sp>
        <p:nvSpPr>
          <p:cNvPr id="449"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5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51"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52"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45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54"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55" name="Body Level One…"/>
          <p:cNvSpPr txBox="1">
            <a:spLocks noGrp="1"/>
          </p:cNvSpPr>
          <p:nvPr>
            <p:ph type="body" sz="half" idx="1"/>
          </p:nvPr>
        </p:nvSpPr>
        <p:spPr>
          <a:xfrm>
            <a:off x="277934" y="1535080"/>
            <a:ext cx="5498278" cy="4332319"/>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56"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45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412692775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defRPr>
            </a:lvl1pPr>
            <a:lvl2pPr marL="685800" indent="-228600">
              <a:defRPr sz="2000">
                <a:solidFill>
                  <a:schemeClr val="tx2">
                    <a:lumMod val="65000"/>
                    <a:lumOff val="35000"/>
                  </a:schemeClr>
                </a:solidFill>
              </a:defRPr>
            </a:lvl2pPr>
            <a:lvl3pPr marL="1084263" indent="-169863">
              <a:defRPr>
                <a:solidFill>
                  <a:schemeClr val="tx2">
                    <a:lumMod val="65000"/>
                    <a:lumOff val="35000"/>
                  </a:schemeClr>
                </a:solidFill>
              </a:defRPr>
            </a:lvl3pPr>
            <a:lvl4pPr>
              <a:defRPr>
                <a:solidFill>
                  <a:schemeClr val="tx2">
                    <a:lumMod val="65000"/>
                    <a:lumOff val="35000"/>
                  </a:schemeClr>
                </a:solidFill>
              </a:defRPr>
            </a:lvl4pPr>
            <a:lvl5pPr marL="2060575" indent="-290513">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145953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tx">
  <p:cSld name="1_Title and Text Left_Text Right">
    <p:bg>
      <p:bgPr>
        <a:solidFill>
          <a:srgbClr val="012838"/>
        </a:solidFill>
        <a:effectLst/>
      </p:bgPr>
    </p:bg>
    <p:spTree>
      <p:nvGrpSpPr>
        <p:cNvPr id="1" name=""/>
        <p:cNvGrpSpPr/>
        <p:nvPr/>
      </p:nvGrpSpPr>
      <p:grpSpPr>
        <a:xfrm>
          <a:off x="0" y="0"/>
          <a:ext cx="0" cy="0"/>
          <a:chOff x="0" y="0"/>
          <a:chExt cx="0" cy="0"/>
        </a:xfrm>
      </p:grpSpPr>
      <p:sp>
        <p:nvSpPr>
          <p:cNvPr id="464"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65"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66"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67"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468"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69" name="Rectangle 5"/>
          <p:cNvSpPr/>
          <p:nvPr/>
        </p:nvSpPr>
        <p:spPr>
          <a:xfrm>
            <a:off x="6096000" y="-2"/>
            <a:ext cx="6096000" cy="6208774"/>
          </a:xfrm>
          <a:prstGeom prst="rect">
            <a:avLst/>
          </a:prstGeom>
          <a:solidFill>
            <a:srgbClr val="FFFFFF">
              <a:alpha val="10000"/>
            </a:srgbClr>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70" name="Title Text"/>
          <p:cNvSpPr txBox="1">
            <a:spLocks noGrp="1"/>
          </p:cNvSpPr>
          <p:nvPr>
            <p:ph type="title"/>
          </p:nvPr>
        </p:nvSpPr>
        <p:spPr>
          <a:xfrm>
            <a:off x="277934" y="295773"/>
            <a:ext cx="549554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71"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72" name="Text Placeholder 4"/>
          <p:cNvSpPr>
            <a:spLocks noGrp="1"/>
          </p:cNvSpPr>
          <p:nvPr>
            <p:ph type="body" sz="half" idx="21"/>
          </p:nvPr>
        </p:nvSpPr>
        <p:spPr>
          <a:xfrm>
            <a:off x="6429754"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47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3010016343"/>
      </p:ext>
    </p:extLst>
  </p:cSld>
  <p:clrMapOvr>
    <a:masterClrMapping/>
  </p:clrMapOvr>
  <p:transition spd="med"/>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x">
  <p:cSld name="Title and Text Left Multiple_Content Right">
    <p:bg>
      <p:bgPr>
        <a:solidFill>
          <a:srgbClr val="012838"/>
        </a:solidFill>
        <a:effectLst/>
      </p:bgPr>
    </p:bg>
    <p:spTree>
      <p:nvGrpSpPr>
        <p:cNvPr id="1" name=""/>
        <p:cNvGrpSpPr/>
        <p:nvPr/>
      </p:nvGrpSpPr>
      <p:grpSpPr>
        <a:xfrm>
          <a:off x="0" y="0"/>
          <a:ext cx="0" cy="0"/>
          <a:chOff x="0" y="0"/>
          <a:chExt cx="0" cy="0"/>
        </a:xfrm>
      </p:grpSpPr>
      <p:sp>
        <p:nvSpPr>
          <p:cNvPr id="480" name="Rectangle 15"/>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81"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Click to edit Master title multiple lines</a:t>
            </a:r>
          </a:p>
        </p:txBody>
      </p:sp>
      <p:sp>
        <p:nvSpPr>
          <p:cNvPr id="482"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83" name="Straight Connector 13"/>
          <p:cNvSpPr/>
          <p:nvPr/>
        </p:nvSpPr>
        <p:spPr>
          <a:xfrm>
            <a:off x="406400" y="1476766"/>
            <a:ext cx="711200" cy="3"/>
          </a:xfrm>
          <a:prstGeom prst="line">
            <a:avLst/>
          </a:prstGeom>
          <a:ln w="28575">
            <a:solidFill>
              <a:srgbClr val="FFFFFF"/>
            </a:solidFill>
            <a:miter/>
          </a:ln>
        </p:spPr>
        <p:txBody>
          <a:bodyPr lIns="45718" tIns="45718" rIns="45718" bIns="45718"/>
          <a:lstStyle/>
          <a:p>
            <a:endParaRPr dirty="0"/>
          </a:p>
        </p:txBody>
      </p:sp>
      <p:sp>
        <p:nvSpPr>
          <p:cNvPr id="484" name="Rectangle 8"/>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85" name="Picture 14" descr="Picture 14"/>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486"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48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60123637"/>
      </p:ext>
    </p:extLst>
  </p:cSld>
  <p:clrMapOvr>
    <a:masterClrMapping/>
  </p:clrMapOvr>
  <p:transition spd="med"/>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type="tx">
  <p:cSld name="Title and Text Left Multiple_Text Right">
    <p:bg>
      <p:bgPr>
        <a:solidFill>
          <a:srgbClr val="012838"/>
        </a:solidFill>
        <a:effectLst/>
      </p:bgPr>
    </p:bg>
    <p:spTree>
      <p:nvGrpSpPr>
        <p:cNvPr id="1" name=""/>
        <p:cNvGrpSpPr/>
        <p:nvPr/>
      </p:nvGrpSpPr>
      <p:grpSpPr>
        <a:xfrm>
          <a:off x="0" y="0"/>
          <a:ext cx="0" cy="0"/>
          <a:chOff x="0" y="0"/>
          <a:chExt cx="0" cy="0"/>
        </a:xfrm>
      </p:grpSpPr>
      <p:sp>
        <p:nvSpPr>
          <p:cNvPr id="494" name="Rectangle 16"/>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95" name="Rectangle 8"/>
          <p:cNvSpPr/>
          <p:nvPr/>
        </p:nvSpPr>
        <p:spPr>
          <a:xfrm>
            <a:off x="6096000" y="-2"/>
            <a:ext cx="6096000" cy="6208774"/>
          </a:xfrm>
          <a:prstGeom prst="rect">
            <a:avLst/>
          </a:prstGeom>
          <a:solidFill>
            <a:srgbClr val="FFFFFF">
              <a:alpha val="10000"/>
            </a:srgbClr>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96" name="Click to edit Master title multiple lin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Click to edit Master title multiple lines</a:t>
            </a:r>
          </a:p>
        </p:txBody>
      </p:sp>
      <p:sp>
        <p:nvSpPr>
          <p:cNvPr id="497"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98" name="Straight Connector 13"/>
          <p:cNvSpPr/>
          <p:nvPr/>
        </p:nvSpPr>
        <p:spPr>
          <a:xfrm>
            <a:off x="406400" y="1476766"/>
            <a:ext cx="711200" cy="3"/>
          </a:xfrm>
          <a:prstGeom prst="line">
            <a:avLst/>
          </a:prstGeom>
          <a:ln w="28575">
            <a:solidFill>
              <a:srgbClr val="FFFFFF"/>
            </a:solidFill>
            <a:miter/>
          </a:ln>
        </p:spPr>
        <p:txBody>
          <a:bodyPr lIns="45718" tIns="45718" rIns="45718" bIns="45718"/>
          <a:lstStyle/>
          <a:p>
            <a:endParaRPr dirty="0"/>
          </a:p>
        </p:txBody>
      </p:sp>
      <p:sp>
        <p:nvSpPr>
          <p:cNvPr id="499" name="Text Placeholder 4"/>
          <p:cNvSpPr>
            <a:spLocks noGrp="1"/>
          </p:cNvSpPr>
          <p:nvPr>
            <p:ph type="body" sz="half" idx="21"/>
          </p:nvPr>
        </p:nvSpPr>
        <p:spPr>
          <a:xfrm>
            <a:off x="6418522"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500" name="Rectangle 12"/>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501" name="Picture 15" descr="Picture 15"/>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502" name="Slide Number"/>
          <p:cNvSpPr txBox="1">
            <a:spLocks noGrp="1"/>
          </p:cNvSpPr>
          <p:nvPr>
            <p:ph type="sldNum" sz="quarter" idx="2"/>
          </p:nvPr>
        </p:nvSpPr>
        <p:spPr>
          <a:xfrm>
            <a:off x="11537347" y="6406786"/>
            <a:ext cx="273654" cy="264253"/>
          </a:xfrm>
          <a:prstGeom prst="rect">
            <a:avLst/>
          </a:prstGeom>
        </p:spPr>
        <p:txBody>
          <a:bodyPr/>
          <a:lstStyle>
            <a:lvl1pPr>
              <a:defRPr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494070642"/>
      </p:ext>
    </p:extLst>
  </p:cSld>
  <p:clrMapOvr>
    <a:masterClrMapping/>
  </p:clrMapOvr>
  <p:transition spd="med"/>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type="tx">
  <p:cSld name="2_Title and Large Image">
    <p:bg>
      <p:bgPr>
        <a:solidFill>
          <a:srgbClr val="012838"/>
        </a:solidFill>
        <a:effectLst/>
      </p:bgPr>
    </p:bg>
    <p:spTree>
      <p:nvGrpSpPr>
        <p:cNvPr id="1" name=""/>
        <p:cNvGrpSpPr/>
        <p:nvPr/>
      </p:nvGrpSpPr>
      <p:grpSpPr>
        <a:xfrm>
          <a:off x="0" y="0"/>
          <a:ext cx="0" cy="0"/>
          <a:chOff x="0" y="0"/>
          <a:chExt cx="0" cy="0"/>
        </a:xfrm>
      </p:grpSpPr>
      <p:sp>
        <p:nvSpPr>
          <p:cNvPr id="509"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1"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512" name="Picture 9" descr="Picture 9"/>
          <p:cNvPicPr>
            <a:picLocks noChangeAspect="1"/>
          </p:cNvPicPr>
          <p:nvPr/>
        </p:nvPicPr>
        <p:blipFill>
          <a:blip r:embed="rId2"/>
          <a:stretch>
            <a:fillRect/>
          </a:stretch>
        </p:blipFill>
        <p:spPr>
          <a:xfrm>
            <a:off x="392429" y="6410997"/>
            <a:ext cx="1607822" cy="248929"/>
          </a:xfrm>
          <a:prstGeom prst="rect">
            <a:avLst/>
          </a:prstGeom>
          <a:ln w="12700">
            <a:miter lim="400000"/>
          </a:ln>
        </p:spPr>
      </p:pic>
      <p:sp>
        <p:nvSpPr>
          <p:cNvPr id="51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514" name="Picture Placeholder 4"/>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515" name="Rectangle 6"/>
          <p:cNvSpPr/>
          <p:nvPr/>
        </p:nvSpPr>
        <p:spPr>
          <a:xfrm>
            <a:off x="0" y="-1"/>
            <a:ext cx="12192000" cy="1143001"/>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6"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517" name="Straight Connector 9"/>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sp>
        <p:nvSpPr>
          <p:cNvPr id="51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0524762"/>
      </p:ext>
    </p:extLst>
  </p:cSld>
  <p:clrMapOvr>
    <a:masterClrMapping/>
  </p:clrMapOvr>
  <p:transition spd="med"/>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x">
  <p:cSld name="1_Custom Layout">
    <p:bg>
      <p:bgPr>
        <a:solidFill>
          <a:srgbClr val="012838"/>
        </a:solidFill>
        <a:effectLst/>
      </p:bgPr>
    </p:bg>
    <p:spTree>
      <p:nvGrpSpPr>
        <p:cNvPr id="1" name=""/>
        <p:cNvGrpSpPr/>
        <p:nvPr/>
      </p:nvGrpSpPr>
      <p:grpSpPr>
        <a:xfrm>
          <a:off x="0" y="0"/>
          <a:ext cx="0" cy="0"/>
          <a:chOff x="0" y="0"/>
          <a:chExt cx="0" cy="0"/>
        </a:xfrm>
      </p:grpSpPr>
      <p:sp>
        <p:nvSpPr>
          <p:cNvPr id="525" name="Rectangle 6"/>
          <p:cNvSpPr/>
          <p:nvPr/>
        </p:nvSpPr>
        <p:spPr>
          <a:xfrm rot="10800000">
            <a:off x="-1"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26" name="Straight Connector 8"/>
          <p:cNvSpPr/>
          <p:nvPr/>
        </p:nvSpPr>
        <p:spPr>
          <a:xfrm>
            <a:off x="406401" y="989878"/>
            <a:ext cx="711202" cy="3"/>
          </a:xfrm>
          <a:prstGeom prst="line">
            <a:avLst/>
          </a:prstGeom>
          <a:ln w="28575">
            <a:solidFill>
              <a:srgbClr val="FFFFFF"/>
            </a:solidFill>
            <a:miter/>
          </a:ln>
        </p:spPr>
        <p:txBody>
          <a:bodyPr lIns="45718" tIns="45718" rIns="45718" bIns="45718"/>
          <a:lstStyle/>
          <a:p>
            <a:endParaRPr dirty="0"/>
          </a:p>
        </p:txBody>
      </p:sp>
      <p:sp>
        <p:nvSpPr>
          <p:cNvPr id="527" name="Picture Placeholder 4"/>
          <p:cNvSpPr>
            <a:spLocks noGrp="1"/>
          </p:cNvSpPr>
          <p:nvPr>
            <p:ph type="pic" idx="21"/>
          </p:nvPr>
        </p:nvSpPr>
        <p:spPr>
          <a:xfrm>
            <a:off x="0" y="1143000"/>
            <a:ext cx="12192000" cy="5714999"/>
          </a:xfrm>
          <a:prstGeom prst="rect">
            <a:avLst/>
          </a:prstGeom>
        </p:spPr>
        <p:txBody>
          <a:bodyPr lIns="91439" tIns="45719" rIns="91439" bIns="45719">
            <a:noAutofit/>
          </a:bodyPr>
          <a:lstStyle/>
          <a:p>
            <a:endParaRPr dirty="0"/>
          </a:p>
        </p:txBody>
      </p:sp>
      <p:sp>
        <p:nvSpPr>
          <p:cNvPr id="528" name="Rectangle 7"/>
          <p:cNvSpPr/>
          <p:nvPr/>
        </p:nvSpPr>
        <p:spPr>
          <a:xfrm>
            <a:off x="0" y="-1"/>
            <a:ext cx="12192000" cy="1143001"/>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29"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530" name="Straight Connector 5"/>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sp>
        <p:nvSpPr>
          <p:cNvPr id="531"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099719436"/>
      </p:ext>
    </p:extLst>
  </p:cSld>
  <p:clrMapOvr>
    <a:masterClrMapping/>
  </p:clrMapOvr>
  <p:transition spd="med"/>
</p:sldLayout>
</file>

<file path=ppt/slideLayouts/slideLayout225.xml><?xml version="1.0" encoding="utf-8"?>
<p:sldLayout xmlns:a="http://schemas.openxmlformats.org/drawingml/2006/main" xmlns:r="http://schemas.openxmlformats.org/officeDocument/2006/relationships" xmlns:p="http://schemas.openxmlformats.org/presentationml/2006/main" type="tx">
  <p:cSld name="Title &amp; Bulleted Content">
    <p:spTree>
      <p:nvGrpSpPr>
        <p:cNvPr id="1" name=""/>
        <p:cNvGrpSpPr/>
        <p:nvPr/>
      </p:nvGrpSpPr>
      <p:grpSpPr>
        <a:xfrm>
          <a:off x="0" y="0"/>
          <a:ext cx="0" cy="0"/>
          <a:chOff x="0" y="0"/>
          <a:chExt cx="0" cy="0"/>
        </a:xfrm>
      </p:grpSpPr>
      <p:sp>
        <p:nvSpPr>
          <p:cNvPr id="538" name="Title Text"/>
          <p:cNvSpPr txBox="1">
            <a:spLocks noGrp="1"/>
          </p:cNvSpPr>
          <p:nvPr>
            <p:ph type="title"/>
          </p:nvPr>
        </p:nvSpPr>
        <p:spPr>
          <a:prstGeom prst="rect">
            <a:avLst/>
          </a:prstGeom>
        </p:spPr>
        <p:txBody>
          <a:bodyPr/>
          <a:lstStyle/>
          <a:p>
            <a:r>
              <a:t>Title Text</a:t>
            </a:r>
          </a:p>
        </p:txBody>
      </p:sp>
      <p:sp>
        <p:nvSpPr>
          <p:cNvPr id="539"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40"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51700393"/>
      </p:ext>
    </p:extLst>
  </p:cSld>
  <p:clrMapOvr>
    <a:masterClrMapping/>
  </p:clrMapOvr>
  <p:transition spd="med"/>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type="tx">
  <p:cSld name="Title Slide-light bkgd">
    <p:spTree>
      <p:nvGrpSpPr>
        <p:cNvPr id="1" name=""/>
        <p:cNvGrpSpPr/>
        <p:nvPr/>
      </p:nvGrpSpPr>
      <p:grpSpPr>
        <a:xfrm>
          <a:off x="0" y="0"/>
          <a:ext cx="0" cy="0"/>
          <a:chOff x="0" y="0"/>
          <a:chExt cx="0" cy="0"/>
        </a:xfrm>
      </p:grpSpPr>
      <p:sp>
        <p:nvSpPr>
          <p:cNvPr id="547" name="Straight Connector 3"/>
          <p:cNvSpPr/>
          <p:nvPr/>
        </p:nvSpPr>
        <p:spPr>
          <a:xfrm>
            <a:off x="1422400" y="2743200"/>
            <a:ext cx="9347200" cy="0"/>
          </a:xfrm>
          <a:prstGeom prst="line">
            <a:avLst/>
          </a:prstGeom>
          <a:ln>
            <a:solidFill>
              <a:srgbClr val="A9B2B1"/>
            </a:solidFill>
          </a:ln>
        </p:spPr>
        <p:txBody>
          <a:bodyPr lIns="45718" tIns="45718" rIns="45718" bIns="45718"/>
          <a:lstStyle/>
          <a:p>
            <a:endParaRPr dirty="0"/>
          </a:p>
        </p:txBody>
      </p:sp>
      <p:sp>
        <p:nvSpPr>
          <p:cNvPr id="548" name="Click to Edit Presentation Title"/>
          <p:cNvSpPr txBox="1">
            <a:spLocks noGrp="1"/>
          </p:cNvSpPr>
          <p:nvPr>
            <p:ph type="title" hasCustomPrompt="1"/>
          </p:nvPr>
        </p:nvSpPr>
        <p:spPr>
          <a:xfrm>
            <a:off x="838200" y="3200400"/>
            <a:ext cx="10515600" cy="533402"/>
          </a:xfrm>
          <a:prstGeom prst="rect">
            <a:avLst/>
          </a:prstGeom>
        </p:spPr>
        <p:txBody>
          <a:bodyPr/>
          <a:lstStyle>
            <a:lvl1pPr algn="ctr">
              <a:defRPr sz="2600">
                <a:latin typeface="Myriad Pro"/>
                <a:ea typeface="Myriad Pro"/>
                <a:cs typeface="Myriad Pro"/>
                <a:sym typeface="Myriad Pro"/>
              </a:defRPr>
            </a:lvl1pPr>
          </a:lstStyle>
          <a:p>
            <a:r>
              <a:t>Click to Edit Presentation Title</a:t>
            </a:r>
          </a:p>
        </p:txBody>
      </p:sp>
      <p:sp>
        <p:nvSpPr>
          <p:cNvPr id="549" name="Body Level One…"/>
          <p:cNvSpPr txBox="1">
            <a:spLocks noGrp="1"/>
          </p:cNvSpPr>
          <p:nvPr>
            <p:ph type="body" sz="quarter" idx="1" hasCustomPrompt="1"/>
          </p:nvPr>
        </p:nvSpPr>
        <p:spPr>
          <a:xfrm>
            <a:off x="2197100" y="4038600"/>
            <a:ext cx="7797800" cy="914400"/>
          </a:xfrm>
          <a:prstGeom prst="rect">
            <a:avLst/>
          </a:prstGeom>
        </p:spPr>
        <p:txBody>
          <a:bodyPr/>
          <a:lstStyle>
            <a:lvl1pPr marL="0" indent="0" algn="ctr">
              <a:spcBef>
                <a:spcPts val="400"/>
              </a:spcBef>
              <a:buClrTx/>
              <a:buSzTx/>
              <a:buFontTx/>
              <a:buNone/>
              <a:defRPr sz="2000"/>
            </a:lvl1pPr>
            <a:lvl2pPr marL="774700" indent="-317500" algn="ctr">
              <a:spcBef>
                <a:spcPts val="400"/>
              </a:spcBef>
              <a:buClrTx/>
              <a:buFontTx/>
              <a:defRPr sz="2000"/>
            </a:lvl2pPr>
            <a:lvl3pPr marL="1168400" indent="-254000" algn="ctr">
              <a:spcBef>
                <a:spcPts val="400"/>
              </a:spcBef>
              <a:buClrTx/>
              <a:buFontTx/>
              <a:defRPr sz="2000"/>
            </a:lvl3pPr>
            <a:lvl4pPr marL="1657350" indent="-285750" algn="ctr">
              <a:spcBef>
                <a:spcPts val="400"/>
              </a:spcBef>
              <a:buClrTx/>
              <a:buFontTx/>
              <a:defRPr sz="2000"/>
            </a:lvl4pPr>
            <a:lvl5pPr marL="2257425" indent="-428625" algn="ctr">
              <a:spcBef>
                <a:spcPts val="400"/>
              </a:spcBef>
              <a:buClrTx/>
              <a:buFontTx/>
              <a:defRPr sz="2000"/>
            </a:lvl5pPr>
          </a:lstStyle>
          <a:p>
            <a:r>
              <a:t>Click to Edit Presentation Subtitle</a:t>
            </a:r>
          </a:p>
          <a:p>
            <a:pPr lvl="1"/>
            <a:endParaRPr/>
          </a:p>
          <a:p>
            <a:pPr lvl="2"/>
            <a:endParaRPr/>
          </a:p>
          <a:p>
            <a:pPr lvl="3"/>
            <a:endParaRPr/>
          </a:p>
          <a:p>
            <a:pPr lvl="4"/>
            <a:endParaRPr/>
          </a:p>
        </p:txBody>
      </p:sp>
      <p:pic>
        <p:nvPicPr>
          <p:cNvPr id="550" name="Picture 16" descr="Picture 16"/>
          <p:cNvPicPr>
            <a:picLocks noChangeAspect="1"/>
          </p:cNvPicPr>
          <p:nvPr/>
        </p:nvPicPr>
        <p:blipFill>
          <a:blip r:embed="rId2"/>
          <a:stretch>
            <a:fillRect/>
          </a:stretch>
        </p:blipFill>
        <p:spPr>
          <a:xfrm>
            <a:off x="4573523" y="1677404"/>
            <a:ext cx="3044954" cy="694945"/>
          </a:xfrm>
          <a:prstGeom prst="rect">
            <a:avLst/>
          </a:prstGeom>
          <a:ln w="12700">
            <a:miter lim="400000"/>
          </a:ln>
        </p:spPr>
      </p:pic>
      <p:sp>
        <p:nvSpPr>
          <p:cNvPr id="551"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507621155"/>
      </p:ext>
    </p:extLst>
  </p:cSld>
  <p:clrMapOvr>
    <a:masterClrMapping/>
  </p:clrMapOvr>
  <p:transition spd="med"/>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type="tx">
  <p:cSld name="Title Slide-dark bkgd">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70" name="Rectangle 5"/>
          <p:cNvSpPr/>
          <p:nvPr/>
        </p:nvSpPr>
        <p:spPr>
          <a:xfrm rot="10800000">
            <a:off x="-6282" y="0"/>
            <a:ext cx="12204566" cy="6858001"/>
          </a:xfrm>
          <a:prstGeom prst="rect">
            <a:avLst/>
          </a:prstGeom>
          <a:gradFill>
            <a:gsLst>
              <a:gs pos="0">
                <a:srgbClr val="1C2E44"/>
              </a:gs>
              <a:gs pos="74000">
                <a:schemeClr val="accent6"/>
              </a:gs>
              <a:gs pos="100000">
                <a:schemeClr val="accent6"/>
              </a:gs>
            </a:gsLst>
            <a:lin ang="5400000"/>
          </a:gra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71" name="Picture 7" descr="Picture 7"/>
          <p:cNvPicPr>
            <a:picLocks noChangeAspect="1"/>
          </p:cNvPicPr>
          <p:nvPr/>
        </p:nvPicPr>
        <p:blipFill>
          <a:blip r:embed="rId3"/>
          <a:stretch>
            <a:fillRect/>
          </a:stretch>
        </p:blipFill>
        <p:spPr>
          <a:xfrm>
            <a:off x="4573523" y="1671826"/>
            <a:ext cx="3044953" cy="694945"/>
          </a:xfrm>
          <a:prstGeom prst="rect">
            <a:avLst/>
          </a:prstGeom>
          <a:ln w="12700">
            <a:miter lim="400000"/>
          </a:ln>
        </p:spPr>
      </p:pic>
      <p:sp>
        <p:nvSpPr>
          <p:cNvPr id="572" name="Straight Connector 3"/>
          <p:cNvSpPr/>
          <p:nvPr/>
        </p:nvSpPr>
        <p:spPr>
          <a:xfrm>
            <a:off x="1422400" y="2743200"/>
            <a:ext cx="9347200" cy="0"/>
          </a:xfrm>
          <a:prstGeom prst="line">
            <a:avLst/>
          </a:prstGeom>
          <a:ln>
            <a:solidFill>
              <a:srgbClr val="FFFFFF"/>
            </a:solidFill>
          </a:ln>
        </p:spPr>
        <p:txBody>
          <a:bodyPr lIns="45719" rIns="45719"/>
          <a:lstStyle/>
          <a:p>
            <a:pPr>
              <a:defRPr>
                <a:solidFill>
                  <a:srgbClr val="132E3E"/>
                </a:solidFill>
                <a:latin typeface="Arial"/>
                <a:ea typeface="Arial"/>
                <a:cs typeface="Arial"/>
                <a:sym typeface="Arial"/>
              </a:defRPr>
            </a:pPr>
            <a:endParaRPr dirty="0"/>
          </a:p>
        </p:txBody>
      </p:sp>
      <p:sp>
        <p:nvSpPr>
          <p:cNvPr id="573" name="Click to Edit Master Title"/>
          <p:cNvSpPr txBox="1">
            <a:spLocks noGrp="1"/>
          </p:cNvSpPr>
          <p:nvPr>
            <p:ph type="title" hasCustomPrompt="1"/>
          </p:nvPr>
        </p:nvSpPr>
        <p:spPr>
          <a:xfrm>
            <a:off x="838200" y="3200400"/>
            <a:ext cx="10515600" cy="685794"/>
          </a:xfrm>
          <a:prstGeom prst="rect">
            <a:avLst/>
          </a:prstGeom>
        </p:spPr>
        <p:txBody>
          <a:bodyPr lIns="45719" tIns="45719" rIns="45719" bIns="45719"/>
          <a:lstStyle>
            <a:lvl1pPr algn="ctr">
              <a:defRPr sz="4000">
                <a:solidFill>
                  <a:srgbClr val="FFF0A0"/>
                </a:solidFill>
                <a:latin typeface="Myriad Pro"/>
                <a:ea typeface="Myriad Pro"/>
                <a:cs typeface="Myriad Pro"/>
                <a:sym typeface="Myriad Pro"/>
              </a:defRPr>
            </a:lvl1pPr>
          </a:lstStyle>
          <a:p>
            <a:r>
              <a:t>Click to Edit Master Title</a:t>
            </a:r>
          </a:p>
        </p:txBody>
      </p:sp>
      <p:sp>
        <p:nvSpPr>
          <p:cNvPr id="574" name="Body Level One…"/>
          <p:cNvSpPr txBox="1">
            <a:spLocks noGrp="1"/>
          </p:cNvSpPr>
          <p:nvPr>
            <p:ph type="body" sz="quarter" idx="1" hasCustomPrompt="1"/>
          </p:nvPr>
        </p:nvSpPr>
        <p:spPr>
          <a:xfrm>
            <a:off x="2197100" y="4038600"/>
            <a:ext cx="7797800" cy="914400"/>
          </a:xfrm>
          <a:prstGeom prst="rect">
            <a:avLst/>
          </a:prstGeom>
        </p:spPr>
        <p:txBody>
          <a:bodyPr lIns="45719" tIns="45719" rIns="45719" bIns="45719"/>
          <a:lstStyle>
            <a:lvl1pPr marL="0" indent="0" algn="ctr">
              <a:spcBef>
                <a:spcPts val="700"/>
              </a:spcBef>
              <a:buClrTx/>
              <a:buSzTx/>
              <a:buFontTx/>
              <a:buNone/>
              <a:defRPr sz="3000">
                <a:solidFill>
                  <a:srgbClr val="EBEBEB"/>
                </a:solidFill>
              </a:defRPr>
            </a:lvl1pPr>
            <a:lvl2pPr marL="933450" indent="-476250" algn="ctr">
              <a:spcBef>
                <a:spcPts val="700"/>
              </a:spcBef>
              <a:buClrTx/>
              <a:buFontTx/>
              <a:defRPr sz="3000">
                <a:solidFill>
                  <a:srgbClr val="EBEBEB"/>
                </a:solidFill>
              </a:defRPr>
            </a:lvl2pPr>
            <a:lvl3pPr marL="1295400" indent="-381000" algn="ctr">
              <a:spcBef>
                <a:spcPts val="700"/>
              </a:spcBef>
              <a:buClrTx/>
              <a:buFontTx/>
              <a:defRPr sz="3000">
                <a:solidFill>
                  <a:srgbClr val="EBEBEB"/>
                </a:solidFill>
              </a:defRPr>
            </a:lvl3pPr>
            <a:lvl4pPr marL="1800225" indent="-428625" algn="ctr">
              <a:spcBef>
                <a:spcPts val="700"/>
              </a:spcBef>
              <a:buClrTx/>
              <a:buFontTx/>
              <a:defRPr sz="3000">
                <a:solidFill>
                  <a:srgbClr val="EBEBEB"/>
                </a:solidFill>
              </a:defRPr>
            </a:lvl4pPr>
            <a:lvl5pPr marL="2471737" indent="-642937" algn="ctr">
              <a:spcBef>
                <a:spcPts val="700"/>
              </a:spcBef>
              <a:buClrTx/>
              <a:buFontTx/>
              <a:defRPr sz="3000">
                <a:solidFill>
                  <a:srgbClr val="EBEBEB"/>
                </a:solidFill>
              </a:defRPr>
            </a:lvl5pPr>
          </a:lstStyle>
          <a:p>
            <a:r>
              <a:t>Click to Edit Master subtitle</a:t>
            </a:r>
          </a:p>
          <a:p>
            <a:pPr lvl="1"/>
            <a:endParaRPr/>
          </a:p>
          <a:p>
            <a:pPr lvl="2"/>
            <a:endParaRPr/>
          </a:p>
          <a:p>
            <a:pPr lvl="3"/>
            <a:endParaRPr/>
          </a:p>
          <a:p>
            <a:pPr lvl="4"/>
            <a:endParaRPr/>
          </a:p>
        </p:txBody>
      </p:sp>
      <p:sp>
        <p:nvSpPr>
          <p:cNvPr id="5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2581336409"/>
      </p:ext>
    </p:extLst>
  </p:cSld>
  <p:clrMapOvr>
    <a:masterClrMapping/>
  </p:clrMapOvr>
  <p:transition spd="med"/>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type="tx">
  <p:cSld name="Spacer Slide">
    <p:bg>
      <p:bgPr>
        <a:solidFill>
          <a:srgbClr val="F5F5F5"/>
        </a:solidFill>
        <a:effectLst/>
      </p:bgPr>
    </p:bg>
    <p:spTree>
      <p:nvGrpSpPr>
        <p:cNvPr id="1" name=""/>
        <p:cNvGrpSpPr/>
        <p:nvPr/>
      </p:nvGrpSpPr>
      <p:grpSpPr>
        <a:xfrm>
          <a:off x="0" y="0"/>
          <a:ext cx="0" cy="0"/>
          <a:chOff x="0" y="0"/>
          <a:chExt cx="0" cy="0"/>
        </a:xfrm>
      </p:grpSpPr>
      <p:sp>
        <p:nvSpPr>
          <p:cNvPr id="582" name="Click to edit Section title"/>
          <p:cNvSpPr txBox="1">
            <a:spLocks noGrp="1"/>
          </p:cNvSpPr>
          <p:nvPr>
            <p:ph type="title" hasCustomPrompt="1"/>
          </p:nvPr>
        </p:nvSpPr>
        <p:spPr>
          <a:xfrm>
            <a:off x="1524000" y="2359916"/>
            <a:ext cx="9144000" cy="731521"/>
          </a:xfrm>
          <a:prstGeom prst="rect">
            <a:avLst/>
          </a:prstGeom>
        </p:spPr>
        <p:txBody>
          <a:bodyPr lIns="45719" tIns="45719" rIns="45719" bIns="45719" anchor="b"/>
          <a:lstStyle>
            <a:lvl1pPr algn="ctr">
              <a:lnSpc>
                <a:spcPct val="90000"/>
              </a:lnSpc>
              <a:defRPr sz="5400">
                <a:solidFill>
                  <a:srgbClr val="333333"/>
                </a:solidFill>
                <a:latin typeface="Arial"/>
                <a:ea typeface="Arial"/>
                <a:cs typeface="Arial"/>
                <a:sym typeface="Arial"/>
              </a:defRPr>
            </a:lvl1pPr>
          </a:lstStyle>
          <a:p>
            <a:r>
              <a:t>Click to edit Section title</a:t>
            </a:r>
          </a:p>
        </p:txBody>
      </p:sp>
      <p:sp>
        <p:nvSpPr>
          <p:cNvPr id="583" name="Body Level One…"/>
          <p:cNvSpPr txBox="1">
            <a:spLocks noGrp="1"/>
          </p:cNvSpPr>
          <p:nvPr>
            <p:ph type="body" sz="quarter" idx="1" hasCustomPrompt="1"/>
          </p:nvPr>
        </p:nvSpPr>
        <p:spPr>
          <a:xfrm>
            <a:off x="1524000" y="3358503"/>
            <a:ext cx="9144000" cy="914401"/>
          </a:xfrm>
          <a:prstGeom prst="rect">
            <a:avLst/>
          </a:prstGeom>
        </p:spPr>
        <p:txBody>
          <a:bodyPr lIns="45719" tIns="45719" rIns="45719" bIns="45719"/>
          <a:lstStyle>
            <a:lvl1pPr marL="0" indent="0" algn="ctr">
              <a:lnSpc>
                <a:spcPct val="90000"/>
              </a:lnSpc>
              <a:spcBef>
                <a:spcPts val="1000"/>
              </a:spcBef>
              <a:buClrTx/>
              <a:buSzTx/>
              <a:buFontTx/>
              <a:buNone/>
              <a:defRPr sz="3600">
                <a:solidFill>
                  <a:srgbClr val="333333"/>
                </a:solidFill>
                <a:latin typeface="Arial"/>
                <a:ea typeface="Arial"/>
                <a:cs typeface="Arial"/>
                <a:sym typeface="Arial"/>
              </a:defRPr>
            </a:lvl1pPr>
            <a:lvl2pPr marL="0" indent="457200" algn="ctr">
              <a:lnSpc>
                <a:spcPct val="90000"/>
              </a:lnSpc>
              <a:spcBef>
                <a:spcPts val="1000"/>
              </a:spcBef>
              <a:buClrTx/>
              <a:buSzTx/>
              <a:buFontTx/>
              <a:buNone/>
              <a:defRPr sz="3600">
                <a:solidFill>
                  <a:srgbClr val="333333"/>
                </a:solidFill>
                <a:latin typeface="Arial"/>
                <a:ea typeface="Arial"/>
                <a:cs typeface="Arial"/>
                <a:sym typeface="Arial"/>
              </a:defRPr>
            </a:lvl2pPr>
            <a:lvl3pPr marL="0" indent="914400" algn="ctr">
              <a:lnSpc>
                <a:spcPct val="90000"/>
              </a:lnSpc>
              <a:spcBef>
                <a:spcPts val="1000"/>
              </a:spcBef>
              <a:buClrTx/>
              <a:buSzTx/>
              <a:buFontTx/>
              <a:buNone/>
              <a:defRPr sz="3600">
                <a:solidFill>
                  <a:srgbClr val="333333"/>
                </a:solidFill>
                <a:latin typeface="Arial"/>
                <a:ea typeface="Arial"/>
                <a:cs typeface="Arial"/>
                <a:sym typeface="Arial"/>
              </a:defRPr>
            </a:lvl3pPr>
            <a:lvl4pPr marL="0" indent="1371600" algn="ctr">
              <a:lnSpc>
                <a:spcPct val="90000"/>
              </a:lnSpc>
              <a:spcBef>
                <a:spcPts val="1000"/>
              </a:spcBef>
              <a:buClrTx/>
              <a:buSzTx/>
              <a:buFontTx/>
              <a:buNone/>
              <a:defRPr sz="3600">
                <a:solidFill>
                  <a:srgbClr val="333333"/>
                </a:solidFill>
                <a:latin typeface="Arial"/>
                <a:ea typeface="Arial"/>
                <a:cs typeface="Arial"/>
                <a:sym typeface="Arial"/>
              </a:defRPr>
            </a:lvl4pPr>
            <a:lvl5pPr marL="0" indent="1828800" algn="ctr">
              <a:lnSpc>
                <a:spcPct val="90000"/>
              </a:lnSpc>
              <a:spcBef>
                <a:spcPts val="1000"/>
              </a:spcBef>
              <a:buClrTx/>
              <a:buSzTx/>
              <a:buFontTx/>
              <a:buNone/>
              <a:defRPr sz="3600">
                <a:solidFill>
                  <a:srgbClr val="333333"/>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584" name="Rectangle 14"/>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85" name="Picture 15" descr="Picture 15"/>
          <p:cNvPicPr>
            <a:picLocks noChangeAspect="1"/>
          </p:cNvPicPr>
          <p:nvPr/>
        </p:nvPicPr>
        <p:blipFill>
          <a:blip r:embed="rId2"/>
          <a:stretch>
            <a:fillRect/>
          </a:stretch>
        </p:blipFill>
        <p:spPr>
          <a:xfrm>
            <a:off x="313559" y="6316626"/>
            <a:ext cx="1773873" cy="404849"/>
          </a:xfrm>
          <a:prstGeom prst="rect">
            <a:avLst/>
          </a:prstGeom>
          <a:ln w="12700">
            <a:miter lim="400000"/>
          </a:ln>
        </p:spPr>
      </p:pic>
      <p:sp>
        <p:nvSpPr>
          <p:cNvPr id="586"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8714314"/>
      </p:ext>
    </p:extLst>
  </p:cSld>
  <p:clrMapOvr>
    <a:masterClrMapping/>
  </p:clrMapOvr>
  <p:transition spd="med"/>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tx">
  <p:cSld name="1_Custom - No Title">
    <p:spTree>
      <p:nvGrpSpPr>
        <p:cNvPr id="1" name=""/>
        <p:cNvGrpSpPr/>
        <p:nvPr/>
      </p:nvGrpSpPr>
      <p:grpSpPr>
        <a:xfrm>
          <a:off x="0" y="0"/>
          <a:ext cx="0" cy="0"/>
          <a:chOff x="0" y="0"/>
          <a:chExt cx="0" cy="0"/>
        </a:xfrm>
      </p:grpSpPr>
      <p:sp>
        <p:nvSpPr>
          <p:cNvPr id="593" name="Rectangle 3"/>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94" name="Picture 7" descr="Picture 7"/>
          <p:cNvPicPr>
            <a:picLocks noChangeAspect="1"/>
          </p:cNvPicPr>
          <p:nvPr/>
        </p:nvPicPr>
        <p:blipFill>
          <a:blip r:embed="rId2"/>
          <a:stretch>
            <a:fillRect/>
          </a:stretch>
        </p:blipFill>
        <p:spPr>
          <a:xfrm>
            <a:off x="313559" y="6316626"/>
            <a:ext cx="1773873" cy="404849"/>
          </a:xfrm>
          <a:prstGeom prst="rect">
            <a:avLst/>
          </a:prstGeom>
          <a:ln w="12700">
            <a:miter lim="400000"/>
          </a:ln>
        </p:spPr>
      </p:pic>
      <p:sp>
        <p:nvSpPr>
          <p:cNvPr id="59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3719829276"/>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646978"/>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30909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type="tx">
  <p:cSld name="2_Title and Content">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15" name="Rectangle 19"/>
          <p:cNvSpPr/>
          <p:nvPr/>
        </p:nvSpPr>
        <p:spPr>
          <a:xfrm>
            <a:off x="-3" y="6212925"/>
            <a:ext cx="12192003"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16" name="Picture 9" descr="Picture 9"/>
          <p:cNvPicPr>
            <a:picLocks noChangeAspect="1"/>
          </p:cNvPicPr>
          <p:nvPr/>
        </p:nvPicPr>
        <p:blipFill>
          <a:blip r:embed="rId3"/>
          <a:stretch>
            <a:fillRect/>
          </a:stretch>
        </p:blipFill>
        <p:spPr>
          <a:xfrm>
            <a:off x="392429" y="6410997"/>
            <a:ext cx="1607821" cy="248928"/>
          </a:xfrm>
          <a:prstGeom prst="rect">
            <a:avLst/>
          </a:prstGeom>
          <a:ln w="12700">
            <a:miter lim="400000"/>
          </a:ln>
        </p:spPr>
      </p:pic>
      <p:sp>
        <p:nvSpPr>
          <p:cNvPr id="617" name="Title Text"/>
          <p:cNvSpPr txBox="1">
            <a:spLocks noGrp="1"/>
          </p:cNvSpPr>
          <p:nvPr>
            <p:ph type="title"/>
          </p:nvPr>
        </p:nvSpPr>
        <p:spPr>
          <a:xfrm>
            <a:off x="277934" y="295773"/>
            <a:ext cx="11647366" cy="649224"/>
          </a:xfrm>
          <a:prstGeom prst="rect">
            <a:avLst/>
          </a:prstGeom>
        </p:spPr>
        <p:txBody>
          <a:bodyPr lIns="45719" tIns="45719" rIns="45719" bIns="45719" anchor="ctr"/>
          <a:lstStyle>
            <a:lvl1pPr>
              <a:lnSpc>
                <a:spcPct val="90000"/>
              </a:lnSpc>
              <a:defRPr>
                <a:solidFill>
                  <a:srgbClr val="FEEE9F"/>
                </a:solidFill>
                <a:latin typeface="Arial"/>
                <a:ea typeface="Arial"/>
                <a:cs typeface="Arial"/>
                <a:sym typeface="Arial"/>
              </a:defRPr>
            </a:lvl1pPr>
          </a:lstStyle>
          <a:p>
            <a:r>
              <a:t>Title Text</a:t>
            </a:r>
          </a:p>
        </p:txBody>
      </p:sp>
      <p:sp>
        <p:nvSpPr>
          <p:cNvPr id="618" name="Body Level One…"/>
          <p:cNvSpPr txBox="1">
            <a:spLocks noGrp="1"/>
          </p:cNvSpPr>
          <p:nvPr>
            <p:ph type="body" idx="1" hasCustomPrompt="1"/>
          </p:nvPr>
        </p:nvSpPr>
        <p:spPr>
          <a:xfrm>
            <a:off x="277933" y="1520042"/>
            <a:ext cx="11647368" cy="4358245"/>
          </a:xfrm>
          <a:prstGeom prst="rect">
            <a:avLst/>
          </a:prstGeom>
        </p:spPr>
        <p:txBody>
          <a:bodyPr lIns="45719" tIns="45719" rIns="45719" bIns="45719"/>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9" indent="-320039">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619"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3394705083"/>
      </p:ext>
    </p:extLst>
  </p:cSld>
  <p:clrMapOvr>
    <a:masterClrMapping/>
  </p:clrMapOvr>
  <p:transition spd="med"/>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type="tx">
  <p:cSld name="1_Spacer Slide">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26" name="Rectangle 7"/>
          <p:cNvSpPr/>
          <p:nvPr/>
        </p:nvSpPr>
        <p:spPr>
          <a:xfrm>
            <a:off x="0" y="6212925"/>
            <a:ext cx="12192000"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27" name="Picture 9" descr="Picture 9"/>
          <p:cNvPicPr>
            <a:picLocks noChangeAspect="1"/>
          </p:cNvPicPr>
          <p:nvPr/>
        </p:nvPicPr>
        <p:blipFill>
          <a:blip r:embed="rId3"/>
          <a:stretch>
            <a:fillRect/>
          </a:stretch>
        </p:blipFill>
        <p:spPr>
          <a:xfrm>
            <a:off x="392429" y="6410997"/>
            <a:ext cx="1607821" cy="248928"/>
          </a:xfrm>
          <a:prstGeom prst="rect">
            <a:avLst/>
          </a:prstGeom>
          <a:ln w="12700">
            <a:miter lim="400000"/>
          </a:ln>
        </p:spPr>
      </p:pic>
      <p:sp>
        <p:nvSpPr>
          <p:cNvPr id="628" name="Click to edit Section title"/>
          <p:cNvSpPr txBox="1">
            <a:spLocks noGrp="1"/>
          </p:cNvSpPr>
          <p:nvPr>
            <p:ph type="title" hasCustomPrompt="1"/>
          </p:nvPr>
        </p:nvSpPr>
        <p:spPr>
          <a:xfrm>
            <a:off x="1524000" y="2359916"/>
            <a:ext cx="9144000" cy="731521"/>
          </a:xfrm>
          <a:prstGeom prst="rect">
            <a:avLst/>
          </a:prstGeom>
        </p:spPr>
        <p:txBody>
          <a:bodyPr lIns="45719" tIns="45719" rIns="45719" bIns="45719" anchor="b"/>
          <a:lstStyle>
            <a:lvl1pPr algn="ctr">
              <a:lnSpc>
                <a:spcPct val="90000"/>
              </a:lnSpc>
              <a:defRPr sz="5400">
                <a:solidFill>
                  <a:srgbClr val="FEEE9F"/>
                </a:solidFill>
                <a:latin typeface="Arial"/>
                <a:ea typeface="Arial"/>
                <a:cs typeface="Arial"/>
                <a:sym typeface="Arial"/>
              </a:defRPr>
            </a:lvl1pPr>
          </a:lstStyle>
          <a:p>
            <a:r>
              <a:t>Click to edit Section title</a:t>
            </a:r>
          </a:p>
        </p:txBody>
      </p:sp>
      <p:sp>
        <p:nvSpPr>
          <p:cNvPr id="629" name="Body Level One…"/>
          <p:cNvSpPr txBox="1">
            <a:spLocks noGrp="1"/>
          </p:cNvSpPr>
          <p:nvPr>
            <p:ph type="body" sz="quarter" idx="1" hasCustomPrompt="1"/>
          </p:nvPr>
        </p:nvSpPr>
        <p:spPr>
          <a:xfrm>
            <a:off x="1524000" y="3358503"/>
            <a:ext cx="9144000" cy="914401"/>
          </a:xfrm>
          <a:prstGeom prst="rect">
            <a:avLst/>
          </a:prstGeom>
        </p:spPr>
        <p:txBody>
          <a:bodyPr lIns="45719" tIns="45719" rIns="45719" bIns="45719"/>
          <a:lstStyle>
            <a:lvl1pPr marL="0" indent="0" algn="ctr">
              <a:lnSpc>
                <a:spcPct val="90000"/>
              </a:lnSpc>
              <a:spcBef>
                <a:spcPts val="1000"/>
              </a:spcBef>
              <a:buClrTx/>
              <a:buSzTx/>
              <a:buFontTx/>
              <a:buNone/>
              <a:defRPr sz="3600">
                <a:solidFill>
                  <a:srgbClr val="FFFFFF"/>
                </a:solidFill>
                <a:latin typeface="Arial"/>
                <a:ea typeface="Arial"/>
                <a:cs typeface="Arial"/>
                <a:sym typeface="Arial"/>
              </a:defRPr>
            </a:lvl1pPr>
            <a:lvl2pPr marL="0" indent="457200" algn="ctr">
              <a:lnSpc>
                <a:spcPct val="90000"/>
              </a:lnSpc>
              <a:spcBef>
                <a:spcPts val="1000"/>
              </a:spcBef>
              <a:buClrTx/>
              <a:buSzTx/>
              <a:buFontTx/>
              <a:buNone/>
              <a:defRPr sz="3600">
                <a:solidFill>
                  <a:srgbClr val="FFFFFF"/>
                </a:solidFill>
                <a:latin typeface="Arial"/>
                <a:ea typeface="Arial"/>
                <a:cs typeface="Arial"/>
                <a:sym typeface="Arial"/>
              </a:defRPr>
            </a:lvl2pPr>
            <a:lvl3pPr marL="0" indent="914400" algn="ctr">
              <a:lnSpc>
                <a:spcPct val="90000"/>
              </a:lnSpc>
              <a:spcBef>
                <a:spcPts val="1000"/>
              </a:spcBef>
              <a:buClrTx/>
              <a:buSzTx/>
              <a:buFontTx/>
              <a:buNone/>
              <a:defRPr sz="3600">
                <a:solidFill>
                  <a:srgbClr val="FFFFFF"/>
                </a:solidFill>
                <a:latin typeface="Arial"/>
                <a:ea typeface="Arial"/>
                <a:cs typeface="Arial"/>
                <a:sym typeface="Arial"/>
              </a:defRPr>
            </a:lvl3pPr>
            <a:lvl4pPr marL="0" indent="1371600" algn="ctr">
              <a:lnSpc>
                <a:spcPct val="90000"/>
              </a:lnSpc>
              <a:spcBef>
                <a:spcPts val="1000"/>
              </a:spcBef>
              <a:buClrTx/>
              <a:buSzTx/>
              <a:buFontTx/>
              <a:buNone/>
              <a:defRPr sz="3600">
                <a:solidFill>
                  <a:srgbClr val="FFFFFF"/>
                </a:solidFill>
                <a:latin typeface="Arial"/>
                <a:ea typeface="Arial"/>
                <a:cs typeface="Arial"/>
                <a:sym typeface="Arial"/>
              </a:defRPr>
            </a:lvl4pPr>
            <a:lvl5pPr marL="0" indent="1828800" algn="ctr">
              <a:lnSpc>
                <a:spcPct val="90000"/>
              </a:lnSpc>
              <a:spcBef>
                <a:spcPts val="1000"/>
              </a:spcBef>
              <a:buClrTx/>
              <a:buSzTx/>
              <a:buFontTx/>
              <a:buNone/>
              <a:defRPr sz="3600">
                <a:solidFill>
                  <a:srgbClr val="FFFFFF"/>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63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2021584686"/>
      </p:ext>
    </p:extLst>
  </p:cSld>
  <p:clrMapOvr>
    <a:masterClrMapping/>
  </p:clrMapOvr>
  <p:transition spd="med"/>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type="tx">
  <p:cSld name="Custom - No Title">
    <p:spTree>
      <p:nvGrpSpPr>
        <p:cNvPr id="1" name=""/>
        <p:cNvGrpSpPr/>
        <p:nvPr/>
      </p:nvGrpSpPr>
      <p:grpSpPr>
        <a:xfrm>
          <a:off x="0" y="0"/>
          <a:ext cx="0" cy="0"/>
          <a:chOff x="0" y="0"/>
          <a:chExt cx="0" cy="0"/>
        </a:xfrm>
      </p:grpSpPr>
      <p:sp>
        <p:nvSpPr>
          <p:cNvPr id="637" name="Rectangle 3"/>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38" name="Picture 7" descr="Picture 7"/>
          <p:cNvPicPr>
            <a:picLocks noChangeAspect="1"/>
          </p:cNvPicPr>
          <p:nvPr/>
        </p:nvPicPr>
        <p:blipFill>
          <a:blip r:embed="rId2"/>
          <a:stretch>
            <a:fillRect/>
          </a:stretch>
        </p:blipFill>
        <p:spPr>
          <a:xfrm>
            <a:off x="313559" y="6316626"/>
            <a:ext cx="1773873" cy="404849"/>
          </a:xfrm>
          <a:prstGeom prst="rect">
            <a:avLst/>
          </a:prstGeom>
          <a:ln w="12700">
            <a:miter lim="400000"/>
          </a:ln>
        </p:spPr>
      </p:pic>
      <p:sp>
        <p:nvSpPr>
          <p:cNvPr id="639" name="Body Level One…"/>
          <p:cNvSpPr txBox="1">
            <a:spLocks noGrp="1"/>
          </p:cNvSpPr>
          <p:nvPr>
            <p:ph type="body" sz="quarter" idx="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vl2pPr marL="742950" indent="-285750" algn="r">
              <a:spcBef>
                <a:spcPts val="200"/>
              </a:spcBef>
              <a:buClrTx/>
              <a:buFontTx/>
              <a:defRPr sz="1200">
                <a:solidFill>
                  <a:srgbClr val="FFFFFF"/>
                </a:solidFill>
              </a:defRPr>
            </a:lvl2pPr>
            <a:lvl3pPr marL="1143000" indent="-228600" algn="r">
              <a:spcBef>
                <a:spcPts val="200"/>
              </a:spcBef>
              <a:buClrTx/>
              <a:buFontTx/>
              <a:defRPr sz="1200">
                <a:solidFill>
                  <a:srgbClr val="FFFFFF"/>
                </a:solidFill>
              </a:defRPr>
            </a:lvl3pPr>
            <a:lvl4pPr marL="1600200" indent="-228600" algn="r">
              <a:spcBef>
                <a:spcPts val="200"/>
              </a:spcBef>
              <a:buClrTx/>
              <a:buFontTx/>
              <a:defRPr sz="1200">
                <a:solidFill>
                  <a:srgbClr val="FFFFFF"/>
                </a:solidFill>
              </a:defRPr>
            </a:lvl4pPr>
            <a:lvl5pPr marL="2171700" indent="-342900" algn="r">
              <a:spcBef>
                <a:spcPts val="200"/>
              </a:spcBef>
              <a:buClrTx/>
              <a:buFontTx/>
              <a:defRPr sz="1200">
                <a:solidFill>
                  <a:srgbClr val="FFFFFF"/>
                </a:solidFill>
              </a:defRPr>
            </a:lvl5pPr>
          </a:lstStyle>
          <a:p>
            <a:r>
              <a:t>Click to Insert Reference</a:t>
            </a:r>
          </a:p>
          <a:p>
            <a:pPr lvl="1"/>
            <a:endParaRPr/>
          </a:p>
          <a:p>
            <a:pPr lvl="2"/>
            <a:endParaRPr/>
          </a:p>
          <a:p>
            <a:pPr lvl="3"/>
            <a:endParaRPr/>
          </a:p>
          <a:p>
            <a:pPr lvl="4"/>
            <a:endParaRPr/>
          </a:p>
        </p:txBody>
      </p:sp>
      <p:sp>
        <p:nvSpPr>
          <p:cNvPr id="64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3316964286"/>
      </p:ext>
    </p:extLst>
  </p:cSld>
  <p:clrMapOvr>
    <a:masterClrMapping/>
  </p:clrMapOvr>
  <p:transition spd="med"/>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type="tx">
  <p:cSld name="1_Blank">
    <p:bg>
      <p:bgPr>
        <a:solidFill>
          <a:srgbClr val="012838"/>
        </a:solidFill>
        <a:effectLst/>
      </p:bgPr>
    </p:bg>
    <p:spTree>
      <p:nvGrpSpPr>
        <p:cNvPr id="1" name=""/>
        <p:cNvGrpSpPr/>
        <p:nvPr/>
      </p:nvGrpSpPr>
      <p:grpSpPr>
        <a:xfrm>
          <a:off x="0" y="0"/>
          <a:ext cx="0" cy="0"/>
          <a:chOff x="0" y="0"/>
          <a:chExt cx="0" cy="0"/>
        </a:xfrm>
      </p:grpSpPr>
      <p:sp>
        <p:nvSpPr>
          <p:cNvPr id="647" name="Rectangle 10"/>
          <p:cNvSpPr/>
          <p:nvPr/>
        </p:nvSpPr>
        <p:spPr>
          <a:xfrm rot="10800000">
            <a:off x="-1" y="0"/>
            <a:ext cx="12192001" cy="6858001"/>
          </a:xfrm>
          <a:prstGeom prst="rect">
            <a:avLst/>
          </a:prstGeom>
          <a:gradFill>
            <a:gsLst>
              <a:gs pos="0">
                <a:srgbClr val="012838"/>
              </a:gs>
              <a:gs pos="74000">
                <a:schemeClr val="accent6"/>
              </a:gs>
              <a:gs pos="100000">
                <a:schemeClr val="accent6"/>
              </a:gs>
            </a:gsLst>
            <a:lin ang="5400000"/>
          </a:gra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sp>
        <p:nvSpPr>
          <p:cNvPr id="648" name="Rectangle 4"/>
          <p:cNvSpPr/>
          <p:nvPr/>
        </p:nvSpPr>
        <p:spPr>
          <a:xfrm>
            <a:off x="0" y="6212925"/>
            <a:ext cx="12192000"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49" name="Picture 9" descr="Picture 9"/>
          <p:cNvPicPr>
            <a:picLocks noChangeAspect="1"/>
          </p:cNvPicPr>
          <p:nvPr/>
        </p:nvPicPr>
        <p:blipFill>
          <a:blip r:embed="rId2"/>
          <a:stretch>
            <a:fillRect/>
          </a:stretch>
        </p:blipFill>
        <p:spPr>
          <a:xfrm>
            <a:off x="392429" y="6410997"/>
            <a:ext cx="1607821" cy="248928"/>
          </a:xfrm>
          <a:prstGeom prst="rect">
            <a:avLst/>
          </a:prstGeom>
          <a:ln w="12700">
            <a:miter lim="400000"/>
          </a:ln>
        </p:spPr>
      </p:pic>
      <p:sp>
        <p:nvSpPr>
          <p:cNvPr id="650"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733168417"/>
      </p:ext>
    </p:extLst>
  </p:cSld>
  <p:clrMapOvr>
    <a:masterClrMapping/>
  </p:clrMapOvr>
  <p:transition spd="med"/>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type="tx">
  <p:cSld name="Title + running copy">
    <p:spTree>
      <p:nvGrpSpPr>
        <p:cNvPr id="1" name=""/>
        <p:cNvGrpSpPr/>
        <p:nvPr/>
      </p:nvGrpSpPr>
      <p:grpSpPr>
        <a:xfrm>
          <a:off x="0" y="0"/>
          <a:ext cx="0" cy="0"/>
          <a:chOff x="0" y="0"/>
          <a:chExt cx="0" cy="0"/>
        </a:xfrm>
      </p:grpSpPr>
      <p:sp>
        <p:nvSpPr>
          <p:cNvPr id="657"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58" name="Picture 7" descr="Picture 7"/>
          <p:cNvPicPr>
            <a:picLocks noChangeAspect="1"/>
          </p:cNvPicPr>
          <p:nvPr/>
        </p:nvPicPr>
        <p:blipFill>
          <a:blip r:embed="rId2"/>
          <a:stretch>
            <a:fillRect/>
          </a:stretch>
        </p:blipFill>
        <p:spPr>
          <a:xfrm>
            <a:off x="313559" y="6316626"/>
            <a:ext cx="1773873" cy="404849"/>
          </a:xfrm>
          <a:prstGeom prst="rect">
            <a:avLst/>
          </a:prstGeom>
          <a:ln w="12700">
            <a:miter lim="400000"/>
          </a:ln>
        </p:spPr>
      </p:pic>
      <p:sp>
        <p:nvSpPr>
          <p:cNvPr id="659" name="Title Text"/>
          <p:cNvSpPr txBox="1">
            <a:spLocks noGrp="1"/>
          </p:cNvSpPr>
          <p:nvPr>
            <p:ph type="title"/>
          </p:nvPr>
        </p:nvSpPr>
        <p:spPr>
          <a:xfrm>
            <a:off x="304800" y="533400"/>
            <a:ext cx="10972800" cy="646978"/>
          </a:xfrm>
          <a:prstGeom prst="rect">
            <a:avLst/>
          </a:prstGeom>
        </p:spPr>
        <p:txBody>
          <a:bodyPr lIns="45719" tIns="45719" rIns="45719" bIns="45719"/>
          <a:lstStyle/>
          <a:p>
            <a:r>
              <a:t>Title Text</a:t>
            </a:r>
          </a:p>
        </p:txBody>
      </p:sp>
      <p:sp>
        <p:nvSpPr>
          <p:cNvPr id="660" name="Body Level One…"/>
          <p:cNvSpPr txBox="1">
            <a:spLocks noGrp="1"/>
          </p:cNvSpPr>
          <p:nvPr>
            <p:ph type="body" idx="1"/>
          </p:nvPr>
        </p:nvSpPr>
        <p:spPr>
          <a:xfrm>
            <a:off x="354000" y="1604155"/>
            <a:ext cx="11484000" cy="4339445"/>
          </a:xfrm>
          <a:prstGeom prst="rect">
            <a:avLst/>
          </a:prstGeom>
        </p:spPr>
        <p:txBody>
          <a:bodyPr lIns="45719" tIns="45719" rIns="45719" bIns="45719"/>
          <a:lstStyle>
            <a:lvl1pPr marL="0" indent="0">
              <a:buClrTx/>
              <a:buSzTx/>
              <a:buFontTx/>
              <a:buNone/>
            </a:lvl1pPr>
            <a:lvl2pPr marL="0" indent="457200">
              <a:buClrTx/>
              <a:buSzTx/>
              <a:buFontTx/>
              <a:buNone/>
            </a:lvl2pPr>
            <a:lvl3pPr marL="0" indent="914400">
              <a:buClrTx/>
              <a:buSzTx/>
              <a:buFontTx/>
              <a:buNone/>
            </a:lvl3pPr>
            <a:lvl4pPr marL="0" indent="1371600">
              <a:buClrTx/>
              <a:buSzTx/>
              <a:buFontTx/>
              <a:buNone/>
            </a:lvl4pPr>
            <a:lvl5pPr marL="0" indent="1770061">
              <a:buClrTx/>
              <a:buSzTx/>
              <a:buFontTx/>
              <a:buNone/>
            </a:lvl5pPr>
          </a:lstStyle>
          <a:p>
            <a:r>
              <a:t>Body Level One</a:t>
            </a:r>
          </a:p>
          <a:p>
            <a:pPr lvl="1"/>
            <a:r>
              <a:t>Body Level Two</a:t>
            </a:r>
          </a:p>
          <a:p>
            <a:pPr lvl="2"/>
            <a:r>
              <a:t>Body Level Three</a:t>
            </a:r>
          </a:p>
          <a:p>
            <a:pPr lvl="3"/>
            <a:r>
              <a:t>Body Level Four</a:t>
            </a:r>
          </a:p>
          <a:p>
            <a:pPr lvl="4"/>
            <a:r>
              <a:t>Body Level Five</a:t>
            </a:r>
          </a:p>
        </p:txBody>
      </p:sp>
      <p:sp>
        <p:nvSpPr>
          <p:cNvPr id="661" name="Straight Connector 3"/>
          <p:cNvSpPr/>
          <p:nvPr/>
        </p:nvSpPr>
        <p:spPr>
          <a:xfrm>
            <a:off x="406400" y="1256579"/>
            <a:ext cx="711200" cy="1"/>
          </a:xfrm>
          <a:prstGeom prst="line">
            <a:avLst/>
          </a:prstGeom>
          <a:ln w="28575">
            <a:solidFill>
              <a:srgbClr val="800000"/>
            </a:solidFill>
          </a:ln>
        </p:spPr>
        <p:txBody>
          <a:bodyPr lIns="45719" rIns="45719"/>
          <a:lstStyle/>
          <a:p>
            <a:pPr>
              <a:defRPr>
                <a:solidFill>
                  <a:srgbClr val="132E3E"/>
                </a:solidFill>
                <a:latin typeface="Arial"/>
                <a:ea typeface="Arial"/>
                <a:cs typeface="Arial"/>
                <a:sym typeface="Arial"/>
              </a:defRPr>
            </a:pPr>
            <a:endParaRPr dirty="0"/>
          </a:p>
        </p:txBody>
      </p:sp>
      <p:sp>
        <p:nvSpPr>
          <p:cNvPr id="662" name="Text Placeholder 3"/>
          <p:cNvSpPr>
            <a:spLocks noGrp="1"/>
          </p:cNvSpPr>
          <p:nvPr>
            <p:ph type="body" sz="quarter" idx="2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stStyle>
          <a:p>
            <a:r>
              <a:t>Click to Insert Reference</a:t>
            </a:r>
          </a:p>
        </p:txBody>
      </p:sp>
      <p:sp>
        <p:nvSpPr>
          <p:cNvPr id="66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846816415"/>
      </p:ext>
    </p:extLst>
  </p:cSld>
  <p:clrMapOvr>
    <a:masterClrMapping/>
  </p:clrMapOvr>
  <p:transition spd="med"/>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type="tx">
  <p:cSld name="2 cols--copy">
    <p:spTree>
      <p:nvGrpSpPr>
        <p:cNvPr id="1" name=""/>
        <p:cNvGrpSpPr/>
        <p:nvPr/>
      </p:nvGrpSpPr>
      <p:grpSpPr>
        <a:xfrm>
          <a:off x="0" y="0"/>
          <a:ext cx="0" cy="0"/>
          <a:chOff x="0" y="0"/>
          <a:chExt cx="0" cy="0"/>
        </a:xfrm>
      </p:grpSpPr>
      <p:sp>
        <p:nvSpPr>
          <p:cNvPr id="670"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71" name="Picture 7" descr="Picture 7"/>
          <p:cNvPicPr>
            <a:picLocks noChangeAspect="1"/>
          </p:cNvPicPr>
          <p:nvPr/>
        </p:nvPicPr>
        <p:blipFill>
          <a:blip r:embed="rId2"/>
          <a:stretch>
            <a:fillRect/>
          </a:stretch>
        </p:blipFill>
        <p:spPr>
          <a:xfrm>
            <a:off x="313559" y="6316626"/>
            <a:ext cx="1773873" cy="404849"/>
          </a:xfrm>
          <a:prstGeom prst="rect">
            <a:avLst/>
          </a:prstGeom>
          <a:ln w="12700">
            <a:miter lim="400000"/>
          </a:ln>
        </p:spPr>
      </p:pic>
      <p:sp>
        <p:nvSpPr>
          <p:cNvPr id="672" name="Title Text"/>
          <p:cNvSpPr txBox="1">
            <a:spLocks noGrp="1"/>
          </p:cNvSpPr>
          <p:nvPr>
            <p:ph type="title"/>
          </p:nvPr>
        </p:nvSpPr>
        <p:spPr>
          <a:xfrm>
            <a:off x="304800" y="609600"/>
            <a:ext cx="10972800" cy="762000"/>
          </a:xfrm>
          <a:prstGeom prst="rect">
            <a:avLst/>
          </a:prstGeom>
        </p:spPr>
        <p:txBody>
          <a:bodyPr lIns="45719" tIns="45719" rIns="45719" bIns="45719"/>
          <a:lstStyle>
            <a:lvl1pPr>
              <a:defRPr sz="3000"/>
            </a:lvl1pPr>
          </a:lstStyle>
          <a:p>
            <a:r>
              <a:t>Title Text</a:t>
            </a:r>
          </a:p>
        </p:txBody>
      </p:sp>
      <p:sp>
        <p:nvSpPr>
          <p:cNvPr id="673" name="Straight Connector 2"/>
          <p:cNvSpPr/>
          <p:nvPr/>
        </p:nvSpPr>
        <p:spPr>
          <a:xfrm>
            <a:off x="406400" y="1256579"/>
            <a:ext cx="711200" cy="1"/>
          </a:xfrm>
          <a:prstGeom prst="line">
            <a:avLst/>
          </a:prstGeom>
          <a:ln w="28575">
            <a:solidFill>
              <a:srgbClr val="800000"/>
            </a:solidFill>
          </a:ln>
        </p:spPr>
        <p:txBody>
          <a:bodyPr lIns="45719" rIns="45719"/>
          <a:lstStyle/>
          <a:p>
            <a:pPr>
              <a:defRPr>
                <a:solidFill>
                  <a:srgbClr val="132E3E"/>
                </a:solidFill>
                <a:latin typeface="Arial"/>
                <a:ea typeface="Arial"/>
                <a:cs typeface="Arial"/>
                <a:sym typeface="Arial"/>
              </a:defRPr>
            </a:pPr>
            <a:endParaRPr dirty="0"/>
          </a:p>
        </p:txBody>
      </p:sp>
      <p:sp>
        <p:nvSpPr>
          <p:cNvPr id="674" name="Body Level One…"/>
          <p:cNvSpPr txBox="1">
            <a:spLocks noGrp="1"/>
          </p:cNvSpPr>
          <p:nvPr>
            <p:ph type="body" sz="half" idx="1"/>
          </p:nvPr>
        </p:nvSpPr>
        <p:spPr>
          <a:xfrm>
            <a:off x="609600" y="1600200"/>
            <a:ext cx="5181600" cy="5029200"/>
          </a:xfrm>
          <a:prstGeom prst="rect">
            <a:avLst/>
          </a:prstGeom>
        </p:spPr>
        <p:txBody>
          <a:bodyPr lIns="45719" tIns="45719" rIns="45719" bIns="45719"/>
          <a:lstStyle>
            <a:lvl1pPr marL="0" indent="0">
              <a:spcBef>
                <a:spcPts val="500"/>
              </a:spcBef>
              <a:buClrTx/>
              <a:buSzTx/>
              <a:buFontTx/>
              <a:buNone/>
              <a:defRPr sz="2200">
                <a:solidFill>
                  <a:srgbClr val="132E3E"/>
                </a:solidFill>
              </a:defRPr>
            </a:lvl1pPr>
            <a:lvl2pPr marL="0" indent="0">
              <a:spcBef>
                <a:spcPts val="500"/>
              </a:spcBef>
              <a:buClrTx/>
              <a:buSzTx/>
              <a:buFontTx/>
              <a:buNone/>
              <a:defRPr sz="2200">
                <a:solidFill>
                  <a:srgbClr val="132E3E"/>
                </a:solidFill>
              </a:defRPr>
            </a:lvl2pPr>
            <a:lvl3pPr marL="0" indent="0">
              <a:spcBef>
                <a:spcPts val="500"/>
              </a:spcBef>
              <a:buClrTx/>
              <a:buSzTx/>
              <a:buFontTx/>
              <a:buNone/>
              <a:defRPr sz="2200">
                <a:solidFill>
                  <a:srgbClr val="132E3E"/>
                </a:solidFill>
              </a:defRPr>
            </a:lvl3pPr>
            <a:lvl4pPr marL="0" indent="0">
              <a:spcBef>
                <a:spcPts val="500"/>
              </a:spcBef>
              <a:buClrTx/>
              <a:buSzTx/>
              <a:buFontTx/>
              <a:buNone/>
              <a:defRPr sz="2200">
                <a:solidFill>
                  <a:srgbClr val="132E3E"/>
                </a:solidFill>
              </a:defRPr>
            </a:lvl4pPr>
            <a:lvl5pPr marL="0" indent="0">
              <a:spcBef>
                <a:spcPts val="500"/>
              </a:spcBef>
              <a:buClrTx/>
              <a:buSzTx/>
              <a:buFontTx/>
              <a:buNone/>
              <a:defRPr sz="2200">
                <a:solidFill>
                  <a:srgbClr val="132E3E"/>
                </a:solidFill>
              </a:defRPr>
            </a:lvl5pPr>
          </a:lstStyle>
          <a:p>
            <a:r>
              <a:t>Body Level One</a:t>
            </a:r>
          </a:p>
          <a:p>
            <a:pPr lvl="1"/>
            <a:r>
              <a:t>Body Level Two</a:t>
            </a:r>
          </a:p>
          <a:p>
            <a:pPr lvl="2"/>
            <a:r>
              <a:t>Body Level Three</a:t>
            </a:r>
          </a:p>
          <a:p>
            <a:pPr lvl="3"/>
            <a:r>
              <a:t>Body Level Four</a:t>
            </a:r>
          </a:p>
          <a:p>
            <a:pPr lvl="4"/>
            <a:r>
              <a:t>Body Level Five</a:t>
            </a:r>
          </a:p>
        </p:txBody>
      </p:sp>
      <p:sp>
        <p:nvSpPr>
          <p:cNvPr id="6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3370274226"/>
      </p:ext>
    </p:extLst>
  </p:cSld>
  <p:clrMapOvr>
    <a:masterClrMapping/>
  </p:clrMapOvr>
  <p:transition spd="med"/>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type="tx">
  <p:cSld name="1_Title &amp; Bulleted Content - Dark backgrounds">
    <p:spTree>
      <p:nvGrpSpPr>
        <p:cNvPr id="1" name=""/>
        <p:cNvGrpSpPr/>
        <p:nvPr/>
      </p:nvGrpSpPr>
      <p:grpSpPr>
        <a:xfrm>
          <a:off x="0" y="0"/>
          <a:ext cx="0" cy="0"/>
          <a:chOff x="0" y="0"/>
          <a:chExt cx="0" cy="0"/>
        </a:xfrm>
      </p:grpSpPr>
      <p:sp>
        <p:nvSpPr>
          <p:cNvPr id="682"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83" name="Picture 7" descr="Picture 7"/>
          <p:cNvPicPr>
            <a:picLocks noChangeAspect="1"/>
          </p:cNvPicPr>
          <p:nvPr/>
        </p:nvPicPr>
        <p:blipFill>
          <a:blip r:embed="rId2"/>
          <a:stretch>
            <a:fillRect/>
          </a:stretch>
        </p:blipFill>
        <p:spPr>
          <a:xfrm>
            <a:off x="313559" y="6316626"/>
            <a:ext cx="1773873" cy="404849"/>
          </a:xfrm>
          <a:prstGeom prst="rect">
            <a:avLst/>
          </a:prstGeom>
          <a:ln w="12700">
            <a:miter lim="400000"/>
          </a:ln>
        </p:spPr>
      </p:pic>
      <p:sp>
        <p:nvSpPr>
          <p:cNvPr id="684" name="Straight Connector 8"/>
          <p:cNvSpPr/>
          <p:nvPr/>
        </p:nvSpPr>
        <p:spPr>
          <a:xfrm>
            <a:off x="406400" y="1256579"/>
            <a:ext cx="711200" cy="1"/>
          </a:xfrm>
          <a:prstGeom prst="line">
            <a:avLst/>
          </a:prstGeom>
          <a:ln w="28575">
            <a:solidFill>
              <a:srgbClr val="FFFFFF"/>
            </a:solidFill>
          </a:ln>
        </p:spPr>
        <p:txBody>
          <a:bodyPr lIns="45719" rIns="45719"/>
          <a:lstStyle/>
          <a:p>
            <a:pPr>
              <a:defRPr>
                <a:solidFill>
                  <a:srgbClr val="132E3E"/>
                </a:solidFill>
                <a:latin typeface="Arial"/>
                <a:ea typeface="Arial"/>
                <a:cs typeface="Arial"/>
                <a:sym typeface="Arial"/>
              </a:defRPr>
            </a:pPr>
            <a:endParaRPr dirty="0"/>
          </a:p>
        </p:txBody>
      </p:sp>
      <p:sp>
        <p:nvSpPr>
          <p:cNvPr id="685" name="Title Text"/>
          <p:cNvSpPr txBox="1">
            <a:spLocks noGrp="1"/>
          </p:cNvSpPr>
          <p:nvPr>
            <p:ph type="title"/>
          </p:nvPr>
        </p:nvSpPr>
        <p:spPr>
          <a:xfrm>
            <a:off x="304800" y="533400"/>
            <a:ext cx="11484000" cy="645076"/>
          </a:xfrm>
          <a:prstGeom prst="rect">
            <a:avLst/>
          </a:prstGeom>
        </p:spPr>
        <p:txBody>
          <a:bodyPr lIns="45719" tIns="45719" rIns="45719" bIns="45719"/>
          <a:lstStyle>
            <a:lvl1pPr>
              <a:defRPr>
                <a:solidFill>
                  <a:srgbClr val="FEEE9F"/>
                </a:solidFill>
              </a:defRPr>
            </a:lvl1pPr>
          </a:lstStyle>
          <a:p>
            <a:r>
              <a:t>Title Text</a:t>
            </a:r>
          </a:p>
        </p:txBody>
      </p:sp>
      <p:sp>
        <p:nvSpPr>
          <p:cNvPr id="686" name="Body Level One…"/>
          <p:cNvSpPr txBox="1">
            <a:spLocks noGrp="1"/>
          </p:cNvSpPr>
          <p:nvPr>
            <p:ph type="body" idx="1"/>
          </p:nvPr>
        </p:nvSpPr>
        <p:spPr>
          <a:xfrm>
            <a:off x="354000" y="1604155"/>
            <a:ext cx="11484000" cy="4568045"/>
          </a:xfrm>
          <a:prstGeom prst="rect">
            <a:avLst/>
          </a:prstGeom>
        </p:spPr>
        <p:txBody>
          <a:bodyPr lIns="45719" tIns="45719" rIns="45719" bIns="45719"/>
          <a:lstStyle>
            <a:lvl1pPr>
              <a:buClr>
                <a:srgbClr val="FFFFFF"/>
              </a:buClr>
              <a:defRPr>
                <a:solidFill>
                  <a:srgbClr val="FFFFFF"/>
                </a:solidFill>
              </a:defRPr>
            </a:lvl1pPr>
            <a:lvl2pPr marL="723900" indent="-266700">
              <a:buClr>
                <a:srgbClr val="FFFFFF"/>
              </a:buClr>
              <a:defRPr>
                <a:solidFill>
                  <a:srgbClr val="FFFFFF"/>
                </a:solidFill>
              </a:defRPr>
            </a:lvl2pPr>
            <a:lvl3pPr marL="1152208" indent="-237808">
              <a:buClr>
                <a:srgbClr val="FFFFFF"/>
              </a:buClr>
              <a:defRPr>
                <a:solidFill>
                  <a:srgbClr val="FFFFFF"/>
                </a:solidFill>
              </a:defRPr>
            </a:lvl3pPr>
            <a:lvl4pPr marL="1727200" indent="-355600">
              <a:buClr>
                <a:srgbClr val="FFFFFF"/>
              </a:buClr>
              <a:defRPr>
                <a:solidFill>
                  <a:srgbClr val="FFFFFF"/>
                </a:solidFill>
              </a:defRPr>
            </a:lvl4pPr>
            <a:lvl5pPr marL="2221971" indent="-451909">
              <a:buClr>
                <a:srgbClr val="FFFFFF"/>
              </a:buClr>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687" name="Text Placeholder 3"/>
          <p:cNvSpPr>
            <a:spLocks noGrp="1"/>
          </p:cNvSpPr>
          <p:nvPr>
            <p:ph type="body" sz="quarter" idx="2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stStyle>
          <a:p>
            <a:r>
              <a:t>Click to Insert Reference</a:t>
            </a:r>
          </a:p>
        </p:txBody>
      </p:sp>
      <p:sp>
        <p:nvSpPr>
          <p:cNvPr id="68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117951077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53409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4970033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9715993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_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5132838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7466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defRPr>
            </a:lvl1pPr>
            <a:lvl2pPr marL="685800" indent="-228600">
              <a:defRPr sz="2400">
                <a:solidFill>
                  <a:schemeClr val="tx2">
                    <a:lumMod val="65000"/>
                    <a:lumOff val="35000"/>
                  </a:schemeClr>
                </a:solidFill>
              </a:defRPr>
            </a:lvl2pPr>
            <a:lvl3pPr marL="1084263" indent="-169863">
              <a:defRPr sz="2000">
                <a:solidFill>
                  <a:schemeClr val="tx2">
                    <a:lumMod val="65000"/>
                    <a:lumOff val="35000"/>
                  </a:schemeClr>
                </a:solidFill>
              </a:defRPr>
            </a:lvl3pPr>
            <a:lvl4pPr>
              <a:defRPr sz="1800">
                <a:solidFill>
                  <a:schemeClr val="tx2">
                    <a:lumMod val="65000"/>
                    <a:lumOff val="35000"/>
                  </a:schemeClr>
                </a:solidFill>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Myriad Pro" panose="020B0503030403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0342516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defRPr>
            </a:lvl1pPr>
            <a:lvl2pPr marL="685800" indent="-228600">
              <a:defRPr sz="2400">
                <a:solidFill>
                  <a:schemeClr val="tx2">
                    <a:lumMod val="65000"/>
                    <a:lumOff val="35000"/>
                  </a:schemeClr>
                </a:solidFill>
              </a:defRPr>
            </a:lvl2pPr>
            <a:lvl3pPr marL="1084263" indent="-169863">
              <a:defRPr sz="2000">
                <a:solidFill>
                  <a:schemeClr val="tx2">
                    <a:lumMod val="65000"/>
                    <a:lumOff val="35000"/>
                  </a:schemeClr>
                </a:solidFill>
              </a:defRPr>
            </a:lvl3pPr>
            <a:lvl4pPr>
              <a:defRPr sz="1800">
                <a:solidFill>
                  <a:schemeClr val="tx2">
                    <a:lumMod val="65000"/>
                    <a:lumOff val="35000"/>
                  </a:schemeClr>
                </a:solidFill>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Myriad Pro" panose="020B0503030403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7641647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3_Title Slide-dark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val="0"/>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Myriad Pro" charset="0"/>
                <a:ea typeface="Myriad Pro" charset="0"/>
                <a:cs typeface="Myriad Pro"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defRPr>
            </a:lvl1pPr>
          </a:lstStyle>
          <a:p>
            <a:pPr lvl="0"/>
            <a:r>
              <a:rPr lang="en-US" dirty="0"/>
              <a:t>Click to Edit Master subtitle</a:t>
            </a:r>
          </a:p>
        </p:txBody>
      </p:sp>
    </p:spTree>
    <p:extLst>
      <p:ext uri="{BB962C8B-B14F-4D97-AF65-F5344CB8AC3E}">
        <p14:creationId xmlns:p14="http://schemas.microsoft.com/office/powerpoint/2010/main" val="11819595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3_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Myriad Pro" charset="0"/>
                <a:ea typeface="Myriad Pro" charset="0"/>
                <a:cs typeface="Myriad Pro"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4480339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defRPr>
            </a:lvl1pPr>
            <a:lvl2pPr marL="685800" indent="-228600">
              <a:defRPr sz="2400">
                <a:solidFill>
                  <a:schemeClr val="tx2">
                    <a:lumMod val="65000"/>
                    <a:lumOff val="35000"/>
                  </a:schemeClr>
                </a:solidFill>
              </a:defRPr>
            </a:lvl2pPr>
            <a:lvl3pPr marL="1084263" indent="-169863">
              <a:defRPr sz="2000">
                <a:solidFill>
                  <a:schemeClr val="tx2">
                    <a:lumMod val="65000"/>
                    <a:lumOff val="35000"/>
                  </a:schemeClr>
                </a:solidFill>
              </a:defRPr>
            </a:lvl3pPr>
            <a:lvl4pPr>
              <a:defRPr sz="1800">
                <a:solidFill>
                  <a:schemeClr val="tx2">
                    <a:lumMod val="65000"/>
                    <a:lumOff val="35000"/>
                  </a:schemeClr>
                </a:solidFill>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61033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defRPr>
            </a:lvl1pPr>
            <a:lvl2pPr marL="685800" indent="-228600">
              <a:defRPr sz="2400">
                <a:solidFill>
                  <a:schemeClr val="bg1"/>
                </a:solidFill>
              </a:defRPr>
            </a:lvl2pPr>
            <a:lvl3pPr marL="1084263" indent="-169863">
              <a:defRPr sz="2000">
                <a:solidFill>
                  <a:schemeClr val="bg1"/>
                </a:solidFill>
              </a:defRPr>
            </a:lvl3pPr>
            <a:lvl4pPr>
              <a:defRPr sz="1800">
                <a:solidFill>
                  <a:schemeClr val="bg1"/>
                </a:solidFill>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2400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83280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1859106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401488184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9079885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3_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9794008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4_Title Slide-dark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val="0"/>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29289955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defRPr>
            </a:lvl1pPr>
            <a:lvl2pPr marL="685800" indent="-228600">
              <a:defRPr sz="2400">
                <a:solidFill>
                  <a:schemeClr val="bg1"/>
                </a:solidFill>
              </a:defRPr>
            </a:lvl2pPr>
            <a:lvl3pPr marL="1084263" indent="-169863">
              <a:defRPr sz="2000">
                <a:solidFill>
                  <a:schemeClr val="bg1"/>
                </a:solidFill>
              </a:defRPr>
            </a:lvl3pPr>
            <a:lvl4pPr>
              <a:defRPr sz="1800">
                <a:solidFill>
                  <a:schemeClr val="bg1"/>
                </a:solidFill>
              </a:defRPr>
            </a:lvl4pPr>
            <a:lvl5pPr marL="2060575" indent="-290513">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Myriad Pro" panose="020B0503030403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28887746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4_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421074633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_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9559464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71958514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6145947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_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8344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107166625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4_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1462709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4_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2759274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5_Title Slide-dark bkg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val="0"/>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14585706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5_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38037300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defRPr>
            </a:lvl1pPr>
            <a:lvl2pPr marL="685800" indent="-228600">
              <a:defRPr sz="2400">
                <a:solidFill>
                  <a:schemeClr val="bg1"/>
                </a:solidFill>
              </a:defRPr>
            </a:lvl2pPr>
            <a:lvl3pPr marL="1084263" indent="-169863">
              <a:defRPr sz="2000">
                <a:solidFill>
                  <a:schemeClr val="bg1"/>
                </a:solidFill>
              </a:defRPr>
            </a:lvl3pPr>
            <a:lvl4pPr>
              <a:defRPr sz="1800">
                <a:solidFill>
                  <a:schemeClr val="bg1"/>
                </a:solidFill>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Myriad Pro" panose="020B0503030403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8887746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5635959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_Title &amp; Bulleted Content - Dark background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10749953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_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1301509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_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55589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6538406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5_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2899580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5_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8578368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2930257028"/>
      </p:ext>
    </p:extLst>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927214658"/>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400261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Myriad Pro" panose="020B0503030403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8668205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lvl2pPr>
              <a:defRPr sz="2600"/>
            </a:lvl2pPr>
            <a:lvl3pPr>
              <a:defRPr sz="2400"/>
            </a:lvl3pPr>
            <a:lvl4pPr>
              <a:defRPr sz="2200"/>
            </a:lvl4p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lvl2pPr>
              <a:defRPr sz="2600"/>
            </a:lvl2pPr>
            <a:lvl3pPr>
              <a:defRPr sz="2400"/>
            </a:lvl3pPr>
            <a:lvl4pPr>
              <a:defRPr sz="2200"/>
            </a:lvl4p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0857639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lvl2pPr>
              <a:defRPr sz="2600"/>
            </a:lvl2pPr>
            <a:lvl3pPr>
              <a:defRPr sz="2400"/>
            </a:lvl3pPr>
            <a:lvl4pPr>
              <a:defRPr sz="2200"/>
            </a:lvl4p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lvl2pPr>
              <a:defRPr sz="2600"/>
            </a:lvl2pPr>
            <a:lvl3pPr>
              <a:defRPr sz="2400"/>
            </a:lvl3pPr>
            <a:lvl4pPr>
              <a:defRPr sz="2200"/>
            </a:lvl4p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3008569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6832326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30854316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9096954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84095131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15147478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6119018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7906234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41019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vl1pPr>
            <a:lvl2pPr marL="685800" indent="-228600">
              <a:defRPr sz="2000"/>
            </a:lvl2pPr>
            <a:lvl3pPr marL="1084263" indent="-169863">
              <a:defRPr sz="2000"/>
            </a:lvl3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8283008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90076781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98418595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283263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31042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00072665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7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algn="ctr">
              <a:buNone/>
            </a:pPr>
            <a:endParaRPr lang="en-US" sz="4400" b="0" strike="noStrike" spc="-1" dirty="0">
              <a:latin typeface="Arial"/>
            </a:endParaRPr>
          </a:p>
        </p:txBody>
      </p:sp>
      <p:sp>
        <p:nvSpPr>
          <p:cNvPr id="171"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endParaRPr lang="en-US" sz="3200" b="0" strike="noStrike" spc="-1">
              <a:latin typeface="Arial"/>
            </a:endParaRPr>
          </a:p>
        </p:txBody>
      </p:sp>
      <p:sp>
        <p:nvSpPr>
          <p:cNvPr id="17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endParaRPr lang="en-US" sz="3200" b="0" strike="noStrike" spc="-1">
              <a:latin typeface="Arial"/>
            </a:endParaRPr>
          </a:p>
        </p:txBody>
      </p:sp>
      <p:sp>
        <p:nvSpPr>
          <p:cNvPr id="5" name="PlaceHolder 4"/>
          <p:cNvSpPr>
            <a:spLocks noGrp="1"/>
          </p:cNvSpPr>
          <p:nvPr>
            <p:ph type="ftr" idx="6"/>
          </p:nvPr>
        </p:nvSpPr>
        <p:spPr/>
        <p:txBody>
          <a:bodyPr/>
          <a:lstStyle/>
          <a:p>
            <a:r>
              <a:rPr dirty="0"/>
              <a:t>Footer</a:t>
            </a:r>
          </a:p>
        </p:txBody>
      </p:sp>
      <p:sp>
        <p:nvSpPr>
          <p:cNvPr id="6" name="PlaceHolder 5"/>
          <p:cNvSpPr>
            <a:spLocks noGrp="1"/>
          </p:cNvSpPr>
          <p:nvPr>
            <p:ph type="sldNum" idx="7"/>
          </p:nvPr>
        </p:nvSpPr>
        <p:spPr/>
        <p:txBody>
          <a:bodyPr/>
          <a:lstStyle/>
          <a:p>
            <a:fld id="{EA588497-8DCE-4374-A58A-CFB51C2CC892}" type="slidenum">
              <a:t>‹#›</a:t>
            </a:fld>
            <a:endParaRPr dirty="0"/>
          </a:p>
        </p:txBody>
      </p:sp>
      <p:sp>
        <p:nvSpPr>
          <p:cNvPr id="7" name="PlaceHolder 6"/>
          <p:cNvSpPr>
            <a:spLocks noGrp="1"/>
          </p:cNvSpPr>
          <p:nvPr>
            <p:ph type="dt" idx="8"/>
          </p:nvPr>
        </p:nvSpPr>
        <p:spPr/>
        <p:txBody>
          <a:bodyPr/>
          <a:lstStyle/>
          <a:p>
            <a:endParaRPr dirty="0"/>
          </a:p>
        </p:txBody>
      </p:sp>
    </p:spTree>
    <p:extLst>
      <p:ext uri="{BB962C8B-B14F-4D97-AF65-F5344CB8AC3E}">
        <p14:creationId xmlns:p14="http://schemas.microsoft.com/office/powerpoint/2010/main" val="146703546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Title Slide-dark bkgd">
  <p:cSld name="Title Slide-dark bkgd">
    <p:bg>
      <p:bgPr>
        <a:blipFill>
          <a:blip r:embed="rId2">
            <a:alphaModFix/>
          </a:blip>
          <a:stretch>
            <a:fillRect/>
          </a:stretch>
        </a:blipFill>
        <a:effectLst/>
      </p:bgPr>
    </p:bg>
    <p:spTree>
      <p:nvGrpSpPr>
        <p:cNvPr id="1" name="Shape 283"/>
        <p:cNvGrpSpPr/>
        <p:nvPr/>
      </p:nvGrpSpPr>
      <p:grpSpPr>
        <a:xfrm>
          <a:off x="0" y="0"/>
          <a:ext cx="0" cy="0"/>
          <a:chOff x="0" y="0"/>
          <a:chExt cx="0" cy="0"/>
        </a:xfrm>
      </p:grpSpPr>
      <p:sp>
        <p:nvSpPr>
          <p:cNvPr id="284" name="Google Shape;284;p86"/>
          <p:cNvSpPr/>
          <p:nvPr/>
        </p:nvSpPr>
        <p:spPr>
          <a:xfrm rot="10800000">
            <a:off x="-6282" y="0"/>
            <a:ext cx="12204565" cy="6858000"/>
          </a:xfrm>
          <a:prstGeom prst="rect">
            <a:avLst/>
          </a:prstGeom>
          <a:gradFill>
            <a:gsLst>
              <a:gs pos="0">
                <a:srgbClr val="1B2D43"/>
              </a:gs>
              <a:gs pos="74000">
                <a:srgbClr val="004165"/>
              </a:gs>
              <a:gs pos="100000">
                <a:srgbClr val="004165"/>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a:ea typeface="Arial"/>
              <a:cs typeface="Arial"/>
              <a:sym typeface="Arial"/>
            </a:endParaRPr>
          </a:p>
        </p:txBody>
      </p:sp>
      <p:pic>
        <p:nvPicPr>
          <p:cNvPr id="285" name="Google Shape;285;p86"/>
          <p:cNvPicPr preferRelativeResize="0"/>
          <p:nvPr/>
        </p:nvPicPr>
        <p:blipFill rotWithShape="1">
          <a:blip r:embed="rId3">
            <a:alphaModFix/>
          </a:blip>
          <a:srcRect/>
          <a:stretch/>
        </p:blipFill>
        <p:spPr>
          <a:xfrm>
            <a:off x="4573524" y="1671826"/>
            <a:ext cx="3044952" cy="694944"/>
          </a:xfrm>
          <a:prstGeom prst="rect">
            <a:avLst/>
          </a:prstGeom>
          <a:noFill/>
          <a:ln>
            <a:noFill/>
          </a:ln>
        </p:spPr>
      </p:pic>
      <p:cxnSp>
        <p:nvCxnSpPr>
          <p:cNvPr id="286" name="Google Shape;286;p86"/>
          <p:cNvCxnSpPr/>
          <p:nvPr/>
        </p:nvCxnSpPr>
        <p:spPr>
          <a:xfrm>
            <a:off x="1422400" y="2743200"/>
            <a:ext cx="9347200" cy="0"/>
          </a:xfrm>
          <a:prstGeom prst="straightConnector1">
            <a:avLst/>
          </a:prstGeom>
          <a:noFill/>
          <a:ln w="9525" cap="flat" cmpd="sng">
            <a:solidFill>
              <a:schemeClr val="lt1"/>
            </a:solidFill>
            <a:prstDash val="solid"/>
            <a:round/>
            <a:headEnd type="none" w="sm" len="sm"/>
            <a:tailEnd type="none" w="sm" len="sm"/>
          </a:ln>
        </p:spPr>
      </p:cxnSp>
      <p:sp>
        <p:nvSpPr>
          <p:cNvPr id="287" name="Google Shape;287;p86"/>
          <p:cNvSpPr txBox="1">
            <a:spLocks noGrp="1"/>
          </p:cNvSpPr>
          <p:nvPr>
            <p:ph type="title"/>
          </p:nvPr>
        </p:nvSpPr>
        <p:spPr>
          <a:xfrm>
            <a:off x="838200" y="3200400"/>
            <a:ext cx="10515600" cy="685793"/>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4000" b="1" i="0" u="none" strike="noStrike" cap="none">
                <a:solidFill>
                  <a:srgbClr val="FFF0A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9pPr>
          </a:lstStyle>
          <a:p>
            <a:endParaRPr/>
          </a:p>
        </p:txBody>
      </p:sp>
      <p:sp>
        <p:nvSpPr>
          <p:cNvPr id="288" name="Google Shape;288;p86"/>
          <p:cNvSpPr txBox="1">
            <a:spLocks noGrp="1"/>
          </p:cNvSpPr>
          <p:nvPr>
            <p:ph type="body" idx="1"/>
          </p:nvPr>
        </p:nvSpPr>
        <p:spPr>
          <a:xfrm>
            <a:off x="2197100" y="4038600"/>
            <a:ext cx="7797800" cy="914400"/>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600"/>
              </a:spcBef>
              <a:spcAft>
                <a:spcPts val="0"/>
              </a:spcAft>
              <a:buClr>
                <a:srgbClr val="800000"/>
              </a:buClr>
              <a:buSzPts val="2610"/>
              <a:buFont typeface="Arimo"/>
              <a:buNone/>
              <a:defRPr sz="3000" b="0" i="0" u="none" strike="noStrike" cap="none">
                <a:solidFill>
                  <a:srgbClr val="EBEBEB"/>
                </a:solidFill>
                <a:latin typeface="Arial"/>
                <a:ea typeface="Arial"/>
                <a:cs typeface="Arial"/>
                <a:sym typeface="Arial"/>
              </a:defRPr>
            </a:lvl1pPr>
            <a:lvl2pPr marL="914400" marR="0" lvl="1" indent="-320040" algn="l" rtl="0">
              <a:lnSpc>
                <a:spcPct val="100000"/>
              </a:lnSpc>
              <a:spcBef>
                <a:spcPts val="360"/>
              </a:spcBef>
              <a:spcAft>
                <a:spcPts val="0"/>
              </a:spcAft>
              <a:buClr>
                <a:srgbClr val="063052"/>
              </a:buClr>
              <a:buSzPts val="1440"/>
              <a:buFont typeface="Noto Sans Symbols"/>
              <a:buChar char="▪"/>
              <a:defRPr sz="1800" b="0" i="0" u="none" strike="noStrike" cap="none">
                <a:solidFill>
                  <a:schemeClr val="dk1"/>
                </a:solidFill>
                <a:latin typeface="Open Sans"/>
                <a:ea typeface="Open Sans"/>
                <a:cs typeface="Open Sans"/>
                <a:sym typeface="Open Sans"/>
              </a:defRPr>
            </a:lvl2pPr>
            <a:lvl3pPr marL="1371600" marR="0" lvl="2" indent="-342900" algn="l" rtl="0">
              <a:lnSpc>
                <a:spcPct val="100000"/>
              </a:lnSpc>
              <a:spcBef>
                <a:spcPts val="360"/>
              </a:spcBef>
              <a:spcAft>
                <a:spcPts val="0"/>
              </a:spcAft>
              <a:buClr>
                <a:srgbClr val="800000"/>
              </a:buClr>
              <a:buSzPts val="1800"/>
              <a:buFont typeface="Open Sans"/>
              <a:buChar char="•"/>
              <a:defRPr sz="1800" b="0" i="0" u="none" strike="noStrike" cap="none">
                <a:solidFill>
                  <a:schemeClr val="dk1"/>
                </a:solidFill>
                <a:latin typeface="Open Sans"/>
                <a:ea typeface="Open Sans"/>
                <a:cs typeface="Open Sans"/>
                <a:sym typeface="Open Sans"/>
              </a:defRPr>
            </a:lvl3pPr>
            <a:lvl4pPr marL="1828800" marR="0" lvl="3" indent="-330200" algn="l" rtl="0">
              <a:lnSpc>
                <a:spcPct val="100000"/>
              </a:lnSpc>
              <a:spcBef>
                <a:spcPts val="320"/>
              </a:spcBef>
              <a:spcAft>
                <a:spcPts val="0"/>
              </a:spcAft>
              <a:buClr>
                <a:schemeClr val="dk1"/>
              </a:buClr>
              <a:buSzPts val="1600"/>
              <a:buFont typeface="Noto Sans Symbols"/>
              <a:buChar char="✔"/>
              <a:defRPr sz="16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320"/>
              </a:spcBef>
              <a:spcAft>
                <a:spcPts val="0"/>
              </a:spcAft>
              <a:buClr>
                <a:srgbClr val="800000"/>
              </a:buClr>
              <a:buSzPts val="1600"/>
              <a:buFont typeface="Courier New"/>
              <a:buChar char="o"/>
              <a:defRPr sz="1600" b="0" i="0" u="none" strike="noStrike" cap="none">
                <a:solidFill>
                  <a:srgbClr val="063052"/>
                </a:solidFill>
                <a:latin typeface="Arial"/>
                <a:ea typeface="Arial"/>
                <a:cs typeface="Arial"/>
                <a:sym typeface="Arial"/>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Tree>
    <p:extLst>
      <p:ext uri="{BB962C8B-B14F-4D97-AF65-F5344CB8AC3E}">
        <p14:creationId xmlns:p14="http://schemas.microsoft.com/office/powerpoint/2010/main" val="125558071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1_Title &amp; Bulleted Content - Dark backgrounds">
  <p:cSld name="1_Title &amp; Bulleted Content - Dark backgrounds">
    <p:spTree>
      <p:nvGrpSpPr>
        <p:cNvPr id="1" name="Shape 289"/>
        <p:cNvGrpSpPr/>
        <p:nvPr/>
      </p:nvGrpSpPr>
      <p:grpSpPr>
        <a:xfrm>
          <a:off x="0" y="0"/>
          <a:ext cx="0" cy="0"/>
          <a:chOff x="0" y="0"/>
          <a:chExt cx="0" cy="0"/>
        </a:xfrm>
      </p:grpSpPr>
      <p:cxnSp>
        <p:nvCxnSpPr>
          <p:cNvPr id="290" name="Google Shape;290;p89"/>
          <p:cNvCxnSpPr/>
          <p:nvPr/>
        </p:nvCxnSpPr>
        <p:spPr>
          <a:xfrm>
            <a:off x="406400" y="1256580"/>
            <a:ext cx="711200" cy="0"/>
          </a:xfrm>
          <a:prstGeom prst="straightConnector1">
            <a:avLst/>
          </a:prstGeom>
          <a:noFill/>
          <a:ln w="28575" cap="flat" cmpd="sng">
            <a:solidFill>
              <a:schemeClr val="lt1"/>
            </a:solidFill>
            <a:prstDash val="solid"/>
            <a:round/>
            <a:headEnd type="none" w="sm" len="sm"/>
            <a:tailEnd type="none" w="sm" len="sm"/>
          </a:ln>
        </p:spPr>
      </p:cxnSp>
      <p:sp>
        <p:nvSpPr>
          <p:cNvPr id="291" name="Google Shape;291;p89"/>
          <p:cNvSpPr txBox="1">
            <a:spLocks noGrp="1"/>
          </p:cNvSpPr>
          <p:nvPr>
            <p:ph type="title"/>
          </p:nvPr>
        </p:nvSpPr>
        <p:spPr>
          <a:xfrm>
            <a:off x="304800" y="533400"/>
            <a:ext cx="11484000" cy="64507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600" b="1" i="0" u="none" strike="noStrike" cap="none">
                <a:solidFill>
                  <a:srgbClr val="FEEE9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9pPr>
          </a:lstStyle>
          <a:p>
            <a:endParaRPr/>
          </a:p>
        </p:txBody>
      </p:sp>
      <p:sp>
        <p:nvSpPr>
          <p:cNvPr id="292" name="Google Shape;292;p89"/>
          <p:cNvSpPr txBox="1">
            <a:spLocks noGrp="1"/>
          </p:cNvSpPr>
          <p:nvPr>
            <p:ph type="body" idx="1"/>
          </p:nvPr>
        </p:nvSpPr>
        <p:spPr>
          <a:xfrm>
            <a:off x="354000" y="1604156"/>
            <a:ext cx="11484000" cy="4568044"/>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560"/>
              </a:spcBef>
              <a:spcAft>
                <a:spcPts val="0"/>
              </a:spcAft>
              <a:buClr>
                <a:schemeClr val="lt1"/>
              </a:buClr>
              <a:buSzPts val="2800"/>
              <a:buFont typeface="Arimo"/>
              <a:buChar char="▸"/>
              <a:defRPr sz="2800" b="0" i="0" u="none" strike="noStrike" cap="none">
                <a:solidFill>
                  <a:schemeClr val="lt1"/>
                </a:solidFill>
                <a:latin typeface="Arial"/>
                <a:ea typeface="Arial"/>
                <a:cs typeface="Arial"/>
                <a:sym typeface="Arial"/>
              </a:defRPr>
            </a:lvl1pPr>
            <a:lvl2pPr marL="914400" marR="0" lvl="1" indent="-350519" algn="l" rtl="0">
              <a:lnSpc>
                <a:spcPct val="100000"/>
              </a:lnSpc>
              <a:spcBef>
                <a:spcPts val="480"/>
              </a:spcBef>
              <a:spcAft>
                <a:spcPts val="0"/>
              </a:spcAft>
              <a:buClr>
                <a:srgbClr val="063052"/>
              </a:buClr>
              <a:buSzPts val="1920"/>
              <a:buFont typeface="Noto Sans Symbols"/>
              <a:buChar char="▪"/>
              <a:defRPr sz="2400" b="0" i="0" u="none" strike="noStrike" cap="none">
                <a:solidFill>
                  <a:schemeClr val="lt1"/>
                </a:solidFill>
                <a:latin typeface="Arial"/>
                <a:ea typeface="Arial"/>
                <a:cs typeface="Arial"/>
                <a:sym typeface="Arial"/>
              </a:defRPr>
            </a:lvl2pPr>
            <a:lvl3pPr marL="1371600" marR="0" lvl="2" indent="-355600" algn="l" rtl="0">
              <a:lnSpc>
                <a:spcPct val="100000"/>
              </a:lnSpc>
              <a:spcBef>
                <a:spcPts val="400"/>
              </a:spcBef>
              <a:spcAft>
                <a:spcPts val="0"/>
              </a:spcAft>
              <a:buClr>
                <a:srgbClr val="800000"/>
              </a:buClr>
              <a:buSzPts val="2000"/>
              <a:buFont typeface="Arial"/>
              <a:buChar char="•"/>
              <a:defRPr sz="2000" b="0" i="0" u="none" strike="noStrike" cap="none">
                <a:solidFill>
                  <a:schemeClr val="lt1"/>
                </a:solidFill>
                <a:latin typeface="Arial"/>
                <a:ea typeface="Arial"/>
                <a:cs typeface="Arial"/>
                <a:sym typeface="Arial"/>
              </a:defRPr>
            </a:lvl3pPr>
            <a:lvl4pPr marL="1828800" marR="0" lvl="3" indent="-342900" algn="l" rtl="0">
              <a:lnSpc>
                <a:spcPct val="100000"/>
              </a:lnSpc>
              <a:spcBef>
                <a:spcPts val="360"/>
              </a:spcBef>
              <a:spcAft>
                <a:spcPts val="0"/>
              </a:spcAft>
              <a:buClr>
                <a:schemeClr val="dk1"/>
              </a:buClr>
              <a:buSzPts val="1800"/>
              <a:buFont typeface="Noto Sans Symbols"/>
              <a:buChar char="✔"/>
              <a:defRPr sz="1800" b="0" i="0" u="none" strike="noStrike" cap="none">
                <a:solidFill>
                  <a:schemeClr val="lt1"/>
                </a:solidFill>
                <a:latin typeface="Arial"/>
                <a:ea typeface="Arial"/>
                <a:cs typeface="Arial"/>
                <a:sym typeface="Arial"/>
              </a:defRPr>
            </a:lvl4pPr>
            <a:lvl5pPr marL="2286000" marR="0" lvl="4" indent="-342900" algn="l" rtl="0">
              <a:lnSpc>
                <a:spcPct val="100000"/>
              </a:lnSpc>
              <a:spcBef>
                <a:spcPts val="360"/>
              </a:spcBef>
              <a:spcAft>
                <a:spcPts val="0"/>
              </a:spcAft>
              <a:buClr>
                <a:srgbClr val="800000"/>
              </a:buClr>
              <a:buSzPts val="1800"/>
              <a:buFont typeface="Courier New"/>
              <a:buChar char="o"/>
              <a:defRPr sz="1800" b="0" i="0" u="none" strike="noStrike" cap="none">
                <a:solidFill>
                  <a:schemeClr val="lt1"/>
                </a:solidFill>
                <a:latin typeface="Arial"/>
                <a:ea typeface="Arial"/>
                <a:cs typeface="Arial"/>
                <a:sym typeface="Arial"/>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
        <p:nvSpPr>
          <p:cNvPr id="293" name="Google Shape;293;p89"/>
          <p:cNvSpPr txBox="1">
            <a:spLocks noGrp="1"/>
          </p:cNvSpPr>
          <p:nvPr>
            <p:ph type="body" idx="2"/>
          </p:nvPr>
        </p:nvSpPr>
        <p:spPr>
          <a:xfrm>
            <a:off x="7518000" y="6400800"/>
            <a:ext cx="4320000" cy="288000"/>
          </a:xfrm>
          <a:prstGeom prst="rect">
            <a:avLst/>
          </a:prstGeom>
          <a:noFill/>
          <a:ln>
            <a:noFill/>
          </a:ln>
        </p:spPr>
        <p:txBody>
          <a:bodyPr spcFirstLastPara="1" wrap="square" lIns="91425" tIns="45700" rIns="91425" bIns="45700" anchor="ctr" anchorCtr="0">
            <a:noAutofit/>
          </a:bodyPr>
          <a:lstStyle>
            <a:lvl1pPr marL="457200" marR="0" lvl="0" indent="-228600" algn="r" rtl="0">
              <a:lnSpc>
                <a:spcPct val="100000"/>
              </a:lnSpc>
              <a:spcBef>
                <a:spcPts val="240"/>
              </a:spcBef>
              <a:spcAft>
                <a:spcPts val="0"/>
              </a:spcAft>
              <a:buClr>
                <a:srgbClr val="800000"/>
              </a:buClr>
              <a:buSzPts val="1044"/>
              <a:buFont typeface="Arimo"/>
              <a:buNone/>
              <a:defRPr sz="1200" b="0" i="0" u="none" strike="noStrike" cap="none">
                <a:solidFill>
                  <a:schemeClr val="lt1"/>
                </a:solidFill>
                <a:latin typeface="Arial"/>
                <a:ea typeface="Arial"/>
                <a:cs typeface="Arial"/>
                <a:sym typeface="Arial"/>
              </a:defRPr>
            </a:lvl1pPr>
            <a:lvl2pPr marL="914400" marR="0" lvl="1" indent="-289560" algn="l" rtl="0">
              <a:lnSpc>
                <a:spcPct val="100000"/>
              </a:lnSpc>
              <a:spcBef>
                <a:spcPts val="240"/>
              </a:spcBef>
              <a:spcAft>
                <a:spcPts val="0"/>
              </a:spcAft>
              <a:buClr>
                <a:srgbClr val="063052"/>
              </a:buClr>
              <a:buSzPts val="960"/>
              <a:buFont typeface="Noto Sans Symbols"/>
              <a:buChar char="▪"/>
              <a:defRPr sz="1200" b="0" i="0" u="none" strike="noStrike" cap="none">
                <a:solidFill>
                  <a:schemeClr val="dk1"/>
                </a:solidFill>
                <a:latin typeface="Open Sans"/>
                <a:ea typeface="Open Sans"/>
                <a:cs typeface="Open Sans"/>
                <a:sym typeface="Open Sans"/>
              </a:defRPr>
            </a:lvl2pPr>
            <a:lvl3pPr marL="1371600" marR="0" lvl="2" indent="-304800" algn="l" rtl="0">
              <a:lnSpc>
                <a:spcPct val="100000"/>
              </a:lnSpc>
              <a:spcBef>
                <a:spcPts val="240"/>
              </a:spcBef>
              <a:spcAft>
                <a:spcPts val="0"/>
              </a:spcAft>
              <a:buClr>
                <a:srgbClr val="800000"/>
              </a:buClr>
              <a:buSzPts val="1200"/>
              <a:buFont typeface="Open Sans"/>
              <a:buChar char="•"/>
              <a:defRPr sz="1200" b="0" i="0" u="none" strike="noStrike" cap="none">
                <a:solidFill>
                  <a:schemeClr val="dk1"/>
                </a:solidFill>
                <a:latin typeface="Open Sans"/>
                <a:ea typeface="Open Sans"/>
                <a:cs typeface="Open Sans"/>
                <a:sym typeface="Open Sans"/>
              </a:defRPr>
            </a:lvl3pPr>
            <a:lvl4pPr marL="1828800" marR="0" lvl="3" indent="-304800" algn="l" rtl="0">
              <a:lnSpc>
                <a:spcPct val="100000"/>
              </a:lnSpc>
              <a:spcBef>
                <a:spcPts val="240"/>
              </a:spcBef>
              <a:spcAft>
                <a:spcPts val="0"/>
              </a:spcAft>
              <a:buClr>
                <a:schemeClr val="dk1"/>
              </a:buClr>
              <a:buSzPts val="1200"/>
              <a:buFont typeface="Noto Sans Symbols"/>
              <a:buChar char="✔"/>
              <a:defRPr sz="1200" b="0" i="0" u="none" strike="noStrike" cap="none">
                <a:solidFill>
                  <a:schemeClr val="dk1"/>
                </a:solidFill>
                <a:latin typeface="Open Sans"/>
                <a:ea typeface="Open Sans"/>
                <a:cs typeface="Open Sans"/>
                <a:sym typeface="Open Sans"/>
              </a:defRPr>
            </a:lvl4pPr>
            <a:lvl5pPr marL="2286000" marR="0" lvl="4" indent="-304800" algn="l" rtl="0">
              <a:lnSpc>
                <a:spcPct val="100000"/>
              </a:lnSpc>
              <a:spcBef>
                <a:spcPts val="240"/>
              </a:spcBef>
              <a:spcAft>
                <a:spcPts val="0"/>
              </a:spcAft>
              <a:buClr>
                <a:srgbClr val="800000"/>
              </a:buClr>
              <a:buSzPts val="1200"/>
              <a:buFont typeface="Courier New"/>
              <a:buChar char="o"/>
              <a:defRPr sz="1200" b="0" i="0" u="none" strike="noStrike" cap="none">
                <a:solidFill>
                  <a:srgbClr val="063052"/>
                </a:solidFill>
                <a:latin typeface="Open Sans"/>
                <a:ea typeface="Open Sans"/>
                <a:cs typeface="Open Sans"/>
                <a:sym typeface="Open Sans"/>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Tree>
    <p:extLst>
      <p:ext uri="{BB962C8B-B14F-4D97-AF65-F5344CB8AC3E}">
        <p14:creationId xmlns:p14="http://schemas.microsoft.com/office/powerpoint/2010/main" val="271529193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amp; Bulleted Content">
  <p:cSld name="Title &amp; Bulleted Content">
    <p:spTree>
      <p:nvGrpSpPr>
        <p:cNvPr id="1" name="Shape 294"/>
        <p:cNvGrpSpPr/>
        <p:nvPr/>
      </p:nvGrpSpPr>
      <p:grpSpPr>
        <a:xfrm>
          <a:off x="0" y="0"/>
          <a:ext cx="0" cy="0"/>
          <a:chOff x="0" y="0"/>
          <a:chExt cx="0" cy="0"/>
        </a:xfrm>
      </p:grpSpPr>
      <p:cxnSp>
        <p:nvCxnSpPr>
          <p:cNvPr id="295" name="Google Shape;295;p88"/>
          <p:cNvCxnSpPr/>
          <p:nvPr/>
        </p:nvCxnSpPr>
        <p:spPr>
          <a:xfrm>
            <a:off x="406400" y="1256580"/>
            <a:ext cx="711200" cy="0"/>
          </a:xfrm>
          <a:prstGeom prst="straightConnector1">
            <a:avLst/>
          </a:prstGeom>
          <a:noFill/>
          <a:ln w="28575" cap="flat" cmpd="sng">
            <a:solidFill>
              <a:srgbClr val="800000"/>
            </a:solidFill>
            <a:prstDash val="solid"/>
            <a:round/>
            <a:headEnd type="none" w="sm" len="sm"/>
            <a:tailEnd type="none" w="sm" len="sm"/>
          </a:ln>
        </p:spPr>
      </p:cxnSp>
      <p:sp>
        <p:nvSpPr>
          <p:cNvPr id="296" name="Google Shape;296;p88"/>
          <p:cNvSpPr txBox="1">
            <a:spLocks noGrp="1"/>
          </p:cNvSpPr>
          <p:nvPr>
            <p:ph type="title"/>
          </p:nvPr>
        </p:nvSpPr>
        <p:spPr>
          <a:xfrm>
            <a:off x="304800" y="533400"/>
            <a:ext cx="11484000" cy="64507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600" b="1"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9pPr>
          </a:lstStyle>
          <a:p>
            <a:endParaRPr/>
          </a:p>
        </p:txBody>
      </p:sp>
      <p:sp>
        <p:nvSpPr>
          <p:cNvPr id="297" name="Google Shape;297;p88"/>
          <p:cNvSpPr txBox="1">
            <a:spLocks noGrp="1"/>
          </p:cNvSpPr>
          <p:nvPr>
            <p:ph type="body" idx="1"/>
          </p:nvPr>
        </p:nvSpPr>
        <p:spPr>
          <a:xfrm>
            <a:off x="354000" y="1604156"/>
            <a:ext cx="11484000" cy="4568044"/>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560"/>
              </a:spcBef>
              <a:spcAft>
                <a:spcPts val="0"/>
              </a:spcAft>
              <a:buClr>
                <a:srgbClr val="800000"/>
              </a:buClr>
              <a:buSzPts val="2800"/>
              <a:buFont typeface="Arimo"/>
              <a:buChar char="▸"/>
              <a:defRPr sz="2800" b="0" i="0" u="none" strike="noStrike" cap="none">
                <a:solidFill>
                  <a:srgbClr val="595959"/>
                </a:solidFill>
                <a:latin typeface="Arial"/>
                <a:ea typeface="Arial"/>
                <a:cs typeface="Arial"/>
                <a:sym typeface="Arial"/>
              </a:defRPr>
            </a:lvl1pPr>
            <a:lvl2pPr marL="914400" marR="0" lvl="1" indent="-350519" algn="l" rtl="0">
              <a:lnSpc>
                <a:spcPct val="100000"/>
              </a:lnSpc>
              <a:spcBef>
                <a:spcPts val="480"/>
              </a:spcBef>
              <a:spcAft>
                <a:spcPts val="0"/>
              </a:spcAft>
              <a:buClr>
                <a:srgbClr val="063052"/>
              </a:buClr>
              <a:buSzPts val="1920"/>
              <a:buFont typeface="Noto Sans Symbols"/>
              <a:buChar char="▪"/>
              <a:defRPr sz="2400" b="0" i="0" u="none" strike="noStrike" cap="none">
                <a:solidFill>
                  <a:srgbClr val="595959"/>
                </a:solidFill>
                <a:latin typeface="Arial"/>
                <a:ea typeface="Arial"/>
                <a:cs typeface="Arial"/>
                <a:sym typeface="Arial"/>
              </a:defRPr>
            </a:lvl2pPr>
            <a:lvl3pPr marL="1371600" marR="0" lvl="2" indent="-355600" algn="l" rtl="0">
              <a:lnSpc>
                <a:spcPct val="100000"/>
              </a:lnSpc>
              <a:spcBef>
                <a:spcPts val="400"/>
              </a:spcBef>
              <a:spcAft>
                <a:spcPts val="0"/>
              </a:spcAft>
              <a:buClr>
                <a:srgbClr val="800000"/>
              </a:buClr>
              <a:buSzPts val="2000"/>
              <a:buFont typeface="Arial"/>
              <a:buChar char="•"/>
              <a:defRPr sz="2000" b="0" i="0" u="none" strike="noStrike" cap="none">
                <a:solidFill>
                  <a:srgbClr val="595959"/>
                </a:solidFill>
                <a:latin typeface="Arial"/>
                <a:ea typeface="Arial"/>
                <a:cs typeface="Arial"/>
                <a:sym typeface="Arial"/>
              </a:defRPr>
            </a:lvl3pPr>
            <a:lvl4pPr marL="1828800" marR="0" lvl="3" indent="-342900" algn="l" rtl="0">
              <a:lnSpc>
                <a:spcPct val="100000"/>
              </a:lnSpc>
              <a:spcBef>
                <a:spcPts val="360"/>
              </a:spcBef>
              <a:spcAft>
                <a:spcPts val="0"/>
              </a:spcAft>
              <a:buClr>
                <a:schemeClr val="dk1"/>
              </a:buClr>
              <a:buSzPts val="1800"/>
              <a:buFont typeface="Noto Sans Symbols"/>
              <a:buChar char="✔"/>
              <a:defRPr sz="1800" b="0" i="0" u="none" strike="noStrike" cap="none">
                <a:solidFill>
                  <a:srgbClr val="595959"/>
                </a:solidFill>
                <a:latin typeface="Arial"/>
                <a:ea typeface="Arial"/>
                <a:cs typeface="Arial"/>
                <a:sym typeface="Arial"/>
              </a:defRPr>
            </a:lvl4pPr>
            <a:lvl5pPr marL="2286000" marR="0" lvl="4" indent="-342900" algn="l" rtl="0">
              <a:lnSpc>
                <a:spcPct val="100000"/>
              </a:lnSpc>
              <a:spcBef>
                <a:spcPts val="360"/>
              </a:spcBef>
              <a:spcAft>
                <a:spcPts val="0"/>
              </a:spcAft>
              <a:buClr>
                <a:srgbClr val="800000"/>
              </a:buClr>
              <a:buSzPts val="1800"/>
              <a:buFont typeface="Courier New"/>
              <a:buChar char="o"/>
              <a:defRPr sz="1800" b="0" i="0" u="none" strike="noStrike" cap="none">
                <a:solidFill>
                  <a:srgbClr val="595959"/>
                </a:solidFill>
                <a:latin typeface="Arial"/>
                <a:ea typeface="Arial"/>
                <a:cs typeface="Arial"/>
                <a:sym typeface="Arial"/>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
        <p:nvSpPr>
          <p:cNvPr id="298" name="Google Shape;298;p88"/>
          <p:cNvSpPr txBox="1">
            <a:spLocks noGrp="1"/>
          </p:cNvSpPr>
          <p:nvPr>
            <p:ph type="body" idx="2"/>
          </p:nvPr>
        </p:nvSpPr>
        <p:spPr>
          <a:xfrm>
            <a:off x="7518000" y="6400800"/>
            <a:ext cx="4320000" cy="288000"/>
          </a:xfrm>
          <a:prstGeom prst="rect">
            <a:avLst/>
          </a:prstGeom>
          <a:noFill/>
          <a:ln>
            <a:noFill/>
          </a:ln>
        </p:spPr>
        <p:txBody>
          <a:bodyPr spcFirstLastPara="1" wrap="square" lIns="91425" tIns="45700" rIns="91425" bIns="45700" anchor="ctr" anchorCtr="0">
            <a:noAutofit/>
          </a:bodyPr>
          <a:lstStyle>
            <a:lvl1pPr marL="457200" marR="0" lvl="0" indent="-228600" algn="r" rtl="0">
              <a:lnSpc>
                <a:spcPct val="100000"/>
              </a:lnSpc>
              <a:spcBef>
                <a:spcPts val="240"/>
              </a:spcBef>
              <a:spcAft>
                <a:spcPts val="0"/>
              </a:spcAft>
              <a:buClr>
                <a:srgbClr val="800000"/>
              </a:buClr>
              <a:buSzPts val="1044"/>
              <a:buFont typeface="Arimo"/>
              <a:buNone/>
              <a:defRPr sz="1200" b="0" i="0" u="none" strike="noStrike" cap="none">
                <a:solidFill>
                  <a:schemeClr val="lt1"/>
                </a:solidFill>
                <a:latin typeface="Arial"/>
                <a:ea typeface="Arial"/>
                <a:cs typeface="Arial"/>
                <a:sym typeface="Arial"/>
              </a:defRPr>
            </a:lvl1pPr>
            <a:lvl2pPr marL="914400" marR="0" lvl="1" indent="-289560" algn="l" rtl="0">
              <a:lnSpc>
                <a:spcPct val="100000"/>
              </a:lnSpc>
              <a:spcBef>
                <a:spcPts val="240"/>
              </a:spcBef>
              <a:spcAft>
                <a:spcPts val="0"/>
              </a:spcAft>
              <a:buClr>
                <a:srgbClr val="063052"/>
              </a:buClr>
              <a:buSzPts val="960"/>
              <a:buFont typeface="Noto Sans Symbols"/>
              <a:buChar char="▪"/>
              <a:defRPr sz="1200" b="0" i="0" u="none" strike="noStrike" cap="none">
                <a:solidFill>
                  <a:schemeClr val="dk1"/>
                </a:solidFill>
                <a:latin typeface="Open Sans"/>
                <a:ea typeface="Open Sans"/>
                <a:cs typeface="Open Sans"/>
                <a:sym typeface="Open Sans"/>
              </a:defRPr>
            </a:lvl2pPr>
            <a:lvl3pPr marL="1371600" marR="0" lvl="2" indent="-304800" algn="l" rtl="0">
              <a:lnSpc>
                <a:spcPct val="100000"/>
              </a:lnSpc>
              <a:spcBef>
                <a:spcPts val="240"/>
              </a:spcBef>
              <a:spcAft>
                <a:spcPts val="0"/>
              </a:spcAft>
              <a:buClr>
                <a:srgbClr val="800000"/>
              </a:buClr>
              <a:buSzPts val="1200"/>
              <a:buFont typeface="Open Sans"/>
              <a:buChar char="•"/>
              <a:defRPr sz="1200" b="0" i="0" u="none" strike="noStrike" cap="none">
                <a:solidFill>
                  <a:schemeClr val="dk1"/>
                </a:solidFill>
                <a:latin typeface="Open Sans"/>
                <a:ea typeface="Open Sans"/>
                <a:cs typeface="Open Sans"/>
                <a:sym typeface="Open Sans"/>
              </a:defRPr>
            </a:lvl3pPr>
            <a:lvl4pPr marL="1828800" marR="0" lvl="3" indent="-304800" algn="l" rtl="0">
              <a:lnSpc>
                <a:spcPct val="100000"/>
              </a:lnSpc>
              <a:spcBef>
                <a:spcPts val="240"/>
              </a:spcBef>
              <a:spcAft>
                <a:spcPts val="0"/>
              </a:spcAft>
              <a:buClr>
                <a:schemeClr val="dk1"/>
              </a:buClr>
              <a:buSzPts val="1200"/>
              <a:buFont typeface="Noto Sans Symbols"/>
              <a:buChar char="✔"/>
              <a:defRPr sz="1200" b="0" i="0" u="none" strike="noStrike" cap="none">
                <a:solidFill>
                  <a:schemeClr val="dk1"/>
                </a:solidFill>
                <a:latin typeface="Open Sans"/>
                <a:ea typeface="Open Sans"/>
                <a:cs typeface="Open Sans"/>
                <a:sym typeface="Open Sans"/>
              </a:defRPr>
            </a:lvl4pPr>
            <a:lvl5pPr marL="2286000" marR="0" lvl="4" indent="-304800" algn="l" rtl="0">
              <a:lnSpc>
                <a:spcPct val="100000"/>
              </a:lnSpc>
              <a:spcBef>
                <a:spcPts val="240"/>
              </a:spcBef>
              <a:spcAft>
                <a:spcPts val="0"/>
              </a:spcAft>
              <a:buClr>
                <a:srgbClr val="800000"/>
              </a:buClr>
              <a:buSzPts val="1200"/>
              <a:buFont typeface="Courier New"/>
              <a:buChar char="o"/>
              <a:defRPr sz="1200" b="0" i="0" u="none" strike="noStrike" cap="none">
                <a:solidFill>
                  <a:srgbClr val="063052"/>
                </a:solidFill>
                <a:latin typeface="Open Sans"/>
                <a:ea typeface="Open Sans"/>
                <a:cs typeface="Open Sans"/>
                <a:sym typeface="Open Sans"/>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Tree>
    <p:extLst>
      <p:ext uri="{BB962C8B-B14F-4D97-AF65-F5344CB8AC3E}">
        <p14:creationId xmlns:p14="http://schemas.microsoft.com/office/powerpoint/2010/main" val="6936653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2 cols--bullets">
  <p:cSld name="2 cols--bullets">
    <p:spTree>
      <p:nvGrpSpPr>
        <p:cNvPr id="1" name="Shape 299"/>
        <p:cNvGrpSpPr/>
        <p:nvPr/>
      </p:nvGrpSpPr>
      <p:grpSpPr>
        <a:xfrm>
          <a:off x="0" y="0"/>
          <a:ext cx="0" cy="0"/>
          <a:chOff x="0" y="0"/>
          <a:chExt cx="0" cy="0"/>
        </a:xfrm>
      </p:grpSpPr>
      <p:sp>
        <p:nvSpPr>
          <p:cNvPr id="300" name="Google Shape;300;p90"/>
          <p:cNvSpPr txBox="1">
            <a:spLocks noGrp="1"/>
          </p:cNvSpPr>
          <p:nvPr>
            <p:ph type="title"/>
          </p:nvPr>
        </p:nvSpPr>
        <p:spPr>
          <a:xfrm>
            <a:off x="304800" y="533400"/>
            <a:ext cx="10972800" cy="838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600" b="1"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9pPr>
          </a:lstStyle>
          <a:p>
            <a:endParaRPr/>
          </a:p>
        </p:txBody>
      </p:sp>
      <p:sp>
        <p:nvSpPr>
          <p:cNvPr id="301" name="Google Shape;301;p90"/>
          <p:cNvSpPr txBox="1">
            <a:spLocks noGrp="1"/>
          </p:cNvSpPr>
          <p:nvPr>
            <p:ph type="body" idx="1"/>
          </p:nvPr>
        </p:nvSpPr>
        <p:spPr>
          <a:xfrm>
            <a:off x="711200" y="1600200"/>
            <a:ext cx="4978400" cy="5181600"/>
          </a:xfrm>
          <a:prstGeom prst="rect">
            <a:avLst/>
          </a:prstGeom>
          <a:noFill/>
          <a:ln>
            <a:noFill/>
          </a:ln>
        </p:spPr>
        <p:txBody>
          <a:bodyPr spcFirstLastPara="1" wrap="square" lIns="91425" tIns="45700" rIns="91425" bIns="45700" anchor="t" anchorCtr="0">
            <a:noAutofit/>
          </a:bodyPr>
          <a:lstStyle>
            <a:lvl1pPr marL="457200" marR="0" lvl="0" indent="-361187" algn="l" rtl="0">
              <a:lnSpc>
                <a:spcPct val="100000"/>
              </a:lnSpc>
              <a:spcBef>
                <a:spcPts val="480"/>
              </a:spcBef>
              <a:spcAft>
                <a:spcPts val="0"/>
              </a:spcAft>
              <a:buClr>
                <a:srgbClr val="800000"/>
              </a:buClr>
              <a:buSzPts val="2088"/>
              <a:buFont typeface="Arimo"/>
              <a:buChar char="▸"/>
              <a:defRPr sz="2400" b="0" i="0" u="none" strike="noStrike" cap="none">
                <a:solidFill>
                  <a:schemeClr val="dk1"/>
                </a:solidFill>
                <a:latin typeface="Arial"/>
                <a:ea typeface="Arial"/>
                <a:cs typeface="Arial"/>
                <a:sym typeface="Arial"/>
              </a:defRPr>
            </a:lvl1pPr>
            <a:lvl2pPr marL="914400" marR="0" lvl="1" indent="-330200" algn="l" rtl="0">
              <a:lnSpc>
                <a:spcPct val="100000"/>
              </a:lnSpc>
              <a:spcBef>
                <a:spcPts val="400"/>
              </a:spcBef>
              <a:spcAft>
                <a:spcPts val="0"/>
              </a:spcAft>
              <a:buClr>
                <a:srgbClr val="063052"/>
              </a:buClr>
              <a:buSzPts val="1600"/>
              <a:buFont typeface="Noto Sans Symbols"/>
              <a:buChar char="▪"/>
              <a:defRPr sz="20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rgbClr val="800000"/>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30200" algn="l" rtl="0">
              <a:lnSpc>
                <a:spcPct val="100000"/>
              </a:lnSpc>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320"/>
              </a:spcBef>
              <a:spcAft>
                <a:spcPts val="0"/>
              </a:spcAft>
              <a:buClr>
                <a:srgbClr val="800000"/>
              </a:buClr>
              <a:buSzPts val="1600"/>
              <a:buFont typeface="Courier New"/>
              <a:buChar char="o"/>
              <a:defRPr sz="1600" b="0" i="0" u="none" strike="noStrike" cap="none">
                <a:solidFill>
                  <a:srgbClr val="063052"/>
                </a:solidFill>
                <a:latin typeface="Arial"/>
                <a:ea typeface="Arial"/>
                <a:cs typeface="Arial"/>
                <a:sym typeface="Arial"/>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cxnSp>
        <p:nvCxnSpPr>
          <p:cNvPr id="302" name="Google Shape;302;p90"/>
          <p:cNvCxnSpPr/>
          <p:nvPr/>
        </p:nvCxnSpPr>
        <p:spPr>
          <a:xfrm>
            <a:off x="406400" y="1256580"/>
            <a:ext cx="711200" cy="0"/>
          </a:xfrm>
          <a:prstGeom prst="straightConnector1">
            <a:avLst/>
          </a:prstGeom>
          <a:noFill/>
          <a:ln w="28575" cap="flat" cmpd="sng">
            <a:solidFill>
              <a:srgbClr val="800000"/>
            </a:solidFill>
            <a:prstDash val="solid"/>
            <a:round/>
            <a:headEnd type="none" w="sm" len="sm"/>
            <a:tailEnd type="none" w="sm" len="sm"/>
          </a:ln>
        </p:spPr>
      </p:cxnSp>
      <p:sp>
        <p:nvSpPr>
          <p:cNvPr id="303" name="Google Shape;303;p90"/>
          <p:cNvSpPr txBox="1">
            <a:spLocks noGrp="1"/>
          </p:cNvSpPr>
          <p:nvPr>
            <p:ph type="body" idx="2"/>
          </p:nvPr>
        </p:nvSpPr>
        <p:spPr>
          <a:xfrm>
            <a:off x="6096000" y="1600200"/>
            <a:ext cx="4978400" cy="5181600"/>
          </a:xfrm>
          <a:prstGeom prst="rect">
            <a:avLst/>
          </a:prstGeom>
          <a:noFill/>
          <a:ln>
            <a:noFill/>
          </a:ln>
        </p:spPr>
        <p:txBody>
          <a:bodyPr spcFirstLastPara="1" wrap="square" lIns="91425" tIns="45700" rIns="91425" bIns="45700" anchor="t" anchorCtr="0">
            <a:noAutofit/>
          </a:bodyPr>
          <a:lstStyle>
            <a:lvl1pPr marL="457200" marR="0" lvl="0" indent="-361187" algn="l" rtl="0">
              <a:lnSpc>
                <a:spcPct val="100000"/>
              </a:lnSpc>
              <a:spcBef>
                <a:spcPts val="480"/>
              </a:spcBef>
              <a:spcAft>
                <a:spcPts val="0"/>
              </a:spcAft>
              <a:buClr>
                <a:srgbClr val="800000"/>
              </a:buClr>
              <a:buSzPts val="2088"/>
              <a:buFont typeface="Arimo"/>
              <a:buChar char="▸"/>
              <a:defRPr sz="2400" b="0" i="0" u="none" strike="noStrike" cap="none">
                <a:solidFill>
                  <a:schemeClr val="dk1"/>
                </a:solidFill>
                <a:latin typeface="Arial"/>
                <a:ea typeface="Arial"/>
                <a:cs typeface="Arial"/>
                <a:sym typeface="Arial"/>
              </a:defRPr>
            </a:lvl1pPr>
            <a:lvl2pPr marL="914400" marR="0" lvl="1" indent="-330200" algn="l" rtl="0">
              <a:lnSpc>
                <a:spcPct val="100000"/>
              </a:lnSpc>
              <a:spcBef>
                <a:spcPts val="400"/>
              </a:spcBef>
              <a:spcAft>
                <a:spcPts val="0"/>
              </a:spcAft>
              <a:buClr>
                <a:srgbClr val="063052"/>
              </a:buClr>
              <a:buSzPts val="1600"/>
              <a:buFont typeface="Noto Sans Symbols"/>
              <a:buChar char="▪"/>
              <a:defRPr sz="2000" b="0" i="0" u="none" strike="noStrike" cap="none">
                <a:solidFill>
                  <a:schemeClr val="dk1"/>
                </a:solidFill>
                <a:latin typeface="Arial"/>
                <a:ea typeface="Arial"/>
                <a:cs typeface="Arial"/>
                <a:sym typeface="Arial"/>
              </a:defRPr>
            </a:lvl2pPr>
            <a:lvl3pPr marL="1371600" marR="0" lvl="2" indent="-355600" algn="l" rtl="0">
              <a:lnSpc>
                <a:spcPct val="100000"/>
              </a:lnSpc>
              <a:spcBef>
                <a:spcPts val="400"/>
              </a:spcBef>
              <a:spcAft>
                <a:spcPts val="0"/>
              </a:spcAft>
              <a:buClr>
                <a:srgbClr val="800000"/>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30200" algn="l" rtl="0">
              <a:lnSpc>
                <a:spcPct val="100000"/>
              </a:lnSpc>
              <a:spcBef>
                <a:spcPts val="320"/>
              </a:spcBef>
              <a:spcAft>
                <a:spcPts val="0"/>
              </a:spcAft>
              <a:buClr>
                <a:schemeClr val="dk1"/>
              </a:buClr>
              <a:buSzPts val="1600"/>
              <a:buFont typeface="Noto Sans Symbols"/>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320"/>
              </a:spcBef>
              <a:spcAft>
                <a:spcPts val="0"/>
              </a:spcAft>
              <a:buClr>
                <a:srgbClr val="800000"/>
              </a:buClr>
              <a:buSzPts val="1600"/>
              <a:buFont typeface="Courier New"/>
              <a:buChar char="o"/>
              <a:defRPr sz="1600" b="0" i="0" u="none" strike="noStrike" cap="none">
                <a:solidFill>
                  <a:srgbClr val="063052"/>
                </a:solidFill>
                <a:latin typeface="Arial"/>
                <a:ea typeface="Arial"/>
                <a:cs typeface="Arial"/>
                <a:sym typeface="Arial"/>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Tree>
    <p:extLst>
      <p:ext uri="{BB962C8B-B14F-4D97-AF65-F5344CB8AC3E}">
        <p14:creationId xmlns:p14="http://schemas.microsoft.com/office/powerpoint/2010/main" val="19373727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154782799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Custom - No Title">
  <p:cSld name="Custom - No Title">
    <p:spTree>
      <p:nvGrpSpPr>
        <p:cNvPr id="1" name="Shape 304"/>
        <p:cNvGrpSpPr/>
        <p:nvPr/>
      </p:nvGrpSpPr>
      <p:grpSpPr>
        <a:xfrm>
          <a:off x="0" y="0"/>
          <a:ext cx="0" cy="0"/>
          <a:chOff x="0" y="0"/>
          <a:chExt cx="0" cy="0"/>
        </a:xfrm>
      </p:grpSpPr>
      <p:sp>
        <p:nvSpPr>
          <p:cNvPr id="305" name="Google Shape;305;p93"/>
          <p:cNvSpPr/>
          <p:nvPr/>
        </p:nvSpPr>
        <p:spPr>
          <a:xfrm>
            <a:off x="0" y="6212926"/>
            <a:ext cx="12192000" cy="645074"/>
          </a:xfrm>
          <a:prstGeom prst="rect">
            <a:avLst/>
          </a:prstGeom>
          <a:solidFill>
            <a:srgbClr val="00416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a:ea typeface="Arial"/>
              <a:cs typeface="Arial"/>
              <a:sym typeface="Arial"/>
            </a:endParaRPr>
          </a:p>
        </p:txBody>
      </p:sp>
      <p:pic>
        <p:nvPicPr>
          <p:cNvPr id="306" name="Google Shape;306;p93"/>
          <p:cNvPicPr preferRelativeResize="0"/>
          <p:nvPr/>
        </p:nvPicPr>
        <p:blipFill rotWithShape="1">
          <a:blip r:embed="rId2">
            <a:alphaModFix/>
          </a:blip>
          <a:srcRect/>
          <a:stretch/>
        </p:blipFill>
        <p:spPr>
          <a:xfrm>
            <a:off x="313559" y="6316627"/>
            <a:ext cx="1773873" cy="404848"/>
          </a:xfrm>
          <a:prstGeom prst="rect">
            <a:avLst/>
          </a:prstGeom>
          <a:noFill/>
          <a:ln>
            <a:noFill/>
          </a:ln>
        </p:spPr>
      </p:pic>
      <p:sp>
        <p:nvSpPr>
          <p:cNvPr id="307" name="Google Shape;307;p93"/>
          <p:cNvSpPr txBox="1">
            <a:spLocks noGrp="1"/>
          </p:cNvSpPr>
          <p:nvPr>
            <p:ph type="body" idx="1"/>
          </p:nvPr>
        </p:nvSpPr>
        <p:spPr>
          <a:xfrm>
            <a:off x="7518000" y="6400800"/>
            <a:ext cx="4320000" cy="288000"/>
          </a:xfrm>
          <a:prstGeom prst="rect">
            <a:avLst/>
          </a:prstGeom>
          <a:noFill/>
          <a:ln>
            <a:noFill/>
          </a:ln>
        </p:spPr>
        <p:txBody>
          <a:bodyPr spcFirstLastPara="1" wrap="square" lIns="91425" tIns="45700" rIns="91425" bIns="45700" anchor="ctr" anchorCtr="0">
            <a:noAutofit/>
          </a:bodyPr>
          <a:lstStyle>
            <a:lvl1pPr marL="457200" marR="0" lvl="0" indent="-228600" algn="r" rtl="0">
              <a:lnSpc>
                <a:spcPct val="100000"/>
              </a:lnSpc>
              <a:spcBef>
                <a:spcPts val="240"/>
              </a:spcBef>
              <a:spcAft>
                <a:spcPts val="0"/>
              </a:spcAft>
              <a:buClr>
                <a:srgbClr val="800000"/>
              </a:buClr>
              <a:buSzPts val="1044"/>
              <a:buFont typeface="Arimo"/>
              <a:buNone/>
              <a:defRPr sz="1200" b="0" i="0" u="none" strike="noStrike" cap="none">
                <a:solidFill>
                  <a:schemeClr val="lt1"/>
                </a:solidFill>
                <a:latin typeface="Arial"/>
                <a:ea typeface="Arial"/>
                <a:cs typeface="Arial"/>
                <a:sym typeface="Arial"/>
              </a:defRPr>
            </a:lvl1pPr>
            <a:lvl2pPr marL="914400" marR="0" lvl="1" indent="-289560" algn="l" rtl="0">
              <a:lnSpc>
                <a:spcPct val="100000"/>
              </a:lnSpc>
              <a:spcBef>
                <a:spcPts val="240"/>
              </a:spcBef>
              <a:spcAft>
                <a:spcPts val="0"/>
              </a:spcAft>
              <a:buClr>
                <a:srgbClr val="063052"/>
              </a:buClr>
              <a:buSzPts val="960"/>
              <a:buFont typeface="Noto Sans Symbols"/>
              <a:buChar char="▪"/>
              <a:defRPr sz="1200" b="0" i="0" u="none" strike="noStrike" cap="none">
                <a:solidFill>
                  <a:schemeClr val="dk1"/>
                </a:solidFill>
                <a:latin typeface="Open Sans"/>
                <a:ea typeface="Open Sans"/>
                <a:cs typeface="Open Sans"/>
                <a:sym typeface="Open Sans"/>
              </a:defRPr>
            </a:lvl2pPr>
            <a:lvl3pPr marL="1371600" marR="0" lvl="2" indent="-304800" algn="l" rtl="0">
              <a:lnSpc>
                <a:spcPct val="100000"/>
              </a:lnSpc>
              <a:spcBef>
                <a:spcPts val="240"/>
              </a:spcBef>
              <a:spcAft>
                <a:spcPts val="0"/>
              </a:spcAft>
              <a:buClr>
                <a:srgbClr val="800000"/>
              </a:buClr>
              <a:buSzPts val="1200"/>
              <a:buFont typeface="Open Sans"/>
              <a:buChar char="•"/>
              <a:defRPr sz="1200" b="0" i="0" u="none" strike="noStrike" cap="none">
                <a:solidFill>
                  <a:schemeClr val="dk1"/>
                </a:solidFill>
                <a:latin typeface="Open Sans"/>
                <a:ea typeface="Open Sans"/>
                <a:cs typeface="Open Sans"/>
                <a:sym typeface="Open Sans"/>
              </a:defRPr>
            </a:lvl3pPr>
            <a:lvl4pPr marL="1828800" marR="0" lvl="3" indent="-304800" algn="l" rtl="0">
              <a:lnSpc>
                <a:spcPct val="100000"/>
              </a:lnSpc>
              <a:spcBef>
                <a:spcPts val="240"/>
              </a:spcBef>
              <a:spcAft>
                <a:spcPts val="0"/>
              </a:spcAft>
              <a:buClr>
                <a:schemeClr val="dk1"/>
              </a:buClr>
              <a:buSzPts val="1200"/>
              <a:buFont typeface="Noto Sans Symbols"/>
              <a:buChar char="✔"/>
              <a:defRPr sz="1200" b="0" i="0" u="none" strike="noStrike" cap="none">
                <a:solidFill>
                  <a:schemeClr val="dk1"/>
                </a:solidFill>
                <a:latin typeface="Open Sans"/>
                <a:ea typeface="Open Sans"/>
                <a:cs typeface="Open Sans"/>
                <a:sym typeface="Open Sans"/>
              </a:defRPr>
            </a:lvl4pPr>
            <a:lvl5pPr marL="2286000" marR="0" lvl="4" indent="-304800" algn="l" rtl="0">
              <a:lnSpc>
                <a:spcPct val="100000"/>
              </a:lnSpc>
              <a:spcBef>
                <a:spcPts val="240"/>
              </a:spcBef>
              <a:spcAft>
                <a:spcPts val="0"/>
              </a:spcAft>
              <a:buClr>
                <a:srgbClr val="800000"/>
              </a:buClr>
              <a:buSzPts val="1200"/>
              <a:buFont typeface="Courier New"/>
              <a:buChar char="o"/>
              <a:defRPr sz="1200" b="0" i="0" u="none" strike="noStrike" cap="none">
                <a:solidFill>
                  <a:srgbClr val="063052"/>
                </a:solidFill>
                <a:latin typeface="Open Sans"/>
                <a:ea typeface="Open Sans"/>
                <a:cs typeface="Open Sans"/>
                <a:sym typeface="Open Sans"/>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Tree>
    <p:extLst>
      <p:ext uri="{BB962C8B-B14F-4D97-AF65-F5344CB8AC3E}">
        <p14:creationId xmlns:p14="http://schemas.microsoft.com/office/powerpoint/2010/main" val="103232259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Image - With Title">
  <p:cSld name="Image - With Title">
    <p:bg>
      <p:bgPr>
        <a:solidFill>
          <a:srgbClr val="F2F2F2"/>
        </a:solidFill>
        <a:effectLst/>
      </p:bgPr>
    </p:bg>
    <p:spTree>
      <p:nvGrpSpPr>
        <p:cNvPr id="1" name="Shape 308"/>
        <p:cNvGrpSpPr/>
        <p:nvPr/>
      </p:nvGrpSpPr>
      <p:grpSpPr>
        <a:xfrm>
          <a:off x="0" y="0"/>
          <a:ext cx="0" cy="0"/>
          <a:chOff x="0" y="0"/>
          <a:chExt cx="0" cy="0"/>
        </a:xfrm>
      </p:grpSpPr>
      <p:sp>
        <p:nvSpPr>
          <p:cNvPr id="309" name="Google Shape;309;p126"/>
          <p:cNvSpPr txBox="1">
            <a:spLocks noGrp="1"/>
          </p:cNvSpPr>
          <p:nvPr>
            <p:ph type="title"/>
          </p:nvPr>
        </p:nvSpPr>
        <p:spPr>
          <a:xfrm>
            <a:off x="304800" y="533400"/>
            <a:ext cx="11480800" cy="645075"/>
          </a:xfrm>
          <a:prstGeom prst="rect">
            <a:avLst/>
          </a:prstGeom>
          <a:gradFill>
            <a:gsLst>
              <a:gs pos="0">
                <a:srgbClr val="F2F2F2"/>
              </a:gs>
              <a:gs pos="50000">
                <a:srgbClr val="FFFFFF">
                  <a:alpha val="66274"/>
                </a:srgbClr>
              </a:gs>
              <a:gs pos="100000">
                <a:srgbClr val="FFFFFF">
                  <a:alpha val="0"/>
                </a:srgbClr>
              </a:gs>
            </a:gsLst>
            <a:lin ang="0" scaled="0"/>
          </a:grad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600" b="1"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9pPr>
          </a:lstStyle>
          <a:p>
            <a:endParaRPr/>
          </a:p>
        </p:txBody>
      </p:sp>
      <p:cxnSp>
        <p:nvCxnSpPr>
          <p:cNvPr id="310" name="Google Shape;310;p126"/>
          <p:cNvCxnSpPr/>
          <p:nvPr/>
        </p:nvCxnSpPr>
        <p:spPr>
          <a:xfrm>
            <a:off x="406400" y="1256580"/>
            <a:ext cx="711200" cy="0"/>
          </a:xfrm>
          <a:prstGeom prst="straightConnector1">
            <a:avLst/>
          </a:prstGeom>
          <a:noFill/>
          <a:ln w="28575" cap="flat" cmpd="sng">
            <a:solidFill>
              <a:srgbClr val="800000"/>
            </a:solidFill>
            <a:prstDash val="solid"/>
            <a:round/>
            <a:headEnd type="none" w="sm" len="sm"/>
            <a:tailEnd type="none" w="sm" len="sm"/>
          </a:ln>
        </p:spPr>
      </p:cxnSp>
      <p:sp>
        <p:nvSpPr>
          <p:cNvPr id="311" name="Google Shape;311;p126"/>
          <p:cNvSpPr/>
          <p:nvPr/>
        </p:nvSpPr>
        <p:spPr>
          <a:xfrm>
            <a:off x="0" y="6212926"/>
            <a:ext cx="12192000" cy="645074"/>
          </a:xfrm>
          <a:prstGeom prst="rect">
            <a:avLst/>
          </a:prstGeom>
          <a:solidFill>
            <a:srgbClr val="00416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a:ea typeface="Arial"/>
              <a:cs typeface="Arial"/>
              <a:sym typeface="Arial"/>
            </a:endParaRPr>
          </a:p>
        </p:txBody>
      </p:sp>
      <p:pic>
        <p:nvPicPr>
          <p:cNvPr id="312" name="Google Shape;312;p126"/>
          <p:cNvPicPr preferRelativeResize="0"/>
          <p:nvPr/>
        </p:nvPicPr>
        <p:blipFill rotWithShape="1">
          <a:blip r:embed="rId2">
            <a:alphaModFix/>
          </a:blip>
          <a:srcRect/>
          <a:stretch/>
        </p:blipFill>
        <p:spPr>
          <a:xfrm>
            <a:off x="313559" y="6316627"/>
            <a:ext cx="1773873" cy="404848"/>
          </a:xfrm>
          <a:prstGeom prst="rect">
            <a:avLst/>
          </a:prstGeom>
          <a:noFill/>
          <a:ln>
            <a:noFill/>
          </a:ln>
        </p:spPr>
      </p:pic>
      <p:sp>
        <p:nvSpPr>
          <p:cNvPr id="313" name="Google Shape;313;p126"/>
          <p:cNvSpPr txBox="1">
            <a:spLocks noGrp="1"/>
          </p:cNvSpPr>
          <p:nvPr>
            <p:ph type="body" idx="1"/>
          </p:nvPr>
        </p:nvSpPr>
        <p:spPr>
          <a:xfrm>
            <a:off x="7518000" y="6400800"/>
            <a:ext cx="4320000" cy="288000"/>
          </a:xfrm>
          <a:prstGeom prst="rect">
            <a:avLst/>
          </a:prstGeom>
          <a:noFill/>
          <a:ln>
            <a:noFill/>
          </a:ln>
        </p:spPr>
        <p:txBody>
          <a:bodyPr spcFirstLastPara="1" wrap="square" lIns="91425" tIns="45700" rIns="91425" bIns="45700" anchor="ctr" anchorCtr="0">
            <a:noAutofit/>
          </a:bodyPr>
          <a:lstStyle>
            <a:lvl1pPr marL="457200" marR="0" lvl="0" indent="-228600" algn="r" rtl="0">
              <a:lnSpc>
                <a:spcPct val="100000"/>
              </a:lnSpc>
              <a:spcBef>
                <a:spcPts val="240"/>
              </a:spcBef>
              <a:spcAft>
                <a:spcPts val="0"/>
              </a:spcAft>
              <a:buClr>
                <a:srgbClr val="800000"/>
              </a:buClr>
              <a:buSzPts val="1044"/>
              <a:buFont typeface="Arimo"/>
              <a:buNone/>
              <a:defRPr sz="1200" b="0" i="0" u="none" strike="noStrike" cap="none">
                <a:solidFill>
                  <a:schemeClr val="lt1"/>
                </a:solidFill>
                <a:latin typeface="Arial"/>
                <a:ea typeface="Arial"/>
                <a:cs typeface="Arial"/>
                <a:sym typeface="Arial"/>
              </a:defRPr>
            </a:lvl1pPr>
            <a:lvl2pPr marL="914400" marR="0" lvl="1" indent="-289560" algn="l" rtl="0">
              <a:lnSpc>
                <a:spcPct val="100000"/>
              </a:lnSpc>
              <a:spcBef>
                <a:spcPts val="240"/>
              </a:spcBef>
              <a:spcAft>
                <a:spcPts val="0"/>
              </a:spcAft>
              <a:buClr>
                <a:srgbClr val="063052"/>
              </a:buClr>
              <a:buSzPts val="960"/>
              <a:buFont typeface="Noto Sans Symbols"/>
              <a:buChar char="▪"/>
              <a:defRPr sz="1200" b="0" i="0" u="none" strike="noStrike" cap="none">
                <a:solidFill>
                  <a:schemeClr val="dk1"/>
                </a:solidFill>
                <a:latin typeface="Open Sans"/>
                <a:ea typeface="Open Sans"/>
                <a:cs typeface="Open Sans"/>
                <a:sym typeface="Open Sans"/>
              </a:defRPr>
            </a:lvl2pPr>
            <a:lvl3pPr marL="1371600" marR="0" lvl="2" indent="-304800" algn="l" rtl="0">
              <a:lnSpc>
                <a:spcPct val="100000"/>
              </a:lnSpc>
              <a:spcBef>
                <a:spcPts val="240"/>
              </a:spcBef>
              <a:spcAft>
                <a:spcPts val="0"/>
              </a:spcAft>
              <a:buClr>
                <a:srgbClr val="800000"/>
              </a:buClr>
              <a:buSzPts val="1200"/>
              <a:buFont typeface="Open Sans"/>
              <a:buChar char="•"/>
              <a:defRPr sz="1200" b="0" i="0" u="none" strike="noStrike" cap="none">
                <a:solidFill>
                  <a:schemeClr val="dk1"/>
                </a:solidFill>
                <a:latin typeface="Open Sans"/>
                <a:ea typeface="Open Sans"/>
                <a:cs typeface="Open Sans"/>
                <a:sym typeface="Open Sans"/>
              </a:defRPr>
            </a:lvl3pPr>
            <a:lvl4pPr marL="1828800" marR="0" lvl="3" indent="-304800" algn="l" rtl="0">
              <a:lnSpc>
                <a:spcPct val="100000"/>
              </a:lnSpc>
              <a:spcBef>
                <a:spcPts val="240"/>
              </a:spcBef>
              <a:spcAft>
                <a:spcPts val="0"/>
              </a:spcAft>
              <a:buClr>
                <a:schemeClr val="dk1"/>
              </a:buClr>
              <a:buSzPts val="1200"/>
              <a:buFont typeface="Noto Sans Symbols"/>
              <a:buChar char="✔"/>
              <a:defRPr sz="1200" b="0" i="0" u="none" strike="noStrike" cap="none">
                <a:solidFill>
                  <a:schemeClr val="dk1"/>
                </a:solidFill>
                <a:latin typeface="Open Sans"/>
                <a:ea typeface="Open Sans"/>
                <a:cs typeface="Open Sans"/>
                <a:sym typeface="Open Sans"/>
              </a:defRPr>
            </a:lvl4pPr>
            <a:lvl5pPr marL="2286000" marR="0" lvl="4" indent="-304800" algn="l" rtl="0">
              <a:lnSpc>
                <a:spcPct val="100000"/>
              </a:lnSpc>
              <a:spcBef>
                <a:spcPts val="240"/>
              </a:spcBef>
              <a:spcAft>
                <a:spcPts val="0"/>
              </a:spcAft>
              <a:buClr>
                <a:srgbClr val="800000"/>
              </a:buClr>
              <a:buSzPts val="1200"/>
              <a:buFont typeface="Courier New"/>
              <a:buChar char="o"/>
              <a:defRPr sz="1200" b="0" i="0" u="none" strike="noStrike" cap="none">
                <a:solidFill>
                  <a:srgbClr val="063052"/>
                </a:solidFill>
                <a:latin typeface="Open Sans"/>
                <a:ea typeface="Open Sans"/>
                <a:cs typeface="Open Sans"/>
                <a:sym typeface="Open Sans"/>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Tree>
    <p:extLst>
      <p:ext uri="{BB962C8B-B14F-4D97-AF65-F5344CB8AC3E}">
        <p14:creationId xmlns:p14="http://schemas.microsoft.com/office/powerpoint/2010/main" val="412615942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Title Slide-light bkgd">
  <p:cSld name="Title Slide-light bkgd">
    <p:spTree>
      <p:nvGrpSpPr>
        <p:cNvPr id="1" name="Shape 314"/>
        <p:cNvGrpSpPr/>
        <p:nvPr/>
      </p:nvGrpSpPr>
      <p:grpSpPr>
        <a:xfrm>
          <a:off x="0" y="0"/>
          <a:ext cx="0" cy="0"/>
          <a:chOff x="0" y="0"/>
          <a:chExt cx="0" cy="0"/>
        </a:xfrm>
      </p:grpSpPr>
      <p:cxnSp>
        <p:nvCxnSpPr>
          <p:cNvPr id="315" name="Google Shape;315;p123"/>
          <p:cNvCxnSpPr/>
          <p:nvPr/>
        </p:nvCxnSpPr>
        <p:spPr>
          <a:xfrm>
            <a:off x="1422400" y="2743200"/>
            <a:ext cx="9347200" cy="0"/>
          </a:xfrm>
          <a:prstGeom prst="straightConnector1">
            <a:avLst/>
          </a:prstGeom>
          <a:noFill/>
          <a:ln w="9525" cap="flat" cmpd="sng">
            <a:solidFill>
              <a:srgbClr val="A9B2B1"/>
            </a:solidFill>
            <a:prstDash val="solid"/>
            <a:round/>
            <a:headEnd type="none" w="sm" len="sm"/>
            <a:tailEnd type="none" w="sm" len="sm"/>
          </a:ln>
        </p:spPr>
      </p:cxnSp>
      <p:sp>
        <p:nvSpPr>
          <p:cNvPr id="316" name="Google Shape;316;p123"/>
          <p:cNvSpPr txBox="1">
            <a:spLocks noGrp="1"/>
          </p:cNvSpPr>
          <p:nvPr>
            <p:ph type="title"/>
          </p:nvPr>
        </p:nvSpPr>
        <p:spPr>
          <a:xfrm>
            <a:off x="838200" y="3200401"/>
            <a:ext cx="10515600" cy="5334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2600" b="1"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9pPr>
          </a:lstStyle>
          <a:p>
            <a:endParaRPr/>
          </a:p>
        </p:txBody>
      </p:sp>
      <p:sp>
        <p:nvSpPr>
          <p:cNvPr id="317" name="Google Shape;317;p123"/>
          <p:cNvSpPr txBox="1">
            <a:spLocks noGrp="1"/>
          </p:cNvSpPr>
          <p:nvPr>
            <p:ph type="body" idx="1"/>
          </p:nvPr>
        </p:nvSpPr>
        <p:spPr>
          <a:xfrm>
            <a:off x="2197100" y="4038600"/>
            <a:ext cx="7797800" cy="914400"/>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400"/>
              </a:spcBef>
              <a:spcAft>
                <a:spcPts val="0"/>
              </a:spcAft>
              <a:buClr>
                <a:srgbClr val="800000"/>
              </a:buClr>
              <a:buSzPts val="1740"/>
              <a:buFont typeface="Arimo"/>
              <a:buNone/>
              <a:defRPr sz="2000" b="0" i="0" u="none" strike="noStrike" cap="none">
                <a:solidFill>
                  <a:srgbClr val="595959"/>
                </a:solidFill>
                <a:latin typeface="Arial"/>
                <a:ea typeface="Arial"/>
                <a:cs typeface="Arial"/>
                <a:sym typeface="Arial"/>
              </a:defRPr>
            </a:lvl1pPr>
            <a:lvl2pPr marL="914400" marR="0" lvl="1" indent="-320040" algn="l" rtl="0">
              <a:lnSpc>
                <a:spcPct val="100000"/>
              </a:lnSpc>
              <a:spcBef>
                <a:spcPts val="360"/>
              </a:spcBef>
              <a:spcAft>
                <a:spcPts val="0"/>
              </a:spcAft>
              <a:buClr>
                <a:srgbClr val="063052"/>
              </a:buClr>
              <a:buSzPts val="1440"/>
              <a:buFont typeface="Noto Sans Symbols"/>
              <a:buChar char="▪"/>
              <a:defRPr sz="1800" b="0" i="0" u="none" strike="noStrike" cap="none">
                <a:solidFill>
                  <a:schemeClr val="dk1"/>
                </a:solidFill>
                <a:latin typeface="Open Sans"/>
                <a:ea typeface="Open Sans"/>
                <a:cs typeface="Open Sans"/>
                <a:sym typeface="Open Sans"/>
              </a:defRPr>
            </a:lvl2pPr>
            <a:lvl3pPr marL="1371600" marR="0" lvl="2" indent="-342900" algn="l" rtl="0">
              <a:lnSpc>
                <a:spcPct val="100000"/>
              </a:lnSpc>
              <a:spcBef>
                <a:spcPts val="360"/>
              </a:spcBef>
              <a:spcAft>
                <a:spcPts val="0"/>
              </a:spcAft>
              <a:buClr>
                <a:srgbClr val="800000"/>
              </a:buClr>
              <a:buSzPts val="1800"/>
              <a:buFont typeface="Open Sans"/>
              <a:buChar char="•"/>
              <a:defRPr sz="1800" b="0" i="0" u="none" strike="noStrike" cap="none">
                <a:solidFill>
                  <a:schemeClr val="dk1"/>
                </a:solidFill>
                <a:latin typeface="Open Sans"/>
                <a:ea typeface="Open Sans"/>
                <a:cs typeface="Open Sans"/>
                <a:sym typeface="Open Sans"/>
              </a:defRPr>
            </a:lvl3pPr>
            <a:lvl4pPr marL="1828800" marR="0" lvl="3" indent="-330200" algn="l" rtl="0">
              <a:lnSpc>
                <a:spcPct val="100000"/>
              </a:lnSpc>
              <a:spcBef>
                <a:spcPts val="320"/>
              </a:spcBef>
              <a:spcAft>
                <a:spcPts val="0"/>
              </a:spcAft>
              <a:buClr>
                <a:schemeClr val="dk1"/>
              </a:buClr>
              <a:buSzPts val="1600"/>
              <a:buFont typeface="Noto Sans Symbols"/>
              <a:buChar char="✔"/>
              <a:defRPr sz="16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320"/>
              </a:spcBef>
              <a:spcAft>
                <a:spcPts val="0"/>
              </a:spcAft>
              <a:buClr>
                <a:srgbClr val="800000"/>
              </a:buClr>
              <a:buSzPts val="1600"/>
              <a:buFont typeface="Courier New"/>
              <a:buChar char="o"/>
              <a:defRPr sz="1600" b="0" i="0" u="none" strike="noStrike" cap="none">
                <a:solidFill>
                  <a:srgbClr val="063052"/>
                </a:solidFill>
                <a:latin typeface="Arial"/>
                <a:ea typeface="Arial"/>
                <a:cs typeface="Arial"/>
                <a:sym typeface="Arial"/>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pic>
        <p:nvPicPr>
          <p:cNvPr id="318" name="Google Shape;318;p123"/>
          <p:cNvPicPr preferRelativeResize="0"/>
          <p:nvPr/>
        </p:nvPicPr>
        <p:blipFill rotWithShape="1">
          <a:blip r:embed="rId2">
            <a:alphaModFix/>
          </a:blip>
          <a:srcRect/>
          <a:stretch/>
        </p:blipFill>
        <p:spPr>
          <a:xfrm>
            <a:off x="4573524" y="1677404"/>
            <a:ext cx="3044952" cy="694944"/>
          </a:xfrm>
          <a:prstGeom prst="rect">
            <a:avLst/>
          </a:prstGeom>
          <a:noFill/>
          <a:ln>
            <a:noFill/>
          </a:ln>
        </p:spPr>
      </p:pic>
    </p:spTree>
    <p:extLst>
      <p:ext uri="{BB962C8B-B14F-4D97-AF65-F5344CB8AC3E}">
        <p14:creationId xmlns:p14="http://schemas.microsoft.com/office/powerpoint/2010/main" val="338974060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 running copy">
  <p:cSld name="Title + running copy">
    <p:spTree>
      <p:nvGrpSpPr>
        <p:cNvPr id="1" name="Shape 319"/>
        <p:cNvGrpSpPr/>
        <p:nvPr/>
      </p:nvGrpSpPr>
      <p:grpSpPr>
        <a:xfrm>
          <a:off x="0" y="0"/>
          <a:ext cx="0" cy="0"/>
          <a:chOff x="0" y="0"/>
          <a:chExt cx="0" cy="0"/>
        </a:xfrm>
      </p:grpSpPr>
      <p:sp>
        <p:nvSpPr>
          <p:cNvPr id="320" name="Google Shape;320;p124"/>
          <p:cNvSpPr txBox="1">
            <a:spLocks noGrp="1"/>
          </p:cNvSpPr>
          <p:nvPr>
            <p:ph type="title"/>
          </p:nvPr>
        </p:nvSpPr>
        <p:spPr>
          <a:xfrm>
            <a:off x="304800" y="533400"/>
            <a:ext cx="10972800" cy="64697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600" b="1"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9pPr>
          </a:lstStyle>
          <a:p>
            <a:endParaRPr/>
          </a:p>
        </p:txBody>
      </p:sp>
      <p:sp>
        <p:nvSpPr>
          <p:cNvPr id="321" name="Google Shape;321;p124"/>
          <p:cNvSpPr txBox="1">
            <a:spLocks noGrp="1"/>
          </p:cNvSpPr>
          <p:nvPr>
            <p:ph type="body" idx="1"/>
          </p:nvPr>
        </p:nvSpPr>
        <p:spPr>
          <a:xfrm>
            <a:off x="354000" y="1604156"/>
            <a:ext cx="11484000" cy="4339444"/>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560"/>
              </a:spcBef>
              <a:spcAft>
                <a:spcPts val="0"/>
              </a:spcAft>
              <a:buClr>
                <a:srgbClr val="800000"/>
              </a:buClr>
              <a:buSzPts val="2800"/>
              <a:buFont typeface="Arimo"/>
              <a:buNone/>
              <a:defRPr sz="2800" b="0" i="0" u="none" strike="noStrike" cap="none">
                <a:solidFill>
                  <a:srgbClr val="595959"/>
                </a:solidFill>
                <a:latin typeface="Arial"/>
                <a:ea typeface="Arial"/>
                <a:cs typeface="Arial"/>
                <a:sym typeface="Arial"/>
              </a:defRPr>
            </a:lvl1pPr>
            <a:lvl2pPr marL="914400" marR="0" lvl="1" indent="-228600" algn="l" rtl="0">
              <a:lnSpc>
                <a:spcPct val="100000"/>
              </a:lnSpc>
              <a:spcBef>
                <a:spcPts val="400"/>
              </a:spcBef>
              <a:spcAft>
                <a:spcPts val="0"/>
              </a:spcAft>
              <a:buClr>
                <a:srgbClr val="063052"/>
              </a:buClr>
              <a:buSzPts val="1600"/>
              <a:buFont typeface="Noto Sans Symbols"/>
              <a:buNone/>
              <a:defRPr sz="2000" b="0" i="0" u="none" strike="noStrike" cap="none">
                <a:solidFill>
                  <a:srgbClr val="595959"/>
                </a:solidFill>
                <a:latin typeface="Open Sans"/>
                <a:ea typeface="Open Sans"/>
                <a:cs typeface="Open Sans"/>
                <a:sym typeface="Open Sans"/>
              </a:defRPr>
            </a:lvl2pPr>
            <a:lvl3pPr marL="1371600" marR="0" lvl="2" indent="-228600" algn="l" rtl="0">
              <a:lnSpc>
                <a:spcPct val="100000"/>
              </a:lnSpc>
              <a:spcBef>
                <a:spcPts val="360"/>
              </a:spcBef>
              <a:spcAft>
                <a:spcPts val="0"/>
              </a:spcAft>
              <a:buClr>
                <a:srgbClr val="800000"/>
              </a:buClr>
              <a:buSzPts val="1800"/>
              <a:buFont typeface="Open Sans"/>
              <a:buNone/>
              <a:defRPr sz="1800" b="0" i="0" u="none" strike="noStrike" cap="none">
                <a:solidFill>
                  <a:srgbClr val="595959"/>
                </a:solidFill>
                <a:latin typeface="Open Sans"/>
                <a:ea typeface="Open Sans"/>
                <a:cs typeface="Open Sans"/>
                <a:sym typeface="Open Sans"/>
              </a:defRPr>
            </a:lvl3pPr>
            <a:lvl4pPr marL="1828800" marR="0" lvl="3" indent="-228600" algn="l" rtl="0">
              <a:lnSpc>
                <a:spcPct val="100000"/>
              </a:lnSpc>
              <a:spcBef>
                <a:spcPts val="320"/>
              </a:spcBef>
              <a:spcAft>
                <a:spcPts val="0"/>
              </a:spcAft>
              <a:buClr>
                <a:schemeClr val="dk1"/>
              </a:buClr>
              <a:buSzPts val="1600"/>
              <a:buFont typeface="Noto Sans Symbols"/>
              <a:buNone/>
              <a:defRPr sz="1600" b="0" i="0" u="none" strike="noStrike" cap="none">
                <a:solidFill>
                  <a:srgbClr val="595959"/>
                </a:solidFill>
                <a:latin typeface="Open Sans"/>
                <a:ea typeface="Open Sans"/>
                <a:cs typeface="Open Sans"/>
                <a:sym typeface="Open Sans"/>
              </a:defRPr>
            </a:lvl4pPr>
            <a:lvl5pPr marL="2286000" marR="0" lvl="4" indent="-228600" algn="l" rtl="0">
              <a:lnSpc>
                <a:spcPct val="100000"/>
              </a:lnSpc>
              <a:spcBef>
                <a:spcPts val="320"/>
              </a:spcBef>
              <a:spcAft>
                <a:spcPts val="0"/>
              </a:spcAft>
              <a:buClr>
                <a:srgbClr val="800000"/>
              </a:buClr>
              <a:buSzPts val="1600"/>
              <a:buFont typeface="Courier New"/>
              <a:buNone/>
              <a:defRPr sz="1600" b="0" i="0" u="none" strike="noStrike" cap="none">
                <a:solidFill>
                  <a:srgbClr val="595959"/>
                </a:solidFill>
                <a:latin typeface="Arial"/>
                <a:ea typeface="Arial"/>
                <a:cs typeface="Arial"/>
                <a:sym typeface="Arial"/>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cxnSp>
        <p:nvCxnSpPr>
          <p:cNvPr id="322" name="Google Shape;322;p124"/>
          <p:cNvCxnSpPr/>
          <p:nvPr/>
        </p:nvCxnSpPr>
        <p:spPr>
          <a:xfrm>
            <a:off x="406400" y="1256580"/>
            <a:ext cx="711200" cy="0"/>
          </a:xfrm>
          <a:prstGeom prst="straightConnector1">
            <a:avLst/>
          </a:prstGeom>
          <a:noFill/>
          <a:ln w="28575" cap="flat" cmpd="sng">
            <a:solidFill>
              <a:srgbClr val="800000"/>
            </a:solidFill>
            <a:prstDash val="solid"/>
            <a:round/>
            <a:headEnd type="none" w="sm" len="sm"/>
            <a:tailEnd type="none" w="sm" len="sm"/>
          </a:ln>
        </p:spPr>
      </p:cxnSp>
      <p:sp>
        <p:nvSpPr>
          <p:cNvPr id="323" name="Google Shape;323;p124"/>
          <p:cNvSpPr txBox="1">
            <a:spLocks noGrp="1"/>
          </p:cNvSpPr>
          <p:nvPr>
            <p:ph type="body" idx="2"/>
          </p:nvPr>
        </p:nvSpPr>
        <p:spPr>
          <a:xfrm>
            <a:off x="7518000" y="6400800"/>
            <a:ext cx="4320000" cy="288000"/>
          </a:xfrm>
          <a:prstGeom prst="rect">
            <a:avLst/>
          </a:prstGeom>
          <a:noFill/>
          <a:ln>
            <a:noFill/>
          </a:ln>
        </p:spPr>
        <p:txBody>
          <a:bodyPr spcFirstLastPara="1" wrap="square" lIns="91425" tIns="45700" rIns="91425" bIns="45700" anchor="ctr" anchorCtr="0">
            <a:noAutofit/>
          </a:bodyPr>
          <a:lstStyle>
            <a:lvl1pPr marL="457200" marR="0" lvl="0" indent="-228600" algn="r" rtl="0">
              <a:lnSpc>
                <a:spcPct val="100000"/>
              </a:lnSpc>
              <a:spcBef>
                <a:spcPts val="240"/>
              </a:spcBef>
              <a:spcAft>
                <a:spcPts val="0"/>
              </a:spcAft>
              <a:buClr>
                <a:srgbClr val="800000"/>
              </a:buClr>
              <a:buSzPts val="1044"/>
              <a:buFont typeface="Arimo"/>
              <a:buNone/>
              <a:defRPr sz="1200" b="0" i="0" u="none" strike="noStrike" cap="none">
                <a:solidFill>
                  <a:schemeClr val="lt1"/>
                </a:solidFill>
                <a:latin typeface="Arial"/>
                <a:ea typeface="Arial"/>
                <a:cs typeface="Arial"/>
                <a:sym typeface="Arial"/>
              </a:defRPr>
            </a:lvl1pPr>
            <a:lvl2pPr marL="914400" marR="0" lvl="1" indent="-289560" algn="l" rtl="0">
              <a:lnSpc>
                <a:spcPct val="100000"/>
              </a:lnSpc>
              <a:spcBef>
                <a:spcPts val="240"/>
              </a:spcBef>
              <a:spcAft>
                <a:spcPts val="0"/>
              </a:spcAft>
              <a:buClr>
                <a:srgbClr val="063052"/>
              </a:buClr>
              <a:buSzPts val="960"/>
              <a:buFont typeface="Noto Sans Symbols"/>
              <a:buChar char="▪"/>
              <a:defRPr sz="1200" b="0" i="0" u="none" strike="noStrike" cap="none">
                <a:solidFill>
                  <a:schemeClr val="dk1"/>
                </a:solidFill>
                <a:latin typeface="Open Sans"/>
                <a:ea typeface="Open Sans"/>
                <a:cs typeface="Open Sans"/>
                <a:sym typeface="Open Sans"/>
              </a:defRPr>
            </a:lvl2pPr>
            <a:lvl3pPr marL="1371600" marR="0" lvl="2" indent="-304800" algn="l" rtl="0">
              <a:lnSpc>
                <a:spcPct val="100000"/>
              </a:lnSpc>
              <a:spcBef>
                <a:spcPts val="240"/>
              </a:spcBef>
              <a:spcAft>
                <a:spcPts val="0"/>
              </a:spcAft>
              <a:buClr>
                <a:srgbClr val="800000"/>
              </a:buClr>
              <a:buSzPts val="1200"/>
              <a:buFont typeface="Open Sans"/>
              <a:buChar char="•"/>
              <a:defRPr sz="1200" b="0" i="0" u="none" strike="noStrike" cap="none">
                <a:solidFill>
                  <a:schemeClr val="dk1"/>
                </a:solidFill>
                <a:latin typeface="Open Sans"/>
                <a:ea typeface="Open Sans"/>
                <a:cs typeface="Open Sans"/>
                <a:sym typeface="Open Sans"/>
              </a:defRPr>
            </a:lvl3pPr>
            <a:lvl4pPr marL="1828800" marR="0" lvl="3" indent="-304800" algn="l" rtl="0">
              <a:lnSpc>
                <a:spcPct val="100000"/>
              </a:lnSpc>
              <a:spcBef>
                <a:spcPts val="240"/>
              </a:spcBef>
              <a:spcAft>
                <a:spcPts val="0"/>
              </a:spcAft>
              <a:buClr>
                <a:schemeClr val="dk1"/>
              </a:buClr>
              <a:buSzPts val="1200"/>
              <a:buFont typeface="Noto Sans Symbols"/>
              <a:buChar char="✔"/>
              <a:defRPr sz="1200" b="0" i="0" u="none" strike="noStrike" cap="none">
                <a:solidFill>
                  <a:schemeClr val="dk1"/>
                </a:solidFill>
                <a:latin typeface="Open Sans"/>
                <a:ea typeface="Open Sans"/>
                <a:cs typeface="Open Sans"/>
                <a:sym typeface="Open Sans"/>
              </a:defRPr>
            </a:lvl4pPr>
            <a:lvl5pPr marL="2286000" marR="0" lvl="4" indent="-304800" algn="l" rtl="0">
              <a:lnSpc>
                <a:spcPct val="100000"/>
              </a:lnSpc>
              <a:spcBef>
                <a:spcPts val="240"/>
              </a:spcBef>
              <a:spcAft>
                <a:spcPts val="0"/>
              </a:spcAft>
              <a:buClr>
                <a:srgbClr val="800000"/>
              </a:buClr>
              <a:buSzPts val="1200"/>
              <a:buFont typeface="Courier New"/>
              <a:buChar char="o"/>
              <a:defRPr sz="1200" b="0" i="0" u="none" strike="noStrike" cap="none">
                <a:solidFill>
                  <a:srgbClr val="063052"/>
                </a:solidFill>
                <a:latin typeface="Open Sans"/>
                <a:ea typeface="Open Sans"/>
                <a:cs typeface="Open Sans"/>
                <a:sym typeface="Open Sans"/>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Tree>
    <p:extLst>
      <p:ext uri="{BB962C8B-B14F-4D97-AF65-F5344CB8AC3E}">
        <p14:creationId xmlns:p14="http://schemas.microsoft.com/office/powerpoint/2010/main" val="26905484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2 cols--copy">
  <p:cSld name="2 cols--copy">
    <p:spTree>
      <p:nvGrpSpPr>
        <p:cNvPr id="1" name="Shape 324"/>
        <p:cNvGrpSpPr/>
        <p:nvPr/>
      </p:nvGrpSpPr>
      <p:grpSpPr>
        <a:xfrm>
          <a:off x="0" y="0"/>
          <a:ext cx="0" cy="0"/>
          <a:chOff x="0" y="0"/>
          <a:chExt cx="0" cy="0"/>
        </a:xfrm>
      </p:grpSpPr>
      <p:sp>
        <p:nvSpPr>
          <p:cNvPr id="325" name="Google Shape;325;p125"/>
          <p:cNvSpPr txBox="1">
            <a:spLocks noGrp="1"/>
          </p:cNvSpPr>
          <p:nvPr>
            <p:ph type="title"/>
          </p:nvPr>
        </p:nvSpPr>
        <p:spPr>
          <a:xfrm>
            <a:off x="304800" y="609600"/>
            <a:ext cx="10972800" cy="762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000" b="1"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000" b="1" i="0" u="none" strike="noStrike" cap="none">
                <a:solidFill>
                  <a:srgbClr val="063052"/>
                </a:solidFill>
                <a:latin typeface="Arial"/>
                <a:ea typeface="Arial"/>
                <a:cs typeface="Arial"/>
                <a:sym typeface="Arial"/>
              </a:defRPr>
            </a:lvl9pPr>
          </a:lstStyle>
          <a:p>
            <a:endParaRPr/>
          </a:p>
        </p:txBody>
      </p:sp>
      <p:cxnSp>
        <p:nvCxnSpPr>
          <p:cNvPr id="326" name="Google Shape;326;p125"/>
          <p:cNvCxnSpPr/>
          <p:nvPr/>
        </p:nvCxnSpPr>
        <p:spPr>
          <a:xfrm>
            <a:off x="406400" y="1256580"/>
            <a:ext cx="711200" cy="0"/>
          </a:xfrm>
          <a:prstGeom prst="straightConnector1">
            <a:avLst/>
          </a:prstGeom>
          <a:noFill/>
          <a:ln w="28575" cap="flat" cmpd="sng">
            <a:solidFill>
              <a:srgbClr val="800000"/>
            </a:solidFill>
            <a:prstDash val="solid"/>
            <a:round/>
            <a:headEnd type="none" w="sm" len="sm"/>
            <a:tailEnd type="none" w="sm" len="sm"/>
          </a:ln>
        </p:spPr>
      </p:cxnSp>
      <p:sp>
        <p:nvSpPr>
          <p:cNvPr id="327" name="Google Shape;327;p125"/>
          <p:cNvSpPr txBox="1">
            <a:spLocks noGrp="1"/>
          </p:cNvSpPr>
          <p:nvPr>
            <p:ph type="body" idx="1"/>
          </p:nvPr>
        </p:nvSpPr>
        <p:spPr>
          <a:xfrm>
            <a:off x="609600" y="1600200"/>
            <a:ext cx="5181600" cy="5029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440"/>
              </a:spcBef>
              <a:spcAft>
                <a:spcPts val="0"/>
              </a:spcAft>
              <a:buClr>
                <a:srgbClr val="800000"/>
              </a:buClr>
              <a:buSzPts val="1914"/>
              <a:buFont typeface="Arimo"/>
              <a:buNone/>
              <a:defRPr sz="2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63052"/>
              </a:buClr>
              <a:buSzPts val="1440"/>
              <a:buFont typeface="Noto Sans Symbols"/>
              <a:buNone/>
              <a:defRPr sz="1800" b="0" i="0" u="none" strike="noStrike" cap="none">
                <a:solidFill>
                  <a:schemeClr val="dk1"/>
                </a:solidFill>
                <a:latin typeface="Open Sans"/>
                <a:ea typeface="Open Sans"/>
                <a:cs typeface="Open Sans"/>
                <a:sym typeface="Open Sans"/>
              </a:defRPr>
            </a:lvl2pPr>
            <a:lvl3pPr marL="1371600" marR="0" lvl="2" indent="-228600" algn="l" rtl="0">
              <a:lnSpc>
                <a:spcPct val="100000"/>
              </a:lnSpc>
              <a:spcBef>
                <a:spcPts val="360"/>
              </a:spcBef>
              <a:spcAft>
                <a:spcPts val="0"/>
              </a:spcAft>
              <a:buClr>
                <a:srgbClr val="800000"/>
              </a:buClr>
              <a:buSzPts val="1800"/>
              <a:buFont typeface="Open Sans"/>
              <a:buNone/>
              <a:defRPr sz="1800" b="0" i="0" u="none" strike="noStrike" cap="none">
                <a:solidFill>
                  <a:schemeClr val="dk1"/>
                </a:solidFill>
                <a:latin typeface="Open Sans"/>
                <a:ea typeface="Open Sans"/>
                <a:cs typeface="Open Sans"/>
                <a:sym typeface="Open Sans"/>
              </a:defRPr>
            </a:lvl3pPr>
            <a:lvl4pPr marL="1828800" marR="0" lvl="3" indent="-228600" algn="l" rtl="0">
              <a:lnSpc>
                <a:spcPct val="100000"/>
              </a:lnSpc>
              <a:spcBef>
                <a:spcPts val="320"/>
              </a:spcBef>
              <a:spcAft>
                <a:spcPts val="0"/>
              </a:spcAft>
              <a:buClr>
                <a:schemeClr val="dk1"/>
              </a:buClr>
              <a:buSzPts val="1600"/>
              <a:buFont typeface="Noto Sans Symbols"/>
              <a:buNone/>
              <a:defRPr sz="1600" b="0" i="0" u="none" strike="noStrike" cap="none">
                <a:solidFill>
                  <a:schemeClr val="dk1"/>
                </a:solidFill>
                <a:latin typeface="Open Sans"/>
                <a:ea typeface="Open Sans"/>
                <a:cs typeface="Open Sans"/>
                <a:sym typeface="Open Sans"/>
              </a:defRPr>
            </a:lvl4pPr>
            <a:lvl5pPr marL="2286000" marR="0" lvl="4" indent="-228600" algn="l" rtl="0">
              <a:lnSpc>
                <a:spcPct val="100000"/>
              </a:lnSpc>
              <a:spcBef>
                <a:spcPts val="320"/>
              </a:spcBef>
              <a:spcAft>
                <a:spcPts val="0"/>
              </a:spcAft>
              <a:buClr>
                <a:srgbClr val="800000"/>
              </a:buClr>
              <a:buSzPts val="1600"/>
              <a:buFont typeface="Courier New"/>
              <a:buNone/>
              <a:defRPr sz="1600" b="0" i="0" u="none" strike="noStrike" cap="none">
                <a:solidFill>
                  <a:srgbClr val="063052"/>
                </a:solidFill>
                <a:latin typeface="Arial"/>
                <a:ea typeface="Arial"/>
                <a:cs typeface="Arial"/>
                <a:sym typeface="Arial"/>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
        <p:nvSpPr>
          <p:cNvPr id="328" name="Google Shape;328;p125"/>
          <p:cNvSpPr txBox="1">
            <a:spLocks noGrp="1"/>
          </p:cNvSpPr>
          <p:nvPr>
            <p:ph type="body" idx="2"/>
          </p:nvPr>
        </p:nvSpPr>
        <p:spPr>
          <a:xfrm>
            <a:off x="6197600" y="1600200"/>
            <a:ext cx="5181600" cy="5029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440"/>
              </a:spcBef>
              <a:spcAft>
                <a:spcPts val="0"/>
              </a:spcAft>
              <a:buClr>
                <a:srgbClr val="800000"/>
              </a:buClr>
              <a:buSzPts val="1914"/>
              <a:buFont typeface="Arimo"/>
              <a:buNone/>
              <a:defRPr sz="2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63052"/>
              </a:buClr>
              <a:buSzPts val="1440"/>
              <a:buFont typeface="Noto Sans Symbols"/>
              <a:buNone/>
              <a:defRPr sz="1800" b="0" i="0" u="none" strike="noStrike" cap="none">
                <a:solidFill>
                  <a:schemeClr val="dk1"/>
                </a:solidFill>
                <a:latin typeface="Open Sans"/>
                <a:ea typeface="Open Sans"/>
                <a:cs typeface="Open Sans"/>
                <a:sym typeface="Open Sans"/>
              </a:defRPr>
            </a:lvl2pPr>
            <a:lvl3pPr marL="1371600" marR="0" lvl="2" indent="-228600" algn="l" rtl="0">
              <a:lnSpc>
                <a:spcPct val="100000"/>
              </a:lnSpc>
              <a:spcBef>
                <a:spcPts val="360"/>
              </a:spcBef>
              <a:spcAft>
                <a:spcPts val="0"/>
              </a:spcAft>
              <a:buClr>
                <a:srgbClr val="800000"/>
              </a:buClr>
              <a:buSzPts val="1800"/>
              <a:buFont typeface="Open Sans"/>
              <a:buNone/>
              <a:defRPr sz="1800" b="0" i="0" u="none" strike="noStrike" cap="none">
                <a:solidFill>
                  <a:schemeClr val="dk1"/>
                </a:solidFill>
                <a:latin typeface="Open Sans"/>
                <a:ea typeface="Open Sans"/>
                <a:cs typeface="Open Sans"/>
                <a:sym typeface="Open Sans"/>
              </a:defRPr>
            </a:lvl3pPr>
            <a:lvl4pPr marL="1828800" marR="0" lvl="3" indent="-228600" algn="l" rtl="0">
              <a:lnSpc>
                <a:spcPct val="100000"/>
              </a:lnSpc>
              <a:spcBef>
                <a:spcPts val="320"/>
              </a:spcBef>
              <a:spcAft>
                <a:spcPts val="0"/>
              </a:spcAft>
              <a:buClr>
                <a:schemeClr val="dk1"/>
              </a:buClr>
              <a:buSzPts val="1600"/>
              <a:buFont typeface="Noto Sans Symbols"/>
              <a:buNone/>
              <a:defRPr sz="1600" b="0" i="0" u="none" strike="noStrike" cap="none">
                <a:solidFill>
                  <a:schemeClr val="dk1"/>
                </a:solidFill>
                <a:latin typeface="Open Sans"/>
                <a:ea typeface="Open Sans"/>
                <a:cs typeface="Open Sans"/>
                <a:sym typeface="Open Sans"/>
              </a:defRPr>
            </a:lvl4pPr>
            <a:lvl5pPr marL="2286000" marR="0" lvl="4" indent="-228600" algn="l" rtl="0">
              <a:lnSpc>
                <a:spcPct val="100000"/>
              </a:lnSpc>
              <a:spcBef>
                <a:spcPts val="320"/>
              </a:spcBef>
              <a:spcAft>
                <a:spcPts val="0"/>
              </a:spcAft>
              <a:buClr>
                <a:srgbClr val="800000"/>
              </a:buClr>
              <a:buSzPts val="1600"/>
              <a:buFont typeface="Courier New"/>
              <a:buNone/>
              <a:defRPr sz="1600" b="0" i="0" u="none" strike="noStrike" cap="none">
                <a:solidFill>
                  <a:srgbClr val="063052"/>
                </a:solidFill>
                <a:latin typeface="Arial"/>
                <a:ea typeface="Arial"/>
                <a:cs typeface="Arial"/>
                <a:sym typeface="Arial"/>
              </a:defRPr>
            </a:lvl5pPr>
            <a:lvl6pPr marL="2743200" marR="0" lvl="5"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6pPr>
            <a:lvl7pPr marL="3200400" marR="0" lvl="6"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7pPr>
            <a:lvl8pPr marL="3657600" marR="0" lvl="7"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8pPr>
            <a:lvl9pPr marL="4114800" marR="0" lvl="8" indent="-355600" algn="l" rtl="0">
              <a:lnSpc>
                <a:spcPct val="100000"/>
              </a:lnSpc>
              <a:spcBef>
                <a:spcPts val="400"/>
              </a:spcBef>
              <a:spcAft>
                <a:spcPts val="0"/>
              </a:spcAft>
              <a:buClr>
                <a:srgbClr val="800000"/>
              </a:buClr>
              <a:buSzPts val="2000"/>
              <a:buFont typeface="Arial Black"/>
              <a:buChar char="►"/>
              <a:defRPr sz="2000" b="0" i="0" u="none" strike="noStrike" cap="none">
                <a:solidFill>
                  <a:srgbClr val="063052"/>
                </a:solidFill>
                <a:latin typeface="Arial"/>
                <a:ea typeface="Arial"/>
                <a:cs typeface="Arial"/>
                <a:sym typeface="Arial"/>
              </a:defRPr>
            </a:lvl9pPr>
          </a:lstStyle>
          <a:p>
            <a:endParaRPr/>
          </a:p>
        </p:txBody>
      </p:sp>
    </p:spTree>
    <p:extLst>
      <p:ext uri="{BB962C8B-B14F-4D97-AF65-F5344CB8AC3E}">
        <p14:creationId xmlns:p14="http://schemas.microsoft.com/office/powerpoint/2010/main" val="269049454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Florian Bay, Paola Perina &amp; Diane Richardson </a:t>
            </a:r>
          </a:p>
        </p:txBody>
      </p:sp>
    </p:spTree>
    <p:extLst>
      <p:ext uri="{BB962C8B-B14F-4D97-AF65-F5344CB8AC3E}">
        <p14:creationId xmlns:p14="http://schemas.microsoft.com/office/powerpoint/2010/main" val="212840950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66347997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2134738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3534395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27055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Myriad Pro" panose="020B0503030403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8470754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2767102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4657329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264766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04709904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2400556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152453129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0252248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766138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2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85031372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958596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image" Target="../media/image1.png"/><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206.xml"/><Relationship Id="rId18" Type="http://schemas.openxmlformats.org/officeDocument/2006/relationships/slideLayout" Target="../slideLayouts/slideLayout211.xml"/><Relationship Id="rId26" Type="http://schemas.openxmlformats.org/officeDocument/2006/relationships/slideLayout" Target="../slideLayouts/slideLayout219.xml"/><Relationship Id="rId39" Type="http://schemas.openxmlformats.org/officeDocument/2006/relationships/slideLayout" Target="../slideLayouts/slideLayout232.xml"/><Relationship Id="rId21" Type="http://schemas.openxmlformats.org/officeDocument/2006/relationships/slideLayout" Target="../slideLayouts/slideLayout214.xml"/><Relationship Id="rId34" Type="http://schemas.openxmlformats.org/officeDocument/2006/relationships/slideLayout" Target="../slideLayouts/slideLayout227.xml"/><Relationship Id="rId42" Type="http://schemas.openxmlformats.org/officeDocument/2006/relationships/slideLayout" Target="../slideLayouts/slideLayout235.xml"/><Relationship Id="rId7" Type="http://schemas.openxmlformats.org/officeDocument/2006/relationships/slideLayout" Target="../slideLayouts/slideLayout200.xml"/><Relationship Id="rId2" Type="http://schemas.openxmlformats.org/officeDocument/2006/relationships/slideLayout" Target="../slideLayouts/slideLayout195.xml"/><Relationship Id="rId16" Type="http://schemas.openxmlformats.org/officeDocument/2006/relationships/slideLayout" Target="../slideLayouts/slideLayout209.xml"/><Relationship Id="rId29" Type="http://schemas.openxmlformats.org/officeDocument/2006/relationships/slideLayout" Target="../slideLayouts/slideLayout222.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11" Type="http://schemas.openxmlformats.org/officeDocument/2006/relationships/slideLayout" Target="../slideLayouts/slideLayout204.xml"/><Relationship Id="rId24" Type="http://schemas.openxmlformats.org/officeDocument/2006/relationships/slideLayout" Target="../slideLayouts/slideLayout217.xml"/><Relationship Id="rId32" Type="http://schemas.openxmlformats.org/officeDocument/2006/relationships/slideLayout" Target="../slideLayouts/slideLayout225.xml"/><Relationship Id="rId37" Type="http://schemas.openxmlformats.org/officeDocument/2006/relationships/slideLayout" Target="../slideLayouts/slideLayout230.xml"/><Relationship Id="rId40" Type="http://schemas.openxmlformats.org/officeDocument/2006/relationships/slideLayout" Target="../slideLayouts/slideLayout233.xml"/><Relationship Id="rId45" Type="http://schemas.openxmlformats.org/officeDocument/2006/relationships/image" Target="../media/image1.png"/><Relationship Id="rId5" Type="http://schemas.openxmlformats.org/officeDocument/2006/relationships/slideLayout" Target="../slideLayouts/slideLayout198.xml"/><Relationship Id="rId15" Type="http://schemas.openxmlformats.org/officeDocument/2006/relationships/slideLayout" Target="../slideLayouts/slideLayout208.xml"/><Relationship Id="rId23" Type="http://schemas.openxmlformats.org/officeDocument/2006/relationships/slideLayout" Target="../slideLayouts/slideLayout216.xml"/><Relationship Id="rId28" Type="http://schemas.openxmlformats.org/officeDocument/2006/relationships/slideLayout" Target="../slideLayouts/slideLayout221.xml"/><Relationship Id="rId36" Type="http://schemas.openxmlformats.org/officeDocument/2006/relationships/slideLayout" Target="../slideLayouts/slideLayout229.xml"/><Relationship Id="rId10" Type="http://schemas.openxmlformats.org/officeDocument/2006/relationships/slideLayout" Target="../slideLayouts/slideLayout203.xml"/><Relationship Id="rId19" Type="http://schemas.openxmlformats.org/officeDocument/2006/relationships/slideLayout" Target="../slideLayouts/slideLayout212.xml"/><Relationship Id="rId31" Type="http://schemas.openxmlformats.org/officeDocument/2006/relationships/slideLayout" Target="../slideLayouts/slideLayout224.xml"/><Relationship Id="rId44" Type="http://schemas.openxmlformats.org/officeDocument/2006/relationships/theme" Target="../theme/theme10.xml"/><Relationship Id="rId4" Type="http://schemas.openxmlformats.org/officeDocument/2006/relationships/slideLayout" Target="../slideLayouts/slideLayout197.xml"/><Relationship Id="rId9" Type="http://schemas.openxmlformats.org/officeDocument/2006/relationships/slideLayout" Target="../slideLayouts/slideLayout202.xml"/><Relationship Id="rId14" Type="http://schemas.openxmlformats.org/officeDocument/2006/relationships/slideLayout" Target="../slideLayouts/slideLayout207.xml"/><Relationship Id="rId22" Type="http://schemas.openxmlformats.org/officeDocument/2006/relationships/slideLayout" Target="../slideLayouts/slideLayout215.xml"/><Relationship Id="rId27" Type="http://schemas.openxmlformats.org/officeDocument/2006/relationships/slideLayout" Target="../slideLayouts/slideLayout220.xml"/><Relationship Id="rId30" Type="http://schemas.openxmlformats.org/officeDocument/2006/relationships/slideLayout" Target="../slideLayouts/slideLayout223.xml"/><Relationship Id="rId35" Type="http://schemas.openxmlformats.org/officeDocument/2006/relationships/slideLayout" Target="../slideLayouts/slideLayout228.xml"/><Relationship Id="rId43" Type="http://schemas.openxmlformats.org/officeDocument/2006/relationships/slideLayout" Target="../slideLayouts/slideLayout236.xml"/><Relationship Id="rId8" Type="http://schemas.openxmlformats.org/officeDocument/2006/relationships/slideLayout" Target="../slideLayouts/slideLayout201.xml"/><Relationship Id="rId3" Type="http://schemas.openxmlformats.org/officeDocument/2006/relationships/slideLayout" Target="../slideLayouts/slideLayout196.xml"/><Relationship Id="rId12" Type="http://schemas.openxmlformats.org/officeDocument/2006/relationships/slideLayout" Target="../slideLayouts/slideLayout205.xml"/><Relationship Id="rId17" Type="http://schemas.openxmlformats.org/officeDocument/2006/relationships/slideLayout" Target="../slideLayouts/slideLayout210.xml"/><Relationship Id="rId25" Type="http://schemas.openxmlformats.org/officeDocument/2006/relationships/slideLayout" Target="../slideLayouts/slideLayout218.xml"/><Relationship Id="rId33" Type="http://schemas.openxmlformats.org/officeDocument/2006/relationships/slideLayout" Target="../slideLayouts/slideLayout226.xml"/><Relationship Id="rId38" Type="http://schemas.openxmlformats.org/officeDocument/2006/relationships/slideLayout" Target="../slideLayouts/slideLayout231.xml"/><Relationship Id="rId20" Type="http://schemas.openxmlformats.org/officeDocument/2006/relationships/slideLayout" Target="../slideLayouts/slideLayout213.xml"/><Relationship Id="rId41" Type="http://schemas.openxmlformats.org/officeDocument/2006/relationships/slideLayout" Target="../slideLayouts/slideLayout23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3" Type="http://schemas.openxmlformats.org/officeDocument/2006/relationships/slideLayout" Target="../slideLayouts/slideLayout59.xml"/><Relationship Id="rId21" Type="http://schemas.openxmlformats.org/officeDocument/2006/relationships/image" Target="../media/image1.png"/><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theme" Target="../theme/theme2.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3.xml"/><Relationship Id="rId3" Type="http://schemas.openxmlformats.org/officeDocument/2006/relationships/slideLayout" Target="../slideLayouts/slideLayout78.xml"/><Relationship Id="rId7" Type="http://schemas.openxmlformats.org/officeDocument/2006/relationships/slideLayout" Target="../slideLayouts/slideLayout82.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image" Target="../media/image5.png"/><Relationship Id="rId5" Type="http://schemas.openxmlformats.org/officeDocument/2006/relationships/slideLayout" Target="../slideLayouts/slideLayout80.xml"/><Relationship Id="rId10" Type="http://schemas.openxmlformats.org/officeDocument/2006/relationships/theme" Target="../theme/theme3.xml"/><Relationship Id="rId4" Type="http://schemas.openxmlformats.org/officeDocument/2006/relationships/slideLayout" Target="../slideLayouts/slideLayout79.xml"/><Relationship Id="rId9" Type="http://schemas.openxmlformats.org/officeDocument/2006/relationships/slideLayout" Target="../slideLayouts/slideLayout8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theme" Target="../theme/theme4.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10" Type="http://schemas.openxmlformats.org/officeDocument/2006/relationships/slideLayout" Target="../slideLayouts/slideLayout94.xml"/><Relationship Id="rId19" Type="http://schemas.openxmlformats.org/officeDocument/2006/relationships/image" Target="../media/image4.emf"/><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18" Type="http://schemas.openxmlformats.org/officeDocument/2006/relationships/theme" Target="../theme/theme5.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17" Type="http://schemas.openxmlformats.org/officeDocument/2006/relationships/slideLayout" Target="../slideLayouts/slideLayout118.xml"/><Relationship Id="rId2" Type="http://schemas.openxmlformats.org/officeDocument/2006/relationships/slideLayout" Target="../slideLayouts/slideLayout103.xml"/><Relationship Id="rId16" Type="http://schemas.openxmlformats.org/officeDocument/2006/relationships/slideLayout" Target="../slideLayouts/slideLayout117.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5" Type="http://schemas.openxmlformats.org/officeDocument/2006/relationships/slideLayout" Target="../slideLayouts/slideLayout116.xml"/><Relationship Id="rId10" Type="http://schemas.openxmlformats.org/officeDocument/2006/relationships/slideLayout" Target="../slideLayouts/slideLayout111.xml"/><Relationship Id="rId19" Type="http://schemas.openxmlformats.org/officeDocument/2006/relationships/image" Target="../media/image4.emf"/><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slideLayout" Target="../slideLayouts/slideLayout11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slideLayout" Target="../slideLayouts/slideLayout131.xml"/><Relationship Id="rId18" Type="http://schemas.openxmlformats.org/officeDocument/2006/relationships/slideLayout" Target="../slideLayouts/slideLayout136.xml"/><Relationship Id="rId26" Type="http://schemas.openxmlformats.org/officeDocument/2006/relationships/image" Target="../media/image8.jpeg"/><Relationship Id="rId3" Type="http://schemas.openxmlformats.org/officeDocument/2006/relationships/slideLayout" Target="../slideLayouts/slideLayout121.xml"/><Relationship Id="rId21" Type="http://schemas.openxmlformats.org/officeDocument/2006/relationships/slideLayout" Target="../slideLayouts/slideLayout139.xml"/><Relationship Id="rId7" Type="http://schemas.openxmlformats.org/officeDocument/2006/relationships/slideLayout" Target="../slideLayouts/slideLayout125.xml"/><Relationship Id="rId12" Type="http://schemas.openxmlformats.org/officeDocument/2006/relationships/slideLayout" Target="../slideLayouts/slideLayout130.xml"/><Relationship Id="rId17" Type="http://schemas.openxmlformats.org/officeDocument/2006/relationships/slideLayout" Target="../slideLayouts/slideLayout135.xml"/><Relationship Id="rId25" Type="http://schemas.openxmlformats.org/officeDocument/2006/relationships/theme" Target="../theme/theme6.xml"/><Relationship Id="rId2" Type="http://schemas.openxmlformats.org/officeDocument/2006/relationships/slideLayout" Target="../slideLayouts/slideLayout120.xml"/><Relationship Id="rId16" Type="http://schemas.openxmlformats.org/officeDocument/2006/relationships/slideLayout" Target="../slideLayouts/slideLayout134.xml"/><Relationship Id="rId20" Type="http://schemas.openxmlformats.org/officeDocument/2006/relationships/slideLayout" Target="../slideLayouts/slideLayout138.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24" Type="http://schemas.openxmlformats.org/officeDocument/2006/relationships/slideLayout" Target="../slideLayouts/slideLayout142.xml"/><Relationship Id="rId5" Type="http://schemas.openxmlformats.org/officeDocument/2006/relationships/slideLayout" Target="../slideLayouts/slideLayout123.xml"/><Relationship Id="rId15" Type="http://schemas.openxmlformats.org/officeDocument/2006/relationships/slideLayout" Target="../slideLayouts/slideLayout133.xml"/><Relationship Id="rId23" Type="http://schemas.openxmlformats.org/officeDocument/2006/relationships/slideLayout" Target="../slideLayouts/slideLayout141.xml"/><Relationship Id="rId10" Type="http://schemas.openxmlformats.org/officeDocument/2006/relationships/slideLayout" Target="../slideLayouts/slideLayout128.xml"/><Relationship Id="rId19" Type="http://schemas.openxmlformats.org/officeDocument/2006/relationships/slideLayout" Target="../slideLayouts/slideLayout137.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slideLayout" Target="../slideLayouts/slideLayout132.xml"/><Relationship Id="rId22" Type="http://schemas.openxmlformats.org/officeDocument/2006/relationships/slideLayout" Target="../slideLayouts/slideLayout140.xml"/><Relationship Id="rId27" Type="http://schemas.openxmlformats.org/officeDocument/2006/relationships/image" Target="../media/image4.emf"/></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50.xml"/><Relationship Id="rId13" Type="http://schemas.openxmlformats.org/officeDocument/2006/relationships/slideLayout" Target="../slideLayouts/slideLayout155.xml"/><Relationship Id="rId18" Type="http://schemas.openxmlformats.org/officeDocument/2006/relationships/image" Target="../media/image4.emf"/><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slideLayout" Target="../slideLayouts/slideLayout154.xml"/><Relationship Id="rId17" Type="http://schemas.openxmlformats.org/officeDocument/2006/relationships/theme" Target="../theme/theme7.xml"/><Relationship Id="rId2" Type="http://schemas.openxmlformats.org/officeDocument/2006/relationships/slideLayout" Target="../slideLayouts/slideLayout144.xml"/><Relationship Id="rId16" Type="http://schemas.openxmlformats.org/officeDocument/2006/relationships/slideLayout" Target="../slideLayouts/slideLayout158.xml"/><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5" Type="http://schemas.openxmlformats.org/officeDocument/2006/relationships/slideLayout" Target="../slideLayouts/slideLayout157.xml"/><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 Id="rId14" Type="http://schemas.openxmlformats.org/officeDocument/2006/relationships/slideLayout" Target="../slideLayouts/slideLayout15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slideLayout" Target="../slideLayouts/slideLayout171.xml"/><Relationship Id="rId18" Type="http://schemas.openxmlformats.org/officeDocument/2006/relationships/image" Target="../media/image4.emf"/><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17" Type="http://schemas.openxmlformats.org/officeDocument/2006/relationships/theme" Target="../theme/theme8.xml"/><Relationship Id="rId2" Type="http://schemas.openxmlformats.org/officeDocument/2006/relationships/slideLayout" Target="../slideLayouts/slideLayout160.xml"/><Relationship Id="rId16" Type="http://schemas.openxmlformats.org/officeDocument/2006/relationships/slideLayout" Target="../slideLayouts/slideLayout174.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5" Type="http://schemas.openxmlformats.org/officeDocument/2006/relationships/slideLayout" Target="../slideLayouts/slideLayout173.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82.xml"/><Relationship Id="rId13" Type="http://schemas.openxmlformats.org/officeDocument/2006/relationships/slideLayout" Target="../slideLayouts/slideLayout187.xml"/><Relationship Id="rId18" Type="http://schemas.openxmlformats.org/officeDocument/2006/relationships/slideLayout" Target="../slideLayouts/slideLayout192.xml"/><Relationship Id="rId3" Type="http://schemas.openxmlformats.org/officeDocument/2006/relationships/slideLayout" Target="../slideLayouts/slideLayout177.xml"/><Relationship Id="rId21" Type="http://schemas.openxmlformats.org/officeDocument/2006/relationships/image" Target="../media/image1.png"/><Relationship Id="rId7" Type="http://schemas.openxmlformats.org/officeDocument/2006/relationships/slideLayout" Target="../slideLayouts/slideLayout181.xml"/><Relationship Id="rId12" Type="http://schemas.openxmlformats.org/officeDocument/2006/relationships/slideLayout" Target="../slideLayouts/slideLayout186.xml"/><Relationship Id="rId17" Type="http://schemas.openxmlformats.org/officeDocument/2006/relationships/slideLayout" Target="../slideLayouts/slideLayout191.xml"/><Relationship Id="rId2" Type="http://schemas.openxmlformats.org/officeDocument/2006/relationships/slideLayout" Target="../slideLayouts/slideLayout176.xml"/><Relationship Id="rId16" Type="http://schemas.openxmlformats.org/officeDocument/2006/relationships/slideLayout" Target="../slideLayouts/slideLayout190.xml"/><Relationship Id="rId20" Type="http://schemas.openxmlformats.org/officeDocument/2006/relationships/theme" Target="../theme/theme9.xml"/><Relationship Id="rId1" Type="http://schemas.openxmlformats.org/officeDocument/2006/relationships/slideLayout" Target="../slideLayouts/slideLayout175.xml"/><Relationship Id="rId6" Type="http://schemas.openxmlformats.org/officeDocument/2006/relationships/slideLayout" Target="../slideLayouts/slideLayout180.xml"/><Relationship Id="rId11" Type="http://schemas.openxmlformats.org/officeDocument/2006/relationships/slideLayout" Target="../slideLayouts/slideLayout185.xml"/><Relationship Id="rId5" Type="http://schemas.openxmlformats.org/officeDocument/2006/relationships/slideLayout" Target="../slideLayouts/slideLayout179.xml"/><Relationship Id="rId15" Type="http://schemas.openxmlformats.org/officeDocument/2006/relationships/slideLayout" Target="../slideLayouts/slideLayout189.xml"/><Relationship Id="rId10" Type="http://schemas.openxmlformats.org/officeDocument/2006/relationships/slideLayout" Target="../slideLayouts/slideLayout184.xml"/><Relationship Id="rId19" Type="http://schemas.openxmlformats.org/officeDocument/2006/relationships/slideLayout" Target="../slideLayouts/slideLayout193.xml"/><Relationship Id="rId4" Type="http://schemas.openxmlformats.org/officeDocument/2006/relationships/slideLayout" Target="../slideLayouts/slideLayout178.xml"/><Relationship Id="rId9" Type="http://schemas.openxmlformats.org/officeDocument/2006/relationships/slideLayout" Target="../slideLayouts/slideLayout183.xml"/><Relationship Id="rId14" Type="http://schemas.openxmlformats.org/officeDocument/2006/relationships/slideLayout" Target="../slideLayouts/slideLayout1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58" cstate="email">
            <a:extLst>
              <a:ext uri="{28A0092B-C50C-407E-A947-70E740481C1C}">
                <a14:useLocalDpi xmlns:a14="http://schemas.microsoft.com/office/drawing/2010/main" val="0"/>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786624690"/>
      </p:ext>
    </p:extLst>
  </p:cSld>
  <p:clrMap bg1="lt1" tx1="dk1" bg2="lt2" tx2="dk2" accent1="accent1" accent2="accent2" accent3="accent3" accent4="accent4" accent5="accent5" accent6="accent6" hlink="hlink" folHlink="folHlink"/>
  <p:sldLayoutIdLst>
    <p:sldLayoutId id="2147483735" r:id="rId1"/>
    <p:sldLayoutId id="2147483734" r:id="rId2"/>
    <p:sldLayoutId id="2147483666" r:id="rId3"/>
    <p:sldLayoutId id="2147483881" r:id="rId4"/>
    <p:sldLayoutId id="2147483746" r:id="rId5"/>
    <p:sldLayoutId id="2147483740" r:id="rId6"/>
    <p:sldLayoutId id="2147483744" r:id="rId7"/>
    <p:sldLayoutId id="2147483745" r:id="rId8"/>
    <p:sldLayoutId id="2147483736" r:id="rId9"/>
    <p:sldLayoutId id="2147483743" r:id="rId10"/>
    <p:sldLayoutId id="2147483845"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7" r:id="rId20"/>
    <p:sldLayoutId id="2147483758" r:id="rId21"/>
    <p:sldLayoutId id="2147483759" r:id="rId22"/>
    <p:sldLayoutId id="2147483760" r:id="rId23"/>
    <p:sldLayoutId id="2147483761" r:id="rId24"/>
    <p:sldLayoutId id="2147483762" r:id="rId25"/>
    <p:sldLayoutId id="2147483763" r:id="rId26"/>
    <p:sldLayoutId id="2147483764" r:id="rId27"/>
    <p:sldLayoutId id="2147483765" r:id="rId28"/>
    <p:sldLayoutId id="2147483807" r:id="rId29"/>
    <p:sldLayoutId id="2147483767"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872" r:id="rId39"/>
    <p:sldLayoutId id="2147483873" r:id="rId40"/>
    <p:sldLayoutId id="2147483874" r:id="rId41"/>
    <p:sldLayoutId id="2147483875" r:id="rId42"/>
    <p:sldLayoutId id="2147483876" r:id="rId43"/>
    <p:sldLayoutId id="2147483877" r:id="rId44"/>
    <p:sldLayoutId id="2147483878" r:id="rId45"/>
    <p:sldLayoutId id="2147483879" r:id="rId46"/>
    <p:sldLayoutId id="2147483880" r:id="rId47"/>
    <p:sldLayoutId id="2147483919" r:id="rId48"/>
    <p:sldLayoutId id="2147483920" r:id="rId49"/>
    <p:sldLayoutId id="2147483921" r:id="rId50"/>
    <p:sldLayoutId id="2147483922" r:id="rId51"/>
    <p:sldLayoutId id="2147483923" r:id="rId52"/>
    <p:sldLayoutId id="2147483924" r:id="rId53"/>
    <p:sldLayoutId id="2147483925" r:id="rId54"/>
    <p:sldLayoutId id="2147483926" r:id="rId55"/>
    <p:sldLayoutId id="2147483927" r:id="rId56"/>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2"/>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 name="Picture 7" descr="Picture 7"/>
          <p:cNvPicPr>
            <a:picLocks noChangeAspect="1"/>
          </p:cNvPicPr>
          <p:nvPr/>
        </p:nvPicPr>
        <p:blipFill>
          <a:blip r:embed="rId45"/>
          <a:stretch>
            <a:fillRect/>
          </a:stretch>
        </p:blipFill>
        <p:spPr>
          <a:xfrm>
            <a:off x="313559" y="6316626"/>
            <a:ext cx="1773873" cy="404850"/>
          </a:xfrm>
          <a:prstGeom prst="rect">
            <a:avLst/>
          </a:prstGeom>
          <a:ln w="12700">
            <a:miter lim="400000"/>
          </a:ln>
        </p:spPr>
      </p:pic>
      <p:sp>
        <p:nvSpPr>
          <p:cNvPr id="4" name="Straight Connector 8"/>
          <p:cNvSpPr/>
          <p:nvPr/>
        </p:nvSpPr>
        <p:spPr>
          <a:xfrm>
            <a:off x="406400" y="1256578"/>
            <a:ext cx="711200" cy="3"/>
          </a:xfrm>
          <a:prstGeom prst="line">
            <a:avLst/>
          </a:prstGeom>
          <a:ln w="28575">
            <a:solidFill>
              <a:srgbClr val="800000"/>
            </a:solidFill>
          </a:ln>
        </p:spPr>
        <p:txBody>
          <a:bodyPr lIns="45718" tIns="45718" rIns="45718" bIns="45718"/>
          <a:lstStyle/>
          <a:p>
            <a:endParaRPr dirty="0"/>
          </a:p>
        </p:txBody>
      </p:sp>
      <p:sp>
        <p:nvSpPr>
          <p:cNvPr id="5" name="Title Text"/>
          <p:cNvSpPr txBox="1">
            <a:spLocks noGrp="1"/>
          </p:cNvSpPr>
          <p:nvPr>
            <p:ph type="title"/>
          </p:nvPr>
        </p:nvSpPr>
        <p:spPr>
          <a:xfrm>
            <a:off x="304800" y="533400"/>
            <a:ext cx="11484000" cy="6450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normAutofit/>
          </a:bodyPr>
          <a:lstStyle/>
          <a:p>
            <a:r>
              <a:t>Title Text</a:t>
            </a:r>
          </a:p>
        </p:txBody>
      </p:sp>
      <p:sp>
        <p:nvSpPr>
          <p:cNvPr id="6" name="Body Level One…"/>
          <p:cNvSpPr txBox="1">
            <a:spLocks noGrp="1"/>
          </p:cNvSpPr>
          <p:nvPr>
            <p:ph type="body" idx="1"/>
          </p:nvPr>
        </p:nvSpPr>
        <p:spPr>
          <a:xfrm>
            <a:off x="354000" y="1604154"/>
            <a:ext cx="11484000" cy="456804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7" name="Slide Number"/>
          <p:cNvSpPr txBox="1">
            <a:spLocks noGrp="1"/>
          </p:cNvSpPr>
          <p:nvPr>
            <p:ph type="sldNum" sz="quarter" idx="2"/>
          </p:nvPr>
        </p:nvSpPr>
        <p:spPr>
          <a:xfrm>
            <a:off x="8463946" y="6224224"/>
            <a:ext cx="273654" cy="264253"/>
          </a:xfrm>
          <a:prstGeom prst="rect">
            <a:avLst/>
          </a:prstGeom>
          <a:ln w="12700">
            <a:miter lim="400000"/>
          </a:ln>
        </p:spPr>
        <p:txBody>
          <a:bodyPr wrap="none" lIns="45718" tIns="45718" rIns="45718" bIns="45718" anchor="ctr">
            <a:spAutoFit/>
          </a:bodyPr>
          <a:lstStyle>
            <a:lvl1pPr algn="r">
              <a:defRPr sz="1200">
                <a:solidFill>
                  <a:srgbClr val="132E3E"/>
                </a:solidFill>
                <a:latin typeface="Arial"/>
                <a:ea typeface="Arial"/>
                <a:cs typeface="Arial"/>
                <a:sym typeface="Arial"/>
              </a:defRPr>
            </a:lvl1pPr>
          </a:lstStyle>
          <a:p>
            <a:fld id="{86CB4B4D-7CA3-9044-876B-883B54F8677D}" type="slidenum">
              <a:t>‹#›</a:t>
            </a:fld>
            <a:endParaRPr dirty="0"/>
          </a:p>
        </p:txBody>
      </p:sp>
    </p:spTree>
    <p:extLst>
      <p:ext uri="{BB962C8B-B14F-4D97-AF65-F5344CB8AC3E}">
        <p14:creationId xmlns:p14="http://schemas.microsoft.com/office/powerpoint/2010/main" val="3519929604"/>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 id="2147483996" r:id="rId12"/>
    <p:sldLayoutId id="2147483997" r:id="rId13"/>
    <p:sldLayoutId id="2147483998" r:id="rId14"/>
    <p:sldLayoutId id="2147483999" r:id="rId15"/>
    <p:sldLayoutId id="2147484000" r:id="rId16"/>
    <p:sldLayoutId id="2147484001" r:id="rId17"/>
    <p:sldLayoutId id="2147484002" r:id="rId18"/>
    <p:sldLayoutId id="2147484003" r:id="rId19"/>
    <p:sldLayoutId id="2147484004" r:id="rId20"/>
    <p:sldLayoutId id="2147484005" r:id="rId21"/>
    <p:sldLayoutId id="2147484006" r:id="rId22"/>
    <p:sldLayoutId id="2147484007" r:id="rId23"/>
    <p:sldLayoutId id="2147484008" r:id="rId24"/>
    <p:sldLayoutId id="2147484009" r:id="rId25"/>
    <p:sldLayoutId id="2147484010" r:id="rId26"/>
    <p:sldLayoutId id="2147484011" r:id="rId27"/>
    <p:sldLayoutId id="2147484012" r:id="rId28"/>
    <p:sldLayoutId id="2147484013" r:id="rId29"/>
    <p:sldLayoutId id="2147484014" r:id="rId30"/>
    <p:sldLayoutId id="2147484015" r:id="rId31"/>
    <p:sldLayoutId id="2147484016" r:id="rId32"/>
    <p:sldLayoutId id="2147484017" r:id="rId33"/>
    <p:sldLayoutId id="2147484018" r:id="rId34"/>
    <p:sldLayoutId id="2147484019" r:id="rId35"/>
    <p:sldLayoutId id="2147484020" r:id="rId36"/>
    <p:sldLayoutId id="2147484021" r:id="rId37"/>
    <p:sldLayoutId id="2147484022" r:id="rId38"/>
    <p:sldLayoutId id="2147484023" r:id="rId39"/>
    <p:sldLayoutId id="2147484024" r:id="rId40"/>
    <p:sldLayoutId id="2147484025" r:id="rId41"/>
    <p:sldLayoutId id="2147484026" r:id="rId42"/>
    <p:sldLayoutId id="2147484027" r:id="rId43"/>
  </p:sldLayoutIdLst>
  <p:transition spd="med"/>
  <p:txStyles>
    <p:titleStyle>
      <a:lvl1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9pPr>
    </p:titleStyle>
    <p:bodyStyle>
      <a:lvl1pPr marL="287338" marR="0" indent="-287338"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1pPr>
      <a:lvl2pPr marL="777238" marR="0" indent="-320038" algn="l" defTabSz="914400" rtl="0" latinLnBrk="0">
        <a:lnSpc>
          <a:spcPct val="100000"/>
        </a:lnSpc>
        <a:spcBef>
          <a:spcPts val="600"/>
        </a:spcBef>
        <a:spcAft>
          <a:spcPts val="0"/>
        </a:spcAft>
        <a:buClr>
          <a:srgbClr val="800000"/>
        </a:buClr>
        <a:buSzPct val="8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2pPr>
      <a:lvl3pPr marL="1178630" marR="0" indent="-26423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3pPr>
      <a:lvl4pPr marL="1771650" marR="0" indent="-40005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4pPr>
      <a:lvl5pPr marL="2278458" marR="0" indent="-508397" algn="l" defTabSz="914400" rtl="0" latinLnBrk="0">
        <a:lnSpc>
          <a:spcPct val="100000"/>
        </a:lnSpc>
        <a:spcBef>
          <a:spcPts val="600"/>
        </a:spcBef>
        <a:spcAft>
          <a:spcPts val="0"/>
        </a:spcAft>
        <a:buClr>
          <a:srgbClr val="800000"/>
        </a:buClr>
        <a:buSzPct val="100000"/>
        <a:buFont typeface="Arial Unicode MS"/>
        <a:buChar char="o"/>
        <a:tabLst/>
        <a:defRPr sz="2800" b="0" i="0" u="none" strike="noStrike" cap="none" spc="0" baseline="0">
          <a:solidFill>
            <a:srgbClr val="595959"/>
          </a:solidFill>
          <a:uFillTx/>
          <a:latin typeface="Myriad Pro"/>
          <a:ea typeface="Myriad Pro"/>
          <a:cs typeface="Myriad Pro"/>
          <a:sym typeface="Myriad Pro"/>
        </a:defRPr>
      </a:lvl5pPr>
      <a:lvl6pPr marL="26416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6pPr>
      <a:lvl7pPr marL="30988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7pPr>
      <a:lvl8pPr marL="35560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8pPr>
      <a:lvl9pPr marL="40132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051416"/>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 id="2147483794" r:id="rId18"/>
    <p:sldLayoutId id="2147483796"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280"/>
        <p:cNvGrpSpPr/>
        <p:nvPr/>
      </p:nvGrpSpPr>
      <p:grpSpPr>
        <a:xfrm>
          <a:off x="0" y="0"/>
          <a:ext cx="0" cy="0"/>
          <a:chOff x="0" y="0"/>
          <a:chExt cx="0" cy="0"/>
        </a:xfrm>
      </p:grpSpPr>
      <p:sp>
        <p:nvSpPr>
          <p:cNvPr id="281" name="Google Shape;281;p85"/>
          <p:cNvSpPr/>
          <p:nvPr/>
        </p:nvSpPr>
        <p:spPr>
          <a:xfrm>
            <a:off x="0" y="6212926"/>
            <a:ext cx="12192000" cy="645074"/>
          </a:xfrm>
          <a:prstGeom prst="rect">
            <a:avLst/>
          </a:prstGeom>
          <a:solidFill>
            <a:srgbClr val="00416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a:ea typeface="Arial"/>
              <a:cs typeface="Arial"/>
              <a:sym typeface="Arial"/>
            </a:endParaRPr>
          </a:p>
        </p:txBody>
      </p:sp>
      <p:pic>
        <p:nvPicPr>
          <p:cNvPr id="282" name="Google Shape;282;p85"/>
          <p:cNvPicPr preferRelativeResize="0"/>
          <p:nvPr/>
        </p:nvPicPr>
        <p:blipFill rotWithShape="1">
          <a:blip r:embed="rId11">
            <a:alphaModFix/>
          </a:blip>
          <a:srcRect/>
          <a:stretch/>
        </p:blipFill>
        <p:spPr>
          <a:xfrm>
            <a:off x="313559" y="6316627"/>
            <a:ext cx="1773873" cy="404848"/>
          </a:xfrm>
          <a:prstGeom prst="rect">
            <a:avLst/>
          </a:prstGeom>
          <a:noFill/>
          <a:ln>
            <a:noFill/>
          </a:ln>
        </p:spPr>
      </p:pic>
    </p:spTree>
    <p:extLst>
      <p:ext uri="{BB962C8B-B14F-4D97-AF65-F5344CB8AC3E}">
        <p14:creationId xmlns:p14="http://schemas.microsoft.com/office/powerpoint/2010/main" val="965545987"/>
      </p:ext>
    </p:extLst>
  </p:cSld>
  <p:clrMap bg1="lt1" tx1="dk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023317214"/>
      </p:ext>
    </p:extLst>
  </p:cSld>
  <p:clrMap bg1="dk1" tx1="lt1" bg2="dk2" tx2="lt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5CCACC-6213-F14B-B40D-407BFF938B14}" type="slidenum">
              <a:rPr kumimoji="0" lang="en-US" sz="1800" b="1" i="0" u="none" strike="noStrike" kern="1200" cap="none" spc="0" normalizeH="0" baseline="0" noProof="0" smtClean="0">
                <a:ln>
                  <a:noFill/>
                </a:ln>
                <a:solidFill>
                  <a:srgbClr val="333333"/>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800" b="1" i="0" u="none" strike="noStrike" kern="1200" cap="none" spc="0" normalizeH="0" baseline="0" noProof="0" dirty="0">
              <a:ln>
                <a:noFill/>
              </a:ln>
              <a:solidFill>
                <a:srgbClr val="333333"/>
              </a:solidFill>
              <a:effectLst/>
              <a:uLnTx/>
              <a:uFillTx/>
              <a:latin typeface="Arial" panose="020B0604020202020204"/>
              <a:ea typeface="+mn-ea"/>
              <a:cs typeface="+mn-cs"/>
            </a:endParaRPr>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076771138"/>
      </p:ext>
    </p:extLst>
  </p:cSld>
  <p:clrMap bg1="dk1" tx1="lt1" bg2="dk2" tx2="lt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 id="2147483843" r:id="rId17"/>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a:blip r:embed="rId26"/>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572105914"/>
      </p:ext>
    </p:extLst>
  </p:cSld>
  <p:clrMap bg1="dk1" tx1="lt1" bg2="dk2" tx2="lt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 id="2147483862" r:id="rId16"/>
    <p:sldLayoutId id="2147483863" r:id="rId17"/>
    <p:sldLayoutId id="2147483864" r:id="rId18"/>
    <p:sldLayoutId id="2147483865" r:id="rId19"/>
    <p:sldLayoutId id="2147483866" r:id="rId20"/>
    <p:sldLayoutId id="2147483867" r:id="rId21"/>
    <p:sldLayoutId id="2147483868" r:id="rId22"/>
    <p:sldLayoutId id="2147483869" r:id="rId23"/>
    <p:sldLayoutId id="2147483870" r:id="rId24"/>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907592601"/>
      </p:ext>
    </p:extLst>
  </p:cSld>
  <p:clrMap bg1="dk1" tx1="lt1" bg2="dk2" tx2="lt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670227851"/>
      </p:ext>
    </p:extLst>
  </p:cSld>
  <p:clrMap bg1="dk1" tx1="lt1" bg2="dk2" tx2="lt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 id="2147483962" r:id="rId15"/>
    <p:sldLayoutId id="2147483963"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8354502"/>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 id="2147483976" r:id="rId12"/>
    <p:sldLayoutId id="2147483977" r:id="rId13"/>
    <p:sldLayoutId id="2147483978" r:id="rId14"/>
    <p:sldLayoutId id="2147483979" r:id="rId15"/>
    <p:sldLayoutId id="2147483980" r:id="rId16"/>
    <p:sldLayoutId id="2147483981" r:id="rId17"/>
    <p:sldLayoutId id="2147483982" r:id="rId18"/>
    <p:sldLayoutId id="2147483983"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104.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7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5.xml"/><Relationship Id="rId1" Type="http://schemas.openxmlformats.org/officeDocument/2006/relationships/slideLayout" Target="../slideLayouts/slideLayout126.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5.xml"/><Relationship Id="rId1" Type="http://schemas.openxmlformats.org/officeDocument/2006/relationships/slideLayout" Target="../slideLayouts/slideLayout126.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3.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28.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svg"/><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image" Target="../media/image15.svg"/><Relationship Id="rId5" Type="http://schemas.openxmlformats.org/officeDocument/2006/relationships/image" Target="../media/image14.svg"/><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3A6B-73B4-F1B1-B12A-84C8D4DCEC47}"/>
              </a:ext>
            </a:extLst>
          </p:cNvPr>
          <p:cNvSpPr>
            <a:spLocks noGrp="1"/>
          </p:cNvSpPr>
          <p:nvPr>
            <p:ph type="title"/>
          </p:nvPr>
        </p:nvSpPr>
        <p:spPr/>
        <p:txBody>
          <a:bodyPr/>
          <a:lstStyle/>
          <a:p>
            <a:r>
              <a:rPr lang="en-GB" dirty="0"/>
              <a:t>Facilitator Instructions </a:t>
            </a:r>
            <a:r>
              <a:rPr lang="en-US" noProof="0" dirty="0">
                <a:solidFill>
                  <a:srgbClr val="C00000"/>
                </a:solidFill>
              </a:rPr>
              <a:t>(not for presentation)</a:t>
            </a:r>
            <a:endParaRPr lang="en-GB" dirty="0">
              <a:solidFill>
                <a:srgbClr val="C00000"/>
              </a:solidFill>
            </a:endParaRPr>
          </a:p>
        </p:txBody>
      </p:sp>
      <p:sp>
        <p:nvSpPr>
          <p:cNvPr id="6" name="Content Placeholder 2">
            <a:extLst>
              <a:ext uri="{FF2B5EF4-FFF2-40B4-BE49-F238E27FC236}">
                <a16:creationId xmlns:a16="http://schemas.microsoft.com/office/drawing/2014/main" id="{C35F3E84-9EA8-0CE7-6847-E1E52ACB9A24}"/>
              </a:ext>
            </a:extLst>
          </p:cNvPr>
          <p:cNvSpPr>
            <a:spLocks noGrp="1"/>
          </p:cNvSpPr>
          <p:nvPr>
            <p:ph idx="1"/>
          </p:nvPr>
        </p:nvSpPr>
        <p:spPr>
          <a:xfrm>
            <a:off x="277933" y="1156997"/>
            <a:ext cx="11761667" cy="4907901"/>
          </a:xfrm>
        </p:spPr>
        <p:txBody>
          <a:bodyPr>
            <a:noAutofit/>
          </a:bodyPr>
          <a:lstStyle/>
          <a:p>
            <a:pPr>
              <a:lnSpc>
                <a:spcPct val="100000"/>
              </a:lnSpc>
              <a:spcBef>
                <a:spcPts val="0"/>
              </a:spcBef>
              <a:spcAft>
                <a:spcPts val="600"/>
              </a:spcAft>
            </a:pPr>
            <a:r>
              <a:rPr lang="en-GB" sz="2000" b="1" dirty="0"/>
              <a:t>Session</a:t>
            </a:r>
            <a:r>
              <a:rPr lang="en-GB" sz="2000" dirty="0"/>
              <a:t>: This presentation is the one-hour Club President breakout session for Round 1: New Year Club Officer Training. The order of presentations for the full Club Officer Training: Hall of Fame slides shown before the training starts, Round 1: New Year General Session Part 1 followed by the individual club officer breakout sessions, ending with Round 1: New Year General Session Part 2 . Round 1: New Year General Session Parts 1 and 2 are presented to all club officers. </a:t>
            </a:r>
          </a:p>
          <a:p>
            <a:pPr>
              <a:lnSpc>
                <a:spcPct val="100000"/>
              </a:lnSpc>
              <a:spcBef>
                <a:spcPts val="0"/>
              </a:spcBef>
              <a:spcAft>
                <a:spcPts val="600"/>
              </a:spcAft>
            </a:pPr>
            <a:r>
              <a:rPr lang="en-GB" sz="2000" b="1" dirty="0"/>
              <a:t>Facilitator notes on each slide</a:t>
            </a:r>
            <a:r>
              <a:rPr lang="en-GB" sz="2000" dirty="0"/>
              <a:t>: These notes begin with the estimated time to present the individual slide and then the overall elapsed session time. It is essential that you review the facilitator notes on each slide and practice delivering the presentation to familiarize yourself with the material and stay on time. Facilitator notes should be </a:t>
            </a:r>
            <a:r>
              <a:rPr lang="en-GB" sz="2000" b="1" dirty="0"/>
              <a:t>used as a guide </a:t>
            </a:r>
            <a:r>
              <a:rPr lang="en-GB" sz="2000" dirty="0"/>
              <a:t>rather than a script that must be stated “word-for-word”. Parentheses denote instructions for facilitators – what facilitators should “do”. </a:t>
            </a:r>
          </a:p>
          <a:p>
            <a:pPr>
              <a:lnSpc>
                <a:spcPct val="100000"/>
              </a:lnSpc>
              <a:spcBef>
                <a:spcPts val="0"/>
              </a:spcBef>
              <a:spcAft>
                <a:spcPts val="600"/>
              </a:spcAft>
            </a:pPr>
            <a:r>
              <a:rPr lang="en-US" sz="2000" b="1" dirty="0">
                <a:latin typeface="Arial" panose="020B0604020202020204" pitchFamily="34" charset="0"/>
                <a:cs typeface="Arial" panose="020B0604020202020204" pitchFamily="34" charset="0"/>
              </a:rPr>
              <a:t>Interaction</a:t>
            </a:r>
            <a:r>
              <a:rPr lang="en-US" sz="2000" b="0" dirty="0">
                <a:latin typeface="Arial" panose="020B0604020202020204" pitchFamily="34" charset="0"/>
                <a:cs typeface="Arial" panose="020B0604020202020204" pitchFamily="34" charset="0"/>
              </a:rPr>
              <a:t>: To interact in online training, ask participants to enter their responses in the chat. Ask the Chat Master to share a few of the responses. If the training is physically in-person, ask a few of the participants to share their responses verbally. For interaction in a hybrid training, do both. </a:t>
            </a:r>
          </a:p>
          <a:p>
            <a:pPr>
              <a:lnSpc>
                <a:spcPct val="100000"/>
              </a:lnSpc>
              <a:spcBef>
                <a:spcPts val="0"/>
              </a:spcBef>
              <a:spcAft>
                <a:spcPts val="600"/>
              </a:spcAft>
            </a:pPr>
            <a:r>
              <a:rPr lang="en-US" sz="2000" b="1" dirty="0"/>
              <a:t>Zoom/Chat Masters</a:t>
            </a:r>
            <a:r>
              <a:rPr lang="en-US" sz="2000" dirty="0"/>
              <a:t>: For online training, it is critical to have sufficient District technical support to manage the training. To facilitate interaction, please assign a Zoom/Chat Master to each session. </a:t>
            </a:r>
            <a:endParaRPr lang="en-GB" sz="2000" dirty="0"/>
          </a:p>
        </p:txBody>
      </p:sp>
    </p:spTree>
    <p:extLst>
      <p:ext uri="{BB962C8B-B14F-4D97-AF65-F5344CB8AC3E}">
        <p14:creationId xmlns:p14="http://schemas.microsoft.com/office/powerpoint/2010/main" val="3368453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5C17C5F-5546-3585-AB78-FF6BDAD1AD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E730AA-1B53-E748-B572-FDB5E4EC3F52}"/>
              </a:ext>
            </a:extLst>
          </p:cNvPr>
          <p:cNvSpPr>
            <a:spLocks noGrp="1"/>
          </p:cNvSpPr>
          <p:nvPr>
            <p:ph type="title"/>
          </p:nvPr>
        </p:nvSpPr>
        <p:spPr/>
        <p:txBody>
          <a:bodyPr/>
          <a:lstStyle/>
          <a:p>
            <a:r>
              <a:rPr lang="en-GB" sz="3600" dirty="0">
                <a:solidFill>
                  <a:schemeClr val="bg1"/>
                </a:solidFill>
                <a:latin typeface="+mj-lt"/>
              </a:rPr>
              <a:t>Now that you know where you are going…</a:t>
            </a:r>
          </a:p>
        </p:txBody>
      </p:sp>
      <p:sp>
        <p:nvSpPr>
          <p:cNvPr id="3" name="Content Placeholder 2">
            <a:extLst>
              <a:ext uri="{FF2B5EF4-FFF2-40B4-BE49-F238E27FC236}">
                <a16:creationId xmlns:a16="http://schemas.microsoft.com/office/drawing/2014/main" id="{93CE4579-0D42-6135-50FB-533634437595}"/>
              </a:ext>
            </a:extLst>
          </p:cNvPr>
          <p:cNvSpPr>
            <a:spLocks noGrp="1"/>
          </p:cNvSpPr>
          <p:nvPr>
            <p:ph idx="1"/>
          </p:nvPr>
        </p:nvSpPr>
        <p:spPr>
          <a:xfrm>
            <a:off x="1219200" y="3352800"/>
            <a:ext cx="5056200" cy="646978"/>
          </a:xfrm>
        </p:spPr>
        <p:txBody>
          <a:bodyPr anchor="t">
            <a:normAutofit/>
          </a:bodyPr>
          <a:lstStyle/>
          <a:p>
            <a:pPr marL="0" indent="0">
              <a:buNone/>
            </a:pPr>
            <a:r>
              <a:rPr lang="en-GB" sz="3200" dirty="0">
                <a:solidFill>
                  <a:schemeClr val="bg1"/>
                </a:solidFill>
                <a:latin typeface="+mj-lt"/>
              </a:rPr>
              <a:t>How will you get there?</a:t>
            </a:r>
          </a:p>
        </p:txBody>
      </p:sp>
    </p:spTree>
    <p:extLst>
      <p:ext uri="{BB962C8B-B14F-4D97-AF65-F5344CB8AC3E}">
        <p14:creationId xmlns:p14="http://schemas.microsoft.com/office/powerpoint/2010/main" val="4245317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98458-A38B-33CF-5221-2203A813A4C8}"/>
              </a:ext>
            </a:extLst>
          </p:cNvPr>
          <p:cNvSpPr>
            <a:spLocks noGrp="1"/>
          </p:cNvSpPr>
          <p:nvPr>
            <p:ph type="title"/>
          </p:nvPr>
        </p:nvSpPr>
        <p:spPr/>
        <p:txBody>
          <a:bodyPr/>
          <a:lstStyle/>
          <a:p>
            <a:r>
              <a:rPr lang="en-GB" sz="3600" dirty="0">
                <a:solidFill>
                  <a:schemeClr val="bg1"/>
                </a:solidFill>
                <a:latin typeface="+mj-lt"/>
              </a:rPr>
              <a:t>Some questions to ask</a:t>
            </a:r>
            <a:endParaRPr lang="en-GB" sz="3600" dirty="0">
              <a:solidFill>
                <a:schemeClr val="bg1"/>
              </a:solidFill>
            </a:endParaRPr>
          </a:p>
        </p:txBody>
      </p:sp>
      <p:sp>
        <p:nvSpPr>
          <p:cNvPr id="3" name="Content Placeholder 2">
            <a:extLst>
              <a:ext uri="{FF2B5EF4-FFF2-40B4-BE49-F238E27FC236}">
                <a16:creationId xmlns:a16="http://schemas.microsoft.com/office/drawing/2014/main" id="{18360E14-D8BA-D528-94B8-E39D12EDAAF5}"/>
              </a:ext>
            </a:extLst>
          </p:cNvPr>
          <p:cNvSpPr>
            <a:spLocks noGrp="1"/>
          </p:cNvSpPr>
          <p:nvPr>
            <p:ph idx="1"/>
          </p:nvPr>
        </p:nvSpPr>
        <p:spPr>
          <a:xfrm>
            <a:off x="7491401" y="2963333"/>
            <a:ext cx="4700599" cy="3276600"/>
          </a:xfrm>
          <a:solidFill>
            <a:srgbClr val="611F02">
              <a:alpha val="80000"/>
            </a:srgbClr>
          </a:solidFill>
        </p:spPr>
        <p:txBody>
          <a:bodyPr vert="horz" lIns="91440" tIns="45720" rIns="91440" bIns="45720" rtlCol="0" anchor="t">
            <a:normAutofit/>
          </a:bodyPr>
          <a:lstStyle/>
          <a:p>
            <a:pPr marL="342900" indent="-342900">
              <a:spcAft>
                <a:spcPts val="600"/>
              </a:spcAft>
              <a:buClr>
                <a:schemeClr val="bg1"/>
              </a:buClr>
              <a:buFont typeface="Wingdings" panose="05000000000000000000" pitchFamily="2" charset="2"/>
              <a:buChar char="§"/>
            </a:pPr>
            <a:r>
              <a:rPr lang="en-GB" dirty="0">
                <a:solidFill>
                  <a:schemeClr val="bg1"/>
                </a:solidFill>
                <a:latin typeface="+mj-lt"/>
              </a:rPr>
              <a:t>What is your club status now?</a:t>
            </a:r>
          </a:p>
          <a:p>
            <a:pPr marL="342900" indent="-342900">
              <a:spcAft>
                <a:spcPts val="600"/>
              </a:spcAft>
              <a:buClr>
                <a:schemeClr val="bg1"/>
              </a:buClr>
              <a:buFont typeface="Wingdings" panose="05000000000000000000" pitchFamily="2" charset="2"/>
              <a:buChar char="§"/>
            </a:pPr>
            <a:r>
              <a:rPr lang="en-GB" dirty="0">
                <a:solidFill>
                  <a:schemeClr val="bg1"/>
                </a:solidFill>
                <a:latin typeface="+mj-lt"/>
              </a:rPr>
              <a:t>What are the strengths and weaknesses of your club and Executive Committee?</a:t>
            </a:r>
          </a:p>
          <a:p>
            <a:pPr marL="342900" indent="-342900">
              <a:spcAft>
                <a:spcPts val="600"/>
              </a:spcAft>
              <a:buClr>
                <a:schemeClr val="bg1"/>
              </a:buClr>
              <a:buFont typeface="Wingdings" panose="05000000000000000000" pitchFamily="2" charset="2"/>
              <a:buChar char="§"/>
            </a:pPr>
            <a:r>
              <a:rPr lang="en-GB" dirty="0">
                <a:solidFill>
                  <a:schemeClr val="bg1"/>
                </a:solidFill>
                <a:latin typeface="+mj-lt"/>
              </a:rPr>
              <a:t>Who might need extra help?</a:t>
            </a:r>
          </a:p>
          <a:p>
            <a:pPr marL="342900" indent="-342900">
              <a:spcAft>
                <a:spcPts val="600"/>
              </a:spcAft>
              <a:buClr>
                <a:schemeClr val="bg1"/>
              </a:buClr>
              <a:buFont typeface="Wingdings" panose="05000000000000000000" pitchFamily="2" charset="2"/>
              <a:buChar char="§"/>
            </a:pPr>
            <a:r>
              <a:rPr lang="en-GB" dirty="0">
                <a:solidFill>
                  <a:schemeClr val="bg1"/>
                </a:solidFill>
                <a:latin typeface="+mj-lt"/>
              </a:rPr>
              <a:t>How can your club achieve your club goals?</a:t>
            </a:r>
          </a:p>
        </p:txBody>
      </p:sp>
    </p:spTree>
    <p:extLst>
      <p:ext uri="{BB962C8B-B14F-4D97-AF65-F5344CB8AC3E}">
        <p14:creationId xmlns:p14="http://schemas.microsoft.com/office/powerpoint/2010/main" val="2112231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4557C38-6528-1BD3-7777-064C6B94645A}"/>
              </a:ext>
            </a:extLst>
          </p:cNvPr>
          <p:cNvPicPr>
            <a:picLocks noChangeAspect="1"/>
          </p:cNvPicPr>
          <p:nvPr/>
        </p:nvPicPr>
        <p:blipFill>
          <a:blip r:embed="rId4"/>
          <a:stretch>
            <a:fillRect/>
          </a:stretch>
        </p:blipFill>
        <p:spPr>
          <a:xfrm rot="917029">
            <a:off x="5226057" y="947964"/>
            <a:ext cx="7217067" cy="4593094"/>
          </a:xfrm>
          <a:prstGeom prst="rect">
            <a:avLst/>
          </a:prstGeom>
          <a:effectLst>
            <a:outerShdw blurRad="165100" dist="190500" dir="2700000" algn="tl" rotWithShape="0">
              <a:srgbClr val="F2F2F2">
                <a:alpha val="68000"/>
              </a:srgbClr>
            </a:outerShdw>
          </a:effectLst>
        </p:spPr>
      </p:pic>
      <p:sp>
        <p:nvSpPr>
          <p:cNvPr id="2" name="Title 1">
            <a:extLst>
              <a:ext uri="{FF2B5EF4-FFF2-40B4-BE49-F238E27FC236}">
                <a16:creationId xmlns:a16="http://schemas.microsoft.com/office/drawing/2014/main" id="{156D4467-8EED-45AC-A535-D1DCB6DF3BE2}"/>
              </a:ext>
            </a:extLst>
          </p:cNvPr>
          <p:cNvSpPr>
            <a:spLocks noGrp="1"/>
          </p:cNvSpPr>
          <p:nvPr>
            <p:ph type="title"/>
          </p:nvPr>
        </p:nvSpPr>
        <p:spPr>
          <a:xfrm>
            <a:off x="304800" y="409628"/>
            <a:ext cx="4141666" cy="1190571"/>
          </a:xfrm>
        </p:spPr>
        <p:txBody>
          <a:bodyPr>
            <a:noAutofit/>
          </a:bodyPr>
          <a:lstStyle/>
          <a:p>
            <a:pPr>
              <a:lnSpc>
                <a:spcPct val="100000"/>
              </a:lnSpc>
            </a:pPr>
            <a:r>
              <a:rPr lang="en-GB" dirty="0"/>
              <a:t>Toastmasters </a:t>
            </a:r>
            <a:br>
              <a:rPr lang="en-GB" dirty="0"/>
            </a:br>
            <a:r>
              <a:rPr lang="en-GB" dirty="0"/>
              <a:t>Dashboards</a:t>
            </a:r>
          </a:p>
        </p:txBody>
      </p:sp>
      <p:sp>
        <p:nvSpPr>
          <p:cNvPr id="3" name="Content Placeholder 2">
            <a:extLst>
              <a:ext uri="{FF2B5EF4-FFF2-40B4-BE49-F238E27FC236}">
                <a16:creationId xmlns:a16="http://schemas.microsoft.com/office/drawing/2014/main" id="{B315D0F7-E829-46CB-B4D3-1109C28882B3}"/>
              </a:ext>
            </a:extLst>
          </p:cNvPr>
          <p:cNvSpPr>
            <a:spLocks noGrp="1"/>
          </p:cNvSpPr>
          <p:nvPr>
            <p:ph idx="1"/>
          </p:nvPr>
        </p:nvSpPr>
        <p:spPr>
          <a:xfrm>
            <a:off x="304800" y="1781226"/>
            <a:ext cx="4876801" cy="4097059"/>
          </a:xfrm>
        </p:spPr>
        <p:txBody>
          <a:bodyPr anchor="t">
            <a:normAutofit/>
          </a:bodyPr>
          <a:lstStyle/>
          <a:p>
            <a:pPr marL="341313" indent="-341313">
              <a:lnSpc>
                <a:spcPct val="120000"/>
              </a:lnSpc>
              <a:spcBef>
                <a:spcPts val="600"/>
              </a:spcBef>
              <a:buFont typeface="Wingdings" panose="05000000000000000000" pitchFamily="2" charset="2"/>
              <a:buChar char="§"/>
            </a:pPr>
            <a:r>
              <a:rPr lang="en-GB" sz="3000" dirty="0"/>
              <a:t>Single source for tracking club progress</a:t>
            </a:r>
          </a:p>
          <a:p>
            <a:pPr marL="341313" indent="-341313">
              <a:lnSpc>
                <a:spcPct val="120000"/>
              </a:lnSpc>
              <a:spcBef>
                <a:spcPts val="600"/>
              </a:spcBef>
              <a:buFont typeface="Wingdings" panose="05000000000000000000" pitchFamily="2" charset="2"/>
              <a:buChar char="§"/>
            </a:pPr>
            <a:r>
              <a:rPr lang="en-GB" sz="3000" dirty="0"/>
              <a:t>Displays club information from Base Camp and Club Central</a:t>
            </a:r>
          </a:p>
          <a:p>
            <a:pPr marL="341313" indent="-341313">
              <a:lnSpc>
                <a:spcPct val="120000"/>
              </a:lnSpc>
              <a:spcBef>
                <a:spcPts val="600"/>
              </a:spcBef>
              <a:buFont typeface="Wingdings" panose="05000000000000000000" pitchFamily="2" charset="2"/>
              <a:buChar char="§"/>
            </a:pPr>
            <a:r>
              <a:rPr lang="en-GB" sz="3000" dirty="0"/>
              <a:t>Assesses Club Quality</a:t>
            </a:r>
          </a:p>
        </p:txBody>
      </p:sp>
    </p:spTree>
    <p:extLst>
      <p:ext uri="{BB962C8B-B14F-4D97-AF65-F5344CB8AC3E}">
        <p14:creationId xmlns:p14="http://schemas.microsoft.com/office/powerpoint/2010/main" val="1736419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a:extLst>
            <a:ext uri="{FF2B5EF4-FFF2-40B4-BE49-F238E27FC236}">
              <a16:creationId xmlns:a16="http://schemas.microsoft.com/office/drawing/2014/main" id="{C0267A93-E62B-7179-18D4-C7E4C21ED57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D512A46-6C47-8DE8-6F1C-AB31A5C53930}"/>
              </a:ext>
            </a:extLst>
          </p:cNvPr>
          <p:cNvSpPr>
            <a:spLocks noGrp="1"/>
          </p:cNvSpPr>
          <p:nvPr>
            <p:ph type="title"/>
          </p:nvPr>
        </p:nvSpPr>
        <p:spPr>
          <a:xfrm>
            <a:off x="4953000" y="533400"/>
            <a:ext cx="6835800" cy="645075"/>
          </a:xfrm>
        </p:spPr>
        <p:txBody>
          <a:bodyPr/>
          <a:lstStyle/>
          <a:p>
            <a:pPr algn="r"/>
            <a:r>
              <a:rPr lang="en-GB" dirty="0">
                <a:solidFill>
                  <a:schemeClr val="bg1"/>
                </a:solidFill>
                <a:latin typeface="Arial"/>
                <a:cs typeface="Arial"/>
              </a:rPr>
              <a:t>Creating Club Success Plan</a:t>
            </a:r>
          </a:p>
        </p:txBody>
      </p:sp>
      <p:sp>
        <p:nvSpPr>
          <p:cNvPr id="8" name="TextBox 7">
            <a:extLst>
              <a:ext uri="{FF2B5EF4-FFF2-40B4-BE49-F238E27FC236}">
                <a16:creationId xmlns:a16="http://schemas.microsoft.com/office/drawing/2014/main" id="{4FF6D2A6-389E-9B9C-4C73-26C10D697910}"/>
              </a:ext>
            </a:extLst>
          </p:cNvPr>
          <p:cNvSpPr txBox="1"/>
          <p:nvPr/>
        </p:nvSpPr>
        <p:spPr>
          <a:xfrm>
            <a:off x="6326463" y="3276600"/>
            <a:ext cx="5486400" cy="2421432"/>
          </a:xfrm>
          <a:prstGeom prst="rect">
            <a:avLst/>
          </a:prstGeom>
          <a:solidFill>
            <a:srgbClr val="F5F5F5">
              <a:alpha val="40000"/>
            </a:srgbClr>
          </a:solidFill>
        </p:spPr>
        <p:txBody>
          <a:bodyPr wrap="square" rtlCol="0">
            <a:spAutoFit/>
          </a:bodyPr>
          <a:lstStyle/>
          <a:p>
            <a:pPr marL="285750" indent="-285750">
              <a:lnSpc>
                <a:spcPct val="120000"/>
              </a:lnSpc>
              <a:spcBef>
                <a:spcPts val="600"/>
              </a:spcBef>
              <a:spcAft>
                <a:spcPts val="600"/>
              </a:spcAft>
              <a:buFont typeface="Wingdings" panose="05000000000000000000" pitchFamily="2" charset="2"/>
              <a:buChar char="§"/>
            </a:pPr>
            <a:r>
              <a:rPr lang="en-GB" sz="2400" dirty="0">
                <a:solidFill>
                  <a:srgbClr val="000000"/>
                </a:solidFill>
                <a:latin typeface="Arial"/>
                <a:cs typeface="Arial"/>
              </a:rPr>
              <a:t>Use answers to probing questions to help create your Club Success Plan</a:t>
            </a:r>
          </a:p>
          <a:p>
            <a:pPr marL="285750" indent="-285750">
              <a:lnSpc>
                <a:spcPct val="120000"/>
              </a:lnSpc>
              <a:spcBef>
                <a:spcPts val="600"/>
              </a:spcBef>
              <a:spcAft>
                <a:spcPts val="600"/>
              </a:spcAft>
              <a:buFont typeface="Wingdings" panose="05000000000000000000" pitchFamily="2" charset="2"/>
              <a:buChar char="§"/>
            </a:pPr>
            <a:r>
              <a:rPr lang="en-GB" sz="2400" dirty="0">
                <a:solidFill>
                  <a:srgbClr val="000000"/>
                </a:solidFill>
                <a:latin typeface="Arial"/>
                <a:cs typeface="Arial"/>
              </a:rPr>
              <a:t>As President, you are responsible for coordinating the completion and implementation of the plan</a:t>
            </a:r>
            <a:endParaRPr lang="en-GB" dirty="0">
              <a:solidFill>
                <a:srgbClr val="000000"/>
              </a:solidFill>
              <a:latin typeface="Arial"/>
              <a:cs typeface="Arial"/>
            </a:endParaRPr>
          </a:p>
        </p:txBody>
      </p:sp>
      <p:sp>
        <p:nvSpPr>
          <p:cNvPr id="4" name="Text Placeholder 3">
            <a:extLst>
              <a:ext uri="{FF2B5EF4-FFF2-40B4-BE49-F238E27FC236}">
                <a16:creationId xmlns:a16="http://schemas.microsoft.com/office/drawing/2014/main" id="{92C68F23-7FDE-E6B7-5DC2-760B9B0FAF5A}"/>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4185936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15"/>
        <p:cNvGrpSpPr/>
        <p:nvPr/>
      </p:nvGrpSpPr>
      <p:grpSpPr>
        <a:xfrm>
          <a:off x="0" y="0"/>
          <a:ext cx="0" cy="0"/>
          <a:chOff x="0" y="0"/>
          <a:chExt cx="0" cy="0"/>
        </a:xfrm>
      </p:grpSpPr>
      <p:pic>
        <p:nvPicPr>
          <p:cNvPr id="3" name="Picture 2">
            <a:extLst>
              <a:ext uri="{FF2B5EF4-FFF2-40B4-BE49-F238E27FC236}">
                <a16:creationId xmlns:a16="http://schemas.microsoft.com/office/drawing/2014/main" id="{D0B28A13-C5DC-19DB-22CF-0E4C05FC61E2}"/>
              </a:ext>
            </a:extLst>
          </p:cNvPr>
          <p:cNvPicPr>
            <a:picLocks noChangeAspect="1"/>
          </p:cNvPicPr>
          <p:nvPr/>
        </p:nvPicPr>
        <p:blipFill>
          <a:blip r:embed="rId3"/>
          <a:srcRect l="19144" t="7046" r="33776" b="-9344"/>
          <a:stretch>
            <a:fillRect/>
          </a:stretch>
        </p:blipFill>
        <p:spPr>
          <a:xfrm>
            <a:off x="5711941" y="0"/>
            <a:ext cx="6480060" cy="6858000"/>
          </a:xfrm>
          <a:prstGeom prst="rect">
            <a:avLst/>
          </a:prstGeom>
        </p:spPr>
      </p:pic>
      <p:sp>
        <p:nvSpPr>
          <p:cNvPr id="1216" name="Google Shape;1216;p70"/>
          <p:cNvSpPr txBox="1">
            <a:spLocks noGrp="1"/>
          </p:cNvSpPr>
          <p:nvPr>
            <p:ph type="title"/>
          </p:nvPr>
        </p:nvSpPr>
        <p:spPr>
          <a:xfrm>
            <a:off x="304800" y="533400"/>
            <a:ext cx="5575200" cy="6450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Elements of the Plan</a:t>
            </a:r>
            <a:endParaRPr dirty="0"/>
          </a:p>
        </p:txBody>
      </p:sp>
      <p:sp>
        <p:nvSpPr>
          <p:cNvPr id="1217" name="Google Shape;1217;p70"/>
          <p:cNvSpPr txBox="1">
            <a:spLocks noGrp="1"/>
          </p:cNvSpPr>
          <p:nvPr>
            <p:ph type="body" idx="1"/>
          </p:nvPr>
        </p:nvSpPr>
        <p:spPr>
          <a:xfrm>
            <a:off x="76200" y="2611557"/>
            <a:ext cx="3040801" cy="508356"/>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SzPts val="2400"/>
              <a:buNone/>
            </a:pPr>
            <a:r>
              <a:rPr lang="en-GB" sz="2400" dirty="0"/>
              <a:t>Committee values</a:t>
            </a:r>
            <a:endParaRPr dirty="0"/>
          </a:p>
        </p:txBody>
      </p:sp>
      <p:sp>
        <p:nvSpPr>
          <p:cNvPr id="1218" name="Google Shape;1218;p70"/>
          <p:cNvSpPr txBox="1">
            <a:spLocks noGrp="1"/>
          </p:cNvSpPr>
          <p:nvPr>
            <p:ph type="body" idx="2"/>
          </p:nvPr>
        </p:nvSpPr>
        <p:spPr>
          <a:xfrm>
            <a:off x="7518000" y="6400800"/>
            <a:ext cx="4320000" cy="2880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044"/>
              <a:buNone/>
            </a:pPr>
            <a:endParaRPr dirty="0"/>
          </a:p>
        </p:txBody>
      </p:sp>
      <p:pic>
        <p:nvPicPr>
          <p:cNvPr id="1221" name="Google Shape;1221;p70"/>
          <p:cNvPicPr preferRelativeResize="0"/>
          <p:nvPr/>
        </p:nvPicPr>
        <p:blipFill rotWithShape="1">
          <a:blip r:embed="rId4">
            <a:alphaModFix/>
          </a:blip>
          <a:srcRect/>
          <a:stretch/>
        </p:blipFill>
        <p:spPr>
          <a:xfrm>
            <a:off x="3815080" y="3180130"/>
            <a:ext cx="1080000" cy="1080000"/>
          </a:xfrm>
          <a:prstGeom prst="rect">
            <a:avLst/>
          </a:prstGeom>
          <a:noFill/>
          <a:ln>
            <a:noFill/>
          </a:ln>
        </p:spPr>
      </p:pic>
      <p:pic>
        <p:nvPicPr>
          <p:cNvPr id="1222" name="Google Shape;1222;p70"/>
          <p:cNvPicPr preferRelativeResize="0"/>
          <p:nvPr/>
        </p:nvPicPr>
        <p:blipFill rotWithShape="1">
          <a:blip r:embed="rId5">
            <a:alphaModFix/>
          </a:blip>
          <a:srcRect/>
          <a:stretch/>
        </p:blipFill>
        <p:spPr>
          <a:xfrm>
            <a:off x="918081" y="1566063"/>
            <a:ext cx="1080000" cy="1080000"/>
          </a:xfrm>
          <a:prstGeom prst="rect">
            <a:avLst/>
          </a:prstGeom>
          <a:noFill/>
          <a:ln>
            <a:noFill/>
          </a:ln>
        </p:spPr>
      </p:pic>
      <p:pic>
        <p:nvPicPr>
          <p:cNvPr id="1223" name="Google Shape;1223;p70"/>
          <p:cNvPicPr preferRelativeResize="0"/>
          <p:nvPr/>
        </p:nvPicPr>
        <p:blipFill rotWithShape="1">
          <a:blip r:embed="rId6">
            <a:alphaModFix/>
          </a:blip>
          <a:srcRect/>
          <a:stretch/>
        </p:blipFill>
        <p:spPr>
          <a:xfrm>
            <a:off x="949553" y="3261457"/>
            <a:ext cx="1080000" cy="1073558"/>
          </a:xfrm>
          <a:prstGeom prst="rect">
            <a:avLst/>
          </a:prstGeom>
          <a:noFill/>
          <a:ln>
            <a:noFill/>
          </a:ln>
        </p:spPr>
      </p:pic>
      <p:pic>
        <p:nvPicPr>
          <p:cNvPr id="1224" name="Google Shape;1224;p70"/>
          <p:cNvPicPr preferRelativeResize="0"/>
          <p:nvPr/>
        </p:nvPicPr>
        <p:blipFill rotWithShape="1">
          <a:blip r:embed="rId7">
            <a:alphaModFix/>
          </a:blip>
          <a:srcRect/>
          <a:stretch/>
        </p:blipFill>
        <p:spPr>
          <a:xfrm>
            <a:off x="3727699" y="1506353"/>
            <a:ext cx="1080000" cy="1080000"/>
          </a:xfrm>
          <a:prstGeom prst="rect">
            <a:avLst/>
          </a:prstGeom>
          <a:noFill/>
          <a:ln>
            <a:noFill/>
          </a:ln>
        </p:spPr>
      </p:pic>
      <p:pic>
        <p:nvPicPr>
          <p:cNvPr id="1225" name="Google Shape;1225;p70"/>
          <p:cNvPicPr preferRelativeResize="0"/>
          <p:nvPr/>
        </p:nvPicPr>
        <p:blipFill rotWithShape="1">
          <a:blip r:embed="rId8">
            <a:alphaModFix/>
          </a:blip>
          <a:srcRect/>
          <a:stretch/>
        </p:blipFill>
        <p:spPr>
          <a:xfrm>
            <a:off x="2438400" y="4607210"/>
            <a:ext cx="1080000" cy="1080000"/>
          </a:xfrm>
          <a:prstGeom prst="rect">
            <a:avLst/>
          </a:prstGeom>
          <a:noFill/>
          <a:ln>
            <a:noFill/>
          </a:ln>
        </p:spPr>
      </p:pic>
      <p:sp>
        <p:nvSpPr>
          <p:cNvPr id="1226" name="Google Shape;1226;p70"/>
          <p:cNvSpPr txBox="1"/>
          <p:nvPr/>
        </p:nvSpPr>
        <p:spPr>
          <a:xfrm>
            <a:off x="3250438" y="4260319"/>
            <a:ext cx="2361680" cy="508356"/>
          </a:xfrm>
          <a:prstGeom prst="rect">
            <a:avLst/>
          </a:prstGeom>
          <a:noFill/>
          <a:ln>
            <a:noFill/>
          </a:ln>
        </p:spPr>
        <p:txBody>
          <a:bodyPr spcFirstLastPara="1" wrap="square" lIns="91425" tIns="45700" rIns="91425" bIns="45700" anchor="t" anchorCtr="0">
            <a:normAutofit/>
          </a:bodyPr>
          <a:lstStyle/>
          <a:p>
            <a:pPr marL="0" marR="0" lvl="0" indent="0" algn="ctr" defTabSz="914400" rtl="0" eaLnBrk="1" fontAlgn="auto" latinLnBrk="0" hangingPunct="1">
              <a:lnSpc>
                <a:spcPct val="100000"/>
              </a:lnSpc>
              <a:spcBef>
                <a:spcPts val="0"/>
              </a:spcBef>
              <a:spcAft>
                <a:spcPts val="0"/>
              </a:spcAft>
              <a:buClr>
                <a:srgbClr val="800000"/>
              </a:buClr>
              <a:buSzPts val="2400"/>
              <a:buFont typeface="Arimo"/>
              <a:buNone/>
              <a:tabLst/>
              <a:defRPr/>
            </a:pPr>
            <a:r>
              <a:rPr kumimoji="0" lang="en-GB" sz="2400" b="0" i="0" u="none" strike="noStrike" kern="0" cap="none" spc="0" normalizeH="0" baseline="0" noProof="0" dirty="0">
                <a:ln>
                  <a:noFill/>
                </a:ln>
                <a:solidFill>
                  <a:srgbClr val="595959"/>
                </a:solidFill>
                <a:effectLst/>
                <a:uLnTx/>
                <a:uFillTx/>
                <a:latin typeface="Arial"/>
                <a:ea typeface="Arial"/>
                <a:cs typeface="Arial"/>
                <a:sym typeface="Arial"/>
              </a:rPr>
              <a:t>Administration</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227" name="Google Shape;1227;p70"/>
          <p:cNvSpPr txBox="1"/>
          <p:nvPr/>
        </p:nvSpPr>
        <p:spPr>
          <a:xfrm>
            <a:off x="554152" y="4222205"/>
            <a:ext cx="1870801" cy="508356"/>
          </a:xfrm>
          <a:prstGeom prst="rect">
            <a:avLst/>
          </a:prstGeom>
          <a:noFill/>
          <a:ln>
            <a:noFill/>
          </a:ln>
        </p:spPr>
        <p:txBody>
          <a:bodyPr spcFirstLastPara="1" wrap="square" lIns="91425" tIns="45700" rIns="91425" bIns="45700" anchor="t" anchorCtr="0">
            <a:normAutofit/>
          </a:bodyPr>
          <a:lstStyle/>
          <a:p>
            <a:pPr marL="0" marR="0" lvl="0" indent="0" algn="ctr" defTabSz="914400" rtl="0" eaLnBrk="1" fontAlgn="auto" latinLnBrk="0" hangingPunct="1">
              <a:lnSpc>
                <a:spcPct val="100000"/>
              </a:lnSpc>
              <a:spcBef>
                <a:spcPts val="0"/>
              </a:spcBef>
              <a:spcAft>
                <a:spcPts val="0"/>
              </a:spcAft>
              <a:buClr>
                <a:srgbClr val="800000"/>
              </a:buClr>
              <a:buSzPts val="2400"/>
              <a:buFont typeface="Arimo"/>
              <a:buNone/>
              <a:tabLst/>
              <a:defRPr/>
            </a:pPr>
            <a:r>
              <a:rPr kumimoji="0" lang="en-GB" sz="2400" b="0" i="0" u="none" strike="noStrike" kern="0" cap="none" spc="0" normalizeH="0" baseline="0" noProof="0" dirty="0">
                <a:ln>
                  <a:noFill/>
                </a:ln>
                <a:solidFill>
                  <a:srgbClr val="595959"/>
                </a:solidFill>
                <a:effectLst/>
                <a:uLnTx/>
                <a:uFillTx/>
                <a:latin typeface="Arial"/>
                <a:ea typeface="Arial"/>
                <a:cs typeface="Arial"/>
                <a:sym typeface="Arial"/>
              </a:rPr>
              <a:t>Membership</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228" name="Google Shape;1228;p70"/>
          <p:cNvSpPr txBox="1"/>
          <p:nvPr/>
        </p:nvSpPr>
        <p:spPr>
          <a:xfrm>
            <a:off x="2325859" y="5587644"/>
            <a:ext cx="1305082" cy="508356"/>
          </a:xfrm>
          <a:prstGeom prst="rect">
            <a:avLst/>
          </a:prstGeom>
          <a:noFill/>
          <a:ln>
            <a:noFill/>
          </a:ln>
        </p:spPr>
        <p:txBody>
          <a:bodyPr spcFirstLastPara="1" wrap="square" lIns="91425" tIns="45700" rIns="91425" bIns="45700" anchor="t" anchorCtr="0">
            <a:normAutofit/>
          </a:bodyPr>
          <a:lstStyle/>
          <a:p>
            <a:pPr marL="0" marR="0" lvl="0" indent="0" algn="ctr" defTabSz="914400" rtl="0" eaLnBrk="1" fontAlgn="auto" latinLnBrk="0" hangingPunct="1">
              <a:lnSpc>
                <a:spcPct val="100000"/>
              </a:lnSpc>
              <a:spcBef>
                <a:spcPts val="0"/>
              </a:spcBef>
              <a:spcAft>
                <a:spcPts val="0"/>
              </a:spcAft>
              <a:buClr>
                <a:srgbClr val="800000"/>
              </a:buClr>
              <a:buSzPts val="2400"/>
              <a:buFont typeface="Arimo"/>
              <a:buNone/>
              <a:tabLst/>
              <a:defRPr/>
            </a:pPr>
            <a:r>
              <a:rPr kumimoji="0" lang="en-GB" sz="2400" b="0" i="0" u="none" strike="noStrike" kern="0" cap="none" spc="0" normalizeH="0" baseline="0" noProof="0" dirty="0">
                <a:ln>
                  <a:noFill/>
                </a:ln>
                <a:solidFill>
                  <a:srgbClr val="595959"/>
                </a:solidFill>
                <a:effectLst/>
                <a:uLnTx/>
                <a:uFillTx/>
                <a:latin typeface="Arial"/>
                <a:ea typeface="Arial"/>
                <a:cs typeface="Arial"/>
                <a:sym typeface="Arial"/>
              </a:rPr>
              <a:t>Training</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229" name="Google Shape;1229;p70"/>
          <p:cNvSpPr txBox="1"/>
          <p:nvPr/>
        </p:nvSpPr>
        <p:spPr>
          <a:xfrm>
            <a:off x="3332298" y="2583842"/>
            <a:ext cx="1870801" cy="508356"/>
          </a:xfrm>
          <a:prstGeom prst="rect">
            <a:avLst/>
          </a:prstGeom>
          <a:noFill/>
          <a:ln>
            <a:noFill/>
          </a:ln>
        </p:spPr>
        <p:txBody>
          <a:bodyPr spcFirstLastPara="1" wrap="square" lIns="91425" tIns="45700" rIns="91425" bIns="45700" anchor="t" anchorCtr="0">
            <a:normAutofit/>
          </a:bodyPr>
          <a:lstStyle/>
          <a:p>
            <a:pPr marL="0" marR="0" lvl="0" indent="0" algn="ctr" defTabSz="914400" rtl="0" eaLnBrk="1" fontAlgn="auto" latinLnBrk="0" hangingPunct="1">
              <a:lnSpc>
                <a:spcPct val="100000"/>
              </a:lnSpc>
              <a:spcBef>
                <a:spcPts val="0"/>
              </a:spcBef>
              <a:spcAft>
                <a:spcPts val="0"/>
              </a:spcAft>
              <a:buClr>
                <a:srgbClr val="800000"/>
              </a:buClr>
              <a:buSzPts val="2400"/>
              <a:buFont typeface="Arimo"/>
              <a:buNone/>
              <a:tabLst/>
              <a:defRPr/>
            </a:pPr>
            <a:r>
              <a:rPr kumimoji="0" lang="en-GB" sz="2400" b="0" i="0" u="none" strike="noStrike" kern="0" cap="none" spc="0" normalizeH="0" baseline="0" noProof="0" dirty="0">
                <a:ln>
                  <a:noFill/>
                </a:ln>
                <a:solidFill>
                  <a:srgbClr val="595959"/>
                </a:solidFill>
                <a:effectLst/>
                <a:uLnTx/>
                <a:uFillTx/>
                <a:latin typeface="Arial"/>
                <a:ea typeface="Arial"/>
                <a:cs typeface="Arial"/>
                <a:sym typeface="Arial"/>
              </a:rPr>
              <a:t>Education</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14997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45D89-3818-48BB-99A9-B83AFFA70CD5}"/>
              </a:ext>
            </a:extLst>
          </p:cNvPr>
          <p:cNvSpPr>
            <a:spLocks noGrp="1"/>
          </p:cNvSpPr>
          <p:nvPr>
            <p:ph type="title"/>
          </p:nvPr>
        </p:nvSpPr>
        <p:spPr>
          <a:xfrm>
            <a:off x="533400" y="304800"/>
            <a:ext cx="7875466" cy="649224"/>
          </a:xfrm>
          <a:solidFill>
            <a:srgbClr val="000000">
              <a:alpha val="50000"/>
            </a:srgbClr>
          </a:solidFill>
        </p:spPr>
        <p:txBody>
          <a:bodyPr/>
          <a:lstStyle/>
          <a:p>
            <a:r>
              <a:rPr lang="en-GB" dirty="0"/>
              <a:t>KPIs every President should know</a:t>
            </a:r>
          </a:p>
        </p:txBody>
      </p:sp>
      <p:sp>
        <p:nvSpPr>
          <p:cNvPr id="3" name="Content Placeholder 2">
            <a:extLst>
              <a:ext uri="{FF2B5EF4-FFF2-40B4-BE49-F238E27FC236}">
                <a16:creationId xmlns:a16="http://schemas.microsoft.com/office/drawing/2014/main" id="{7C494817-E94D-4EAD-802E-80FE2115CB61}"/>
              </a:ext>
            </a:extLst>
          </p:cNvPr>
          <p:cNvSpPr>
            <a:spLocks noGrp="1"/>
          </p:cNvSpPr>
          <p:nvPr>
            <p:ph idx="1"/>
          </p:nvPr>
        </p:nvSpPr>
        <p:spPr>
          <a:xfrm>
            <a:off x="533400" y="1905000"/>
            <a:ext cx="7875466" cy="3886200"/>
          </a:xfrm>
          <a:solidFill>
            <a:srgbClr val="000000">
              <a:alpha val="50000"/>
            </a:srgbClr>
          </a:solidFill>
        </p:spPr>
        <p:txBody>
          <a:bodyPr anchor="t">
            <a:noAutofit/>
          </a:bodyPr>
          <a:lstStyle/>
          <a:p>
            <a:pPr marL="341313" indent="-341313">
              <a:lnSpc>
                <a:spcPct val="100000"/>
              </a:lnSpc>
              <a:spcBef>
                <a:spcPts val="600"/>
              </a:spcBef>
              <a:spcAft>
                <a:spcPts val="600"/>
              </a:spcAft>
              <a:buFont typeface="Wingdings" panose="05000000000000000000" pitchFamily="2" charset="2"/>
              <a:buChar char="§"/>
            </a:pPr>
            <a:r>
              <a:rPr lang="en-GB" sz="3000" dirty="0"/>
              <a:t>Number of members in the club</a:t>
            </a:r>
          </a:p>
          <a:p>
            <a:pPr marL="341313" indent="-341313">
              <a:lnSpc>
                <a:spcPct val="100000"/>
              </a:lnSpc>
              <a:spcBef>
                <a:spcPts val="600"/>
              </a:spcBef>
              <a:spcAft>
                <a:spcPts val="600"/>
              </a:spcAft>
              <a:buFont typeface="Wingdings" panose="05000000000000000000" pitchFamily="2" charset="2"/>
              <a:buChar char="§"/>
            </a:pPr>
            <a:r>
              <a:rPr lang="en-GB" sz="3000" dirty="0"/>
              <a:t>Number of members &amp; guests attending</a:t>
            </a:r>
          </a:p>
          <a:p>
            <a:pPr marL="341313" indent="-341313">
              <a:lnSpc>
                <a:spcPct val="100000"/>
              </a:lnSpc>
              <a:spcBef>
                <a:spcPts val="600"/>
              </a:spcBef>
              <a:spcAft>
                <a:spcPts val="600"/>
              </a:spcAft>
              <a:buFont typeface="Wingdings" panose="05000000000000000000" pitchFamily="2" charset="2"/>
              <a:buChar char="§"/>
            </a:pPr>
            <a:r>
              <a:rPr lang="en-GB" sz="3000" dirty="0"/>
              <a:t>Number of completed Distinguished Club Program goals</a:t>
            </a:r>
          </a:p>
          <a:p>
            <a:pPr marL="341313" indent="-341313">
              <a:lnSpc>
                <a:spcPct val="100000"/>
              </a:lnSpc>
              <a:spcBef>
                <a:spcPts val="600"/>
              </a:spcBef>
              <a:spcAft>
                <a:spcPts val="600"/>
              </a:spcAft>
              <a:buFont typeface="Wingdings" panose="05000000000000000000" pitchFamily="2" charset="2"/>
              <a:buChar char="§"/>
            </a:pPr>
            <a:r>
              <a:rPr lang="en-GB" sz="3000" dirty="0"/>
              <a:t>Who is fulfilling club meeting roles?</a:t>
            </a:r>
          </a:p>
          <a:p>
            <a:pPr marL="341313" indent="-341313">
              <a:lnSpc>
                <a:spcPct val="100000"/>
              </a:lnSpc>
              <a:spcBef>
                <a:spcPts val="600"/>
              </a:spcBef>
              <a:spcAft>
                <a:spcPts val="600"/>
              </a:spcAft>
              <a:buFont typeface="Wingdings" panose="05000000000000000000" pitchFamily="2" charset="2"/>
              <a:buChar char="§"/>
            </a:pPr>
            <a:r>
              <a:rPr lang="en-GB" sz="3000" dirty="0"/>
              <a:t>Who is about to complete a Pathways level</a:t>
            </a:r>
            <a:endParaRPr lang="en-GB" sz="3000" b="1" dirty="0"/>
          </a:p>
        </p:txBody>
      </p:sp>
    </p:spTree>
    <p:extLst>
      <p:ext uri="{BB962C8B-B14F-4D97-AF65-F5344CB8AC3E}">
        <p14:creationId xmlns:p14="http://schemas.microsoft.com/office/powerpoint/2010/main" val="244647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E7196-F73A-4C43-F4D2-6C27E6D774F0}"/>
              </a:ext>
            </a:extLst>
          </p:cNvPr>
          <p:cNvSpPr>
            <a:spLocks noGrp="1"/>
          </p:cNvSpPr>
          <p:nvPr>
            <p:ph type="title"/>
          </p:nvPr>
        </p:nvSpPr>
        <p:spPr/>
        <p:txBody>
          <a:bodyPr/>
          <a:lstStyle/>
          <a:p>
            <a:r>
              <a:rPr lang="en-GB" dirty="0">
                <a:solidFill>
                  <a:srgbClr val="000000"/>
                </a:solidFill>
                <a:latin typeface="Arial"/>
                <a:cs typeface="Arial"/>
              </a:rPr>
              <a:t>How can the President help the Executive Committee deliver?</a:t>
            </a:r>
          </a:p>
        </p:txBody>
      </p:sp>
      <p:sp>
        <p:nvSpPr>
          <p:cNvPr id="3" name="Content Placeholder 2">
            <a:extLst>
              <a:ext uri="{FF2B5EF4-FFF2-40B4-BE49-F238E27FC236}">
                <a16:creationId xmlns:a16="http://schemas.microsoft.com/office/drawing/2014/main" id="{38D39E10-9386-DDEF-E12B-3E17A7E0358B}"/>
              </a:ext>
            </a:extLst>
          </p:cNvPr>
          <p:cNvSpPr>
            <a:spLocks noGrp="1"/>
          </p:cNvSpPr>
          <p:nvPr>
            <p:ph idx="1"/>
          </p:nvPr>
        </p:nvSpPr>
        <p:spPr>
          <a:xfrm>
            <a:off x="381000" y="3200400"/>
            <a:ext cx="11049000" cy="2819400"/>
          </a:xfrm>
          <a:solidFill>
            <a:srgbClr val="F5F7FF">
              <a:alpha val="89804"/>
            </a:srgbClr>
          </a:solidFill>
        </p:spPr>
        <p:txBody>
          <a:bodyPr vert="horz" wrap="none" lIns="91440" tIns="45720" rIns="91440" bIns="45720" rtlCol="0" anchor="t">
            <a:normAutofit lnSpcReduction="10000"/>
          </a:bodyPr>
          <a:lstStyle/>
          <a:p>
            <a:pPr marL="287020" indent="-287020">
              <a:lnSpc>
                <a:spcPct val="160000"/>
              </a:lnSpc>
              <a:spcBef>
                <a:spcPts val="0"/>
              </a:spcBef>
              <a:buClr>
                <a:srgbClr val="000000"/>
              </a:buClr>
              <a:buFont typeface="Wingdings" panose="05000000000000000000" pitchFamily="2" charset="2"/>
              <a:buChar char="§"/>
            </a:pPr>
            <a:r>
              <a:rPr lang="en-GB" dirty="0">
                <a:solidFill>
                  <a:srgbClr val="000000"/>
                </a:solidFill>
                <a:latin typeface="+mj-lt"/>
              </a:rPr>
              <a:t>Ensure that club officers understand and fulfill their responsibilities</a:t>
            </a:r>
          </a:p>
          <a:p>
            <a:pPr marL="287020" indent="-287020">
              <a:lnSpc>
                <a:spcPct val="160000"/>
              </a:lnSpc>
              <a:spcBef>
                <a:spcPts val="0"/>
              </a:spcBef>
              <a:buClr>
                <a:srgbClr val="000000"/>
              </a:buClr>
              <a:buFont typeface="Wingdings" panose="05000000000000000000" pitchFamily="2" charset="2"/>
              <a:buChar char="§"/>
            </a:pPr>
            <a:r>
              <a:rPr lang="en-GB" dirty="0">
                <a:solidFill>
                  <a:srgbClr val="000000"/>
                </a:solidFill>
                <a:latin typeface="+mj-lt"/>
              </a:rPr>
              <a:t>Review interdependencies between officer roles</a:t>
            </a:r>
          </a:p>
          <a:p>
            <a:pPr marL="287020" indent="-287020">
              <a:lnSpc>
                <a:spcPct val="160000"/>
              </a:lnSpc>
              <a:spcBef>
                <a:spcPts val="0"/>
              </a:spcBef>
              <a:buClr>
                <a:srgbClr val="000000"/>
              </a:buClr>
              <a:buFont typeface="Wingdings" panose="05000000000000000000" pitchFamily="2" charset="2"/>
              <a:buChar char="§"/>
            </a:pPr>
            <a:r>
              <a:rPr lang="en-GB" dirty="0">
                <a:solidFill>
                  <a:srgbClr val="000000"/>
                </a:solidFill>
                <a:latin typeface="+mj-lt"/>
              </a:rPr>
              <a:t>Hold officers accountable for their actions</a:t>
            </a:r>
          </a:p>
          <a:p>
            <a:pPr marL="287020" indent="-287020">
              <a:lnSpc>
                <a:spcPct val="160000"/>
              </a:lnSpc>
              <a:spcBef>
                <a:spcPts val="0"/>
              </a:spcBef>
              <a:buClr>
                <a:srgbClr val="000000"/>
              </a:buClr>
              <a:buFont typeface="Wingdings" panose="05000000000000000000" pitchFamily="2" charset="2"/>
              <a:buChar char="§"/>
            </a:pPr>
            <a:r>
              <a:rPr lang="en-GB" dirty="0">
                <a:solidFill>
                  <a:srgbClr val="000000"/>
                </a:solidFill>
                <a:latin typeface="+mj-lt"/>
              </a:rPr>
              <a:t>Highlight that we’re here to support our members!</a:t>
            </a:r>
          </a:p>
          <a:p>
            <a:pPr marL="287020" indent="-287020">
              <a:lnSpc>
                <a:spcPct val="200000"/>
              </a:lnSpc>
            </a:pPr>
            <a:endParaRPr lang="en-GB" dirty="0">
              <a:latin typeface="+mj-lt"/>
            </a:endParaRPr>
          </a:p>
        </p:txBody>
      </p:sp>
      <p:sp>
        <p:nvSpPr>
          <p:cNvPr id="5" name="Text Placeholder 4">
            <a:extLst>
              <a:ext uri="{FF2B5EF4-FFF2-40B4-BE49-F238E27FC236}">
                <a16:creationId xmlns:a16="http://schemas.microsoft.com/office/drawing/2014/main" id="{3BBEF983-1A24-B9C0-C457-1CD5E4A1EBE2}"/>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28847825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916D049-11CB-6695-E619-EE115B43A23E}"/>
              </a:ext>
            </a:extLst>
          </p:cNvPr>
          <p:cNvSpPr>
            <a:spLocks noGrp="1"/>
          </p:cNvSpPr>
          <p:nvPr>
            <p:ph type="title"/>
          </p:nvPr>
        </p:nvSpPr>
        <p:spPr>
          <a:xfrm>
            <a:off x="354000" y="169200"/>
            <a:ext cx="7037400" cy="1278600"/>
          </a:xfrm>
          <a:solidFill>
            <a:srgbClr val="D5D6CE">
              <a:alpha val="69804"/>
            </a:srgbClr>
          </a:solidFill>
        </p:spPr>
        <p:txBody>
          <a:bodyPr/>
          <a:lstStyle/>
          <a:p>
            <a:r>
              <a:rPr lang="en-GB" dirty="0">
                <a:solidFill>
                  <a:srgbClr val="000000"/>
                </a:solidFill>
                <a:latin typeface="Arial"/>
                <a:cs typeface="Arial"/>
              </a:rPr>
              <a:t>Chairing Impactful </a:t>
            </a:r>
            <a:br>
              <a:rPr lang="en-GB" dirty="0">
                <a:solidFill>
                  <a:srgbClr val="000000"/>
                </a:solidFill>
                <a:latin typeface="Arial"/>
                <a:cs typeface="Arial"/>
              </a:rPr>
            </a:br>
            <a:r>
              <a:rPr lang="en-GB" dirty="0">
                <a:solidFill>
                  <a:srgbClr val="000000"/>
                </a:solidFill>
                <a:latin typeface="Arial"/>
                <a:cs typeface="Arial"/>
              </a:rPr>
              <a:t>Executive Committee Meetings</a:t>
            </a:r>
          </a:p>
        </p:txBody>
      </p:sp>
      <p:sp>
        <p:nvSpPr>
          <p:cNvPr id="9" name="Content Placeholder 8">
            <a:extLst>
              <a:ext uri="{FF2B5EF4-FFF2-40B4-BE49-F238E27FC236}">
                <a16:creationId xmlns:a16="http://schemas.microsoft.com/office/drawing/2014/main" id="{1704726F-4F42-6580-5B37-84E3CF1D6650}"/>
              </a:ext>
            </a:extLst>
          </p:cNvPr>
          <p:cNvSpPr>
            <a:spLocks noGrp="1"/>
          </p:cNvSpPr>
          <p:nvPr>
            <p:ph idx="1"/>
          </p:nvPr>
        </p:nvSpPr>
        <p:spPr>
          <a:xfrm>
            <a:off x="354000" y="1981200"/>
            <a:ext cx="7037400" cy="3886200"/>
          </a:xfrm>
          <a:solidFill>
            <a:srgbClr val="000000">
              <a:alpha val="40000"/>
            </a:srgbClr>
          </a:solidFill>
        </p:spPr>
        <p:txBody>
          <a:bodyPr vert="horz" lIns="91440" tIns="45720" rIns="91440" bIns="45720" rtlCol="0" anchor="t">
            <a:normAutofit/>
          </a:bodyPr>
          <a:lstStyle/>
          <a:p>
            <a:pPr marL="341313" indent="-341313">
              <a:spcBef>
                <a:spcPts val="0"/>
              </a:spcBef>
              <a:spcAft>
                <a:spcPts val="600"/>
              </a:spcAft>
              <a:buFont typeface="Wingdings" panose="05000000000000000000" pitchFamily="2" charset="2"/>
              <a:buChar char="§"/>
            </a:pPr>
            <a:r>
              <a:rPr lang="en-GB" dirty="0">
                <a:latin typeface="+mn-lt"/>
              </a:rPr>
              <a:t>Create an agenda for each meeting</a:t>
            </a:r>
          </a:p>
          <a:p>
            <a:pPr marL="341313" indent="-341313">
              <a:spcBef>
                <a:spcPts val="0"/>
              </a:spcBef>
              <a:spcAft>
                <a:spcPts val="600"/>
              </a:spcAft>
              <a:buFont typeface="Wingdings" panose="05000000000000000000" pitchFamily="2" charset="2"/>
              <a:buChar char="§"/>
            </a:pPr>
            <a:r>
              <a:rPr lang="en-GB" dirty="0">
                <a:latin typeface="+mn-lt"/>
              </a:rPr>
              <a:t>Use the Club Success Plan, DCP &amp; Calendar to guide discussion</a:t>
            </a:r>
          </a:p>
          <a:p>
            <a:pPr marL="341313" indent="-341313">
              <a:spcBef>
                <a:spcPts val="0"/>
              </a:spcBef>
              <a:spcAft>
                <a:spcPts val="600"/>
              </a:spcAft>
              <a:buFont typeface="Wingdings" panose="05000000000000000000" pitchFamily="2" charset="2"/>
              <a:buChar char="§"/>
            </a:pPr>
            <a:r>
              <a:rPr lang="en-GB" dirty="0">
                <a:latin typeface="+mn-lt"/>
              </a:rPr>
              <a:t>Every officer should report on their goals and progress toward goal achievement</a:t>
            </a:r>
          </a:p>
          <a:p>
            <a:pPr marL="341313" indent="-341313">
              <a:spcBef>
                <a:spcPts val="0"/>
              </a:spcBef>
              <a:spcAft>
                <a:spcPts val="600"/>
              </a:spcAft>
              <a:buFont typeface="Wingdings" panose="05000000000000000000" pitchFamily="2" charset="2"/>
              <a:buChar char="§"/>
            </a:pPr>
            <a:r>
              <a:rPr lang="en-GB" dirty="0">
                <a:latin typeface="+mn-lt"/>
              </a:rPr>
              <a:t>Emphasize ownership of actions</a:t>
            </a:r>
          </a:p>
          <a:p>
            <a:pPr marL="341313" indent="-341313">
              <a:spcBef>
                <a:spcPts val="0"/>
              </a:spcBef>
              <a:spcAft>
                <a:spcPts val="600"/>
              </a:spcAft>
              <a:buFont typeface="Wingdings" panose="05000000000000000000" pitchFamily="2" charset="2"/>
              <a:buChar char="§"/>
            </a:pPr>
            <a:r>
              <a:rPr lang="en-GB" dirty="0">
                <a:latin typeface="+mn-lt"/>
              </a:rPr>
              <a:t>Leave time for open-ended discussion on one/two specific items</a:t>
            </a:r>
          </a:p>
        </p:txBody>
      </p:sp>
      <p:sp>
        <p:nvSpPr>
          <p:cNvPr id="2" name="Text Placeholder 1">
            <a:extLst>
              <a:ext uri="{FF2B5EF4-FFF2-40B4-BE49-F238E27FC236}">
                <a16:creationId xmlns:a16="http://schemas.microsoft.com/office/drawing/2014/main" id="{6EA23985-4EFE-5AE7-B0D6-4DC82388237A}"/>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22204780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500"/>
                                        <p:tgtEl>
                                          <p:spTgt spid="9">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fade">
                                      <p:cBhvr>
                                        <p:cTn id="13" dur="500"/>
                                        <p:tgtEl>
                                          <p:spTgt spid="9">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animEffect transition="in" filter="fade">
                                      <p:cBhvr>
                                        <p:cTn id="16" dur="500"/>
                                        <p:tgtEl>
                                          <p:spTgt spid="9">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500"/>
                                        <p:tgtEl>
                                          <p:spTgt spid="9">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fade">
                                      <p:cBhvr>
                                        <p:cTn id="2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F6013FDB-1741-9806-3A1C-E681C3F4D9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E3F458-411D-BDB6-6C66-E6A06C6A2A4B}"/>
              </a:ext>
            </a:extLst>
          </p:cNvPr>
          <p:cNvSpPr>
            <a:spLocks noGrp="1"/>
          </p:cNvSpPr>
          <p:nvPr>
            <p:ph type="title"/>
          </p:nvPr>
        </p:nvSpPr>
        <p:spPr>
          <a:xfrm>
            <a:off x="609600" y="304800"/>
            <a:ext cx="3886200" cy="1295400"/>
          </a:xfrm>
        </p:spPr>
        <p:txBody>
          <a:bodyPr lIns="91440" tIns="45720" rIns="91440" bIns="45720" anchor="t"/>
          <a:lstStyle/>
          <a:p>
            <a:r>
              <a:rPr lang="en-GB" dirty="0">
                <a:solidFill>
                  <a:srgbClr val="000000"/>
                </a:solidFill>
                <a:latin typeface="+mj-lt"/>
              </a:rPr>
              <a:t>Meeting </a:t>
            </a:r>
            <a:br>
              <a:rPr lang="en-GB" dirty="0">
                <a:latin typeface="+mj-lt"/>
              </a:rPr>
            </a:br>
            <a:r>
              <a:rPr lang="en-GB" dirty="0">
                <a:solidFill>
                  <a:srgbClr val="000000"/>
                </a:solidFill>
                <a:latin typeface="+mj-lt"/>
              </a:rPr>
              <a:t>Responsibilities</a:t>
            </a:r>
          </a:p>
        </p:txBody>
      </p:sp>
      <p:sp>
        <p:nvSpPr>
          <p:cNvPr id="3" name="Content Placeholder 2">
            <a:extLst>
              <a:ext uri="{FF2B5EF4-FFF2-40B4-BE49-F238E27FC236}">
                <a16:creationId xmlns:a16="http://schemas.microsoft.com/office/drawing/2014/main" id="{DCB48C43-2849-8AC2-1EBB-1BAD5E569FD4}"/>
              </a:ext>
            </a:extLst>
          </p:cNvPr>
          <p:cNvSpPr>
            <a:spLocks noGrp="1"/>
          </p:cNvSpPr>
          <p:nvPr>
            <p:ph idx="1"/>
          </p:nvPr>
        </p:nvSpPr>
        <p:spPr>
          <a:xfrm>
            <a:off x="6732600" y="3048000"/>
            <a:ext cx="5105400" cy="2895600"/>
          </a:xfrm>
          <a:solidFill>
            <a:srgbClr val="F1F1F1">
              <a:alpha val="89804"/>
            </a:srgbClr>
          </a:solidFill>
        </p:spPr>
        <p:txBody>
          <a:bodyPr>
            <a:normAutofit/>
          </a:bodyPr>
          <a:lstStyle/>
          <a:p>
            <a:pPr>
              <a:buClr>
                <a:srgbClr val="000000"/>
              </a:buClr>
              <a:buFont typeface="Wingdings" panose="05000000000000000000" pitchFamily="2" charset="2"/>
              <a:buChar char="§"/>
            </a:pPr>
            <a:r>
              <a:rPr lang="en-GB" dirty="0">
                <a:solidFill>
                  <a:srgbClr val="000000"/>
                </a:solidFill>
                <a:latin typeface="+mj-lt"/>
              </a:rPr>
              <a:t>Preside over club meetings and club business meetings</a:t>
            </a:r>
          </a:p>
          <a:p>
            <a:pPr>
              <a:buClr>
                <a:srgbClr val="000000"/>
              </a:buClr>
              <a:buFont typeface="Wingdings" panose="05000000000000000000" pitchFamily="2" charset="2"/>
              <a:buChar char="§"/>
            </a:pPr>
            <a:r>
              <a:rPr lang="en-GB" dirty="0">
                <a:solidFill>
                  <a:srgbClr val="000000"/>
                </a:solidFill>
                <a:latin typeface="+mj-lt"/>
              </a:rPr>
              <a:t>Make sure each club meeting is well run </a:t>
            </a:r>
          </a:p>
          <a:p>
            <a:pPr>
              <a:buClr>
                <a:srgbClr val="000000"/>
              </a:buClr>
              <a:buFont typeface="Wingdings" panose="05000000000000000000" pitchFamily="2" charset="2"/>
              <a:buChar char="§"/>
            </a:pPr>
            <a:r>
              <a:rPr lang="en-GB" dirty="0">
                <a:solidFill>
                  <a:srgbClr val="000000"/>
                </a:solidFill>
                <a:latin typeface="+mj-lt"/>
              </a:rPr>
              <a:t>Conduct monthly Executive Committee meetings</a:t>
            </a:r>
          </a:p>
        </p:txBody>
      </p:sp>
      <p:sp>
        <p:nvSpPr>
          <p:cNvPr id="4" name="Text Placeholder 3">
            <a:extLst>
              <a:ext uri="{FF2B5EF4-FFF2-40B4-BE49-F238E27FC236}">
                <a16:creationId xmlns:a16="http://schemas.microsoft.com/office/drawing/2014/main" id="{B872AD34-1F71-B2A1-321F-9F5D982ECD44}"/>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3131428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13D02-A407-B894-3934-A6620245FB98}"/>
              </a:ext>
            </a:extLst>
          </p:cNvPr>
          <p:cNvSpPr>
            <a:spLocks noGrp="1"/>
          </p:cNvSpPr>
          <p:nvPr>
            <p:ph type="title"/>
          </p:nvPr>
        </p:nvSpPr>
        <p:spPr/>
        <p:txBody>
          <a:bodyPr/>
          <a:lstStyle/>
          <a:p>
            <a:r>
              <a:rPr lang="en-GB" sz="3600" dirty="0">
                <a:solidFill>
                  <a:schemeClr val="bg1"/>
                </a:solidFill>
                <a:latin typeface="+mj-lt"/>
              </a:rPr>
              <a:t>Elements of Excellent Club Governance</a:t>
            </a:r>
          </a:p>
        </p:txBody>
      </p:sp>
      <p:sp>
        <p:nvSpPr>
          <p:cNvPr id="3" name="Content Placeholder 2">
            <a:extLst>
              <a:ext uri="{FF2B5EF4-FFF2-40B4-BE49-F238E27FC236}">
                <a16:creationId xmlns:a16="http://schemas.microsoft.com/office/drawing/2014/main" id="{1B1F5223-371B-A7E6-7A00-365C8632C94F}"/>
              </a:ext>
            </a:extLst>
          </p:cNvPr>
          <p:cNvSpPr>
            <a:spLocks noGrp="1"/>
          </p:cNvSpPr>
          <p:nvPr>
            <p:ph idx="1"/>
          </p:nvPr>
        </p:nvSpPr>
        <p:spPr>
          <a:xfrm>
            <a:off x="331694" y="2667000"/>
            <a:ext cx="5970600" cy="1828800"/>
          </a:xfrm>
          <a:solidFill>
            <a:srgbClr val="000000">
              <a:alpha val="30000"/>
            </a:srgbClr>
          </a:solidFill>
        </p:spPr>
        <p:txBody>
          <a:bodyPr vert="horz" lIns="91440" tIns="45720" rIns="91440" bIns="45720" rtlCol="0" anchor="t">
            <a:normAutofit/>
          </a:bodyPr>
          <a:lstStyle/>
          <a:p>
            <a:pPr>
              <a:lnSpc>
                <a:spcPct val="120000"/>
              </a:lnSpc>
              <a:spcBef>
                <a:spcPts val="0"/>
              </a:spcBef>
              <a:buClr>
                <a:schemeClr val="bg1"/>
              </a:buClr>
              <a:buFont typeface="Wingdings" panose="05000000000000000000" pitchFamily="2" charset="2"/>
              <a:buChar char="§"/>
            </a:pPr>
            <a:r>
              <a:rPr lang="en-GB" sz="3200" dirty="0">
                <a:solidFill>
                  <a:schemeClr val="bg1"/>
                </a:solidFill>
                <a:latin typeface="+mn-lt"/>
              </a:rPr>
              <a:t>Fiduciary responsibility </a:t>
            </a:r>
          </a:p>
          <a:p>
            <a:pPr>
              <a:lnSpc>
                <a:spcPct val="120000"/>
              </a:lnSpc>
              <a:spcBef>
                <a:spcPts val="0"/>
              </a:spcBef>
              <a:buClr>
                <a:schemeClr val="bg1"/>
              </a:buClr>
              <a:buFont typeface="Wingdings" panose="05000000000000000000" pitchFamily="2" charset="2"/>
              <a:buChar char="§"/>
            </a:pPr>
            <a:r>
              <a:rPr lang="en-GB" sz="3200" dirty="0">
                <a:solidFill>
                  <a:schemeClr val="bg1"/>
                </a:solidFill>
                <a:latin typeface="+mn-lt"/>
              </a:rPr>
              <a:t>Club Constitution</a:t>
            </a:r>
          </a:p>
          <a:p>
            <a:pPr>
              <a:lnSpc>
                <a:spcPct val="120000"/>
              </a:lnSpc>
              <a:spcBef>
                <a:spcPts val="0"/>
              </a:spcBef>
              <a:buClr>
                <a:schemeClr val="bg1"/>
              </a:buClr>
              <a:buFont typeface="Wingdings" panose="05000000000000000000" pitchFamily="2" charset="2"/>
              <a:buChar char="§"/>
            </a:pPr>
            <a:r>
              <a:rPr lang="en-GB" sz="3200" dirty="0">
                <a:solidFill>
                  <a:schemeClr val="bg1"/>
                </a:solidFill>
                <a:latin typeface="+mn-lt"/>
              </a:rPr>
              <a:t>Membership decision-making</a:t>
            </a:r>
          </a:p>
        </p:txBody>
      </p:sp>
    </p:spTree>
    <p:extLst>
      <p:ext uri="{BB962C8B-B14F-4D97-AF65-F5344CB8AC3E}">
        <p14:creationId xmlns:p14="http://schemas.microsoft.com/office/powerpoint/2010/main" val="13266689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8D042B5C-4684-675F-38FE-85B9FA755231}"/>
              </a:ext>
            </a:extLst>
          </p:cNvPr>
          <p:cNvSpPr txBox="1">
            <a:spLocks/>
          </p:cNvSpPr>
          <p:nvPr/>
        </p:nvSpPr>
        <p:spPr>
          <a:xfrm>
            <a:off x="1524000" y="2922813"/>
            <a:ext cx="9144000" cy="1502229"/>
          </a:xfrm>
          <a:prstGeom prst="rect">
            <a:avLst/>
          </a:prstGeom>
        </p:spPr>
        <p:txBody>
          <a:bodyPr>
            <a:normAutofit/>
          </a:bodyPr>
          <a:lstStyle>
            <a:lvl1pPr algn="ctr" rtl="0" eaLnBrk="1" fontAlgn="base" hangingPunct="1">
              <a:spcBef>
                <a:spcPct val="0"/>
              </a:spcBef>
              <a:spcAft>
                <a:spcPct val="0"/>
              </a:spcAft>
              <a:defRPr sz="4000" b="1" i="0">
                <a:solidFill>
                  <a:srgbClr val="FFF0A0"/>
                </a:solidFill>
                <a:latin typeface="Myriad Pro" charset="0"/>
                <a:ea typeface="Myriad Pro" charset="0"/>
                <a:cs typeface="Myriad Pro"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a:lstStyle>
          <a:p>
            <a:r>
              <a:rPr lang="en-US" sz="4400" kern="0" dirty="0">
                <a:latin typeface="+mj-lt"/>
              </a:rPr>
              <a:t>President</a:t>
            </a:r>
            <a:br>
              <a:rPr lang="en-US" sz="4400" kern="0" dirty="0"/>
            </a:br>
            <a:r>
              <a:rPr lang="en-US" sz="3600" kern="0" dirty="0">
                <a:latin typeface="+mj-lt"/>
              </a:rPr>
              <a:t>Club Officer Training (COT)</a:t>
            </a:r>
            <a:endParaRPr lang="en-GB" sz="4400" kern="0" dirty="0">
              <a:latin typeface="+mj-lt"/>
            </a:endParaRPr>
          </a:p>
        </p:txBody>
      </p:sp>
      <p:sp>
        <p:nvSpPr>
          <p:cNvPr id="6" name="Subtitle 2">
            <a:extLst>
              <a:ext uri="{FF2B5EF4-FFF2-40B4-BE49-F238E27FC236}">
                <a16:creationId xmlns:a16="http://schemas.microsoft.com/office/drawing/2014/main" id="{E53ACBC8-2F0B-BDD9-7D27-FB2850590275}"/>
              </a:ext>
            </a:extLst>
          </p:cNvPr>
          <p:cNvSpPr txBox="1">
            <a:spLocks/>
          </p:cNvSpPr>
          <p:nvPr/>
        </p:nvSpPr>
        <p:spPr>
          <a:xfrm>
            <a:off x="1524000" y="4506686"/>
            <a:ext cx="9144000" cy="52251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400" dirty="0">
                <a:solidFill>
                  <a:schemeClr val="bg1"/>
                </a:solidFill>
              </a:rPr>
              <a:t>Round 1: New Year Training</a:t>
            </a:r>
          </a:p>
        </p:txBody>
      </p:sp>
    </p:spTree>
    <p:extLst>
      <p:ext uri="{BB962C8B-B14F-4D97-AF65-F5344CB8AC3E}">
        <p14:creationId xmlns:p14="http://schemas.microsoft.com/office/powerpoint/2010/main" val="89421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A39CB2BE-F264-E62E-2D7A-2DA7FB9C5D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ADF4C4-FF25-0162-3F6B-EC0DDC5779CE}"/>
              </a:ext>
            </a:extLst>
          </p:cNvPr>
          <p:cNvSpPr>
            <a:spLocks noGrp="1"/>
          </p:cNvSpPr>
          <p:nvPr>
            <p:ph type="title"/>
          </p:nvPr>
        </p:nvSpPr>
        <p:spPr/>
        <p:txBody>
          <a:bodyPr lIns="91440" tIns="45720" rIns="91440" bIns="45720" anchor="t"/>
          <a:lstStyle/>
          <a:p>
            <a:r>
              <a:rPr lang="en-GB" dirty="0">
                <a:solidFill>
                  <a:schemeClr val="bg1"/>
                </a:solidFill>
                <a:latin typeface="+mj-lt"/>
              </a:rPr>
              <a:t>District and International Responsibilities</a:t>
            </a:r>
          </a:p>
        </p:txBody>
      </p:sp>
      <p:sp>
        <p:nvSpPr>
          <p:cNvPr id="3" name="Content Placeholder 2">
            <a:extLst>
              <a:ext uri="{FF2B5EF4-FFF2-40B4-BE49-F238E27FC236}">
                <a16:creationId xmlns:a16="http://schemas.microsoft.com/office/drawing/2014/main" id="{800016B2-D6B0-F4E2-AA3B-521C206F191D}"/>
              </a:ext>
            </a:extLst>
          </p:cNvPr>
          <p:cNvSpPr>
            <a:spLocks noGrp="1"/>
          </p:cNvSpPr>
          <p:nvPr>
            <p:ph idx="1"/>
          </p:nvPr>
        </p:nvSpPr>
        <p:spPr>
          <a:xfrm>
            <a:off x="5715000" y="1981200"/>
            <a:ext cx="5867400" cy="3886200"/>
          </a:xfrm>
          <a:solidFill>
            <a:srgbClr val="000000">
              <a:alpha val="38000"/>
            </a:srgbClr>
          </a:solidFill>
        </p:spPr>
        <p:txBody>
          <a:bodyPr vert="horz" lIns="91440" tIns="45720" rIns="91440" bIns="45720" rtlCol="0" anchor="t">
            <a:normAutofit/>
          </a:bodyPr>
          <a:lstStyle/>
          <a:p>
            <a:pPr marL="287020" indent="-287020">
              <a:buFont typeface="Wingdings" panose="05000000000000000000" pitchFamily="2" charset="2"/>
              <a:buChar char="§"/>
            </a:pPr>
            <a:r>
              <a:rPr lang="en-GB" dirty="0">
                <a:latin typeface="+mj-lt"/>
              </a:rPr>
              <a:t>Attend Club Officer Training provided by your District </a:t>
            </a:r>
          </a:p>
          <a:p>
            <a:pPr marL="287020" indent="-287020">
              <a:buFont typeface="Wingdings" panose="05000000000000000000" pitchFamily="2" charset="2"/>
              <a:buChar char="§"/>
            </a:pPr>
            <a:r>
              <a:rPr lang="en-GB" dirty="0">
                <a:latin typeface="+mj-lt"/>
              </a:rPr>
              <a:t>Attend Area and District Council Meetings</a:t>
            </a:r>
            <a:endParaRPr lang="en-US" dirty="0"/>
          </a:p>
          <a:p>
            <a:pPr marL="287020" indent="-287020">
              <a:buFont typeface="Wingdings" panose="05000000000000000000" pitchFamily="2" charset="2"/>
              <a:buChar char="§"/>
            </a:pPr>
            <a:r>
              <a:rPr lang="en-GB" dirty="0">
                <a:latin typeface="+mj-lt"/>
              </a:rPr>
              <a:t>Attend District Council Meetings – make sure your club vote counts</a:t>
            </a:r>
          </a:p>
          <a:p>
            <a:pPr marL="287020" indent="-287020">
              <a:buFont typeface="Wingdings" panose="05000000000000000000" pitchFamily="2" charset="2"/>
              <a:buChar char="§"/>
            </a:pPr>
            <a:r>
              <a:rPr lang="en-GB" dirty="0">
                <a:latin typeface="+mj-lt"/>
              </a:rPr>
              <a:t>Assign Proxies for the TI Annual Business Meeting</a:t>
            </a:r>
          </a:p>
        </p:txBody>
      </p:sp>
      <p:sp>
        <p:nvSpPr>
          <p:cNvPr id="4" name="Text Placeholder 3">
            <a:extLst>
              <a:ext uri="{FF2B5EF4-FFF2-40B4-BE49-F238E27FC236}">
                <a16:creationId xmlns:a16="http://schemas.microsoft.com/office/drawing/2014/main" id="{95CEFACD-CE01-043B-7A66-382C12FAA338}"/>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27277079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70E78214-6DBA-70DA-F4EC-0167DED75C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FC3541-CD31-899C-E650-2C33B0C564BF}"/>
              </a:ext>
            </a:extLst>
          </p:cNvPr>
          <p:cNvSpPr>
            <a:spLocks noGrp="1"/>
          </p:cNvSpPr>
          <p:nvPr>
            <p:ph type="title"/>
          </p:nvPr>
        </p:nvSpPr>
        <p:spPr/>
        <p:txBody>
          <a:bodyPr/>
          <a:lstStyle/>
          <a:p>
            <a:r>
              <a:rPr lang="en-GB" sz="3600" dirty="0">
                <a:solidFill>
                  <a:srgbClr val="000000"/>
                </a:solidFill>
                <a:latin typeface="+mj-lt"/>
              </a:rPr>
              <a:t>Area Director</a:t>
            </a:r>
          </a:p>
        </p:txBody>
      </p:sp>
      <p:sp>
        <p:nvSpPr>
          <p:cNvPr id="3" name="Content Placeholder 2">
            <a:extLst>
              <a:ext uri="{FF2B5EF4-FFF2-40B4-BE49-F238E27FC236}">
                <a16:creationId xmlns:a16="http://schemas.microsoft.com/office/drawing/2014/main" id="{41E647F6-1446-2170-EAF8-6864B5091C89}"/>
              </a:ext>
            </a:extLst>
          </p:cNvPr>
          <p:cNvSpPr>
            <a:spLocks noGrp="1"/>
          </p:cNvSpPr>
          <p:nvPr>
            <p:ph idx="1"/>
          </p:nvPr>
        </p:nvSpPr>
        <p:spPr>
          <a:xfrm>
            <a:off x="354000" y="2057400"/>
            <a:ext cx="3608400" cy="3962400"/>
          </a:xfrm>
          <a:solidFill>
            <a:srgbClr val="000000">
              <a:alpha val="67000"/>
            </a:srgbClr>
          </a:solidFill>
        </p:spPr>
        <p:txBody>
          <a:bodyPr vert="horz" lIns="91440" tIns="45720" rIns="91440" bIns="45720" rtlCol="0" anchor="t">
            <a:normAutofit/>
          </a:bodyPr>
          <a:lstStyle/>
          <a:p>
            <a:pPr marL="342900" indent="-342900">
              <a:lnSpc>
                <a:spcPct val="120000"/>
              </a:lnSpc>
              <a:buClr>
                <a:schemeClr val="bg1"/>
              </a:buClr>
              <a:buFont typeface="Wingdings" panose="05000000000000000000" pitchFamily="2" charset="2"/>
              <a:buChar char="§"/>
            </a:pPr>
            <a:r>
              <a:rPr lang="en-GB" dirty="0">
                <a:solidFill>
                  <a:schemeClr val="bg1"/>
                </a:solidFill>
                <a:latin typeface="+mj-lt"/>
              </a:rPr>
              <a:t>Visits the club at least twice a year</a:t>
            </a:r>
          </a:p>
          <a:p>
            <a:pPr marL="342900" indent="-342900">
              <a:lnSpc>
                <a:spcPct val="120000"/>
              </a:lnSpc>
              <a:buClr>
                <a:schemeClr val="bg1"/>
              </a:buClr>
              <a:buFont typeface="Wingdings" panose="05000000000000000000" pitchFamily="2" charset="2"/>
              <a:buChar char="§"/>
            </a:pPr>
            <a:r>
              <a:rPr lang="en-GB" dirty="0">
                <a:solidFill>
                  <a:schemeClr val="bg1"/>
                </a:solidFill>
                <a:latin typeface="+mj-lt"/>
              </a:rPr>
              <a:t>Advises club officers</a:t>
            </a:r>
          </a:p>
          <a:p>
            <a:pPr marL="342900" indent="-342900">
              <a:lnSpc>
                <a:spcPct val="120000"/>
              </a:lnSpc>
              <a:buClr>
                <a:schemeClr val="bg1"/>
              </a:buClr>
              <a:buFont typeface="Wingdings" panose="05000000000000000000" pitchFamily="2" charset="2"/>
              <a:buChar char="§"/>
            </a:pPr>
            <a:r>
              <a:rPr lang="en-GB" dirty="0">
                <a:solidFill>
                  <a:schemeClr val="bg1"/>
                </a:solidFill>
                <a:latin typeface="+mj-lt"/>
              </a:rPr>
              <a:t>Available to answer questions</a:t>
            </a:r>
          </a:p>
          <a:p>
            <a:pPr marL="342900" indent="-342900">
              <a:lnSpc>
                <a:spcPct val="120000"/>
              </a:lnSpc>
              <a:buClr>
                <a:schemeClr val="bg1"/>
              </a:buClr>
              <a:buFont typeface="Wingdings" panose="05000000000000000000" pitchFamily="2" charset="2"/>
              <a:buChar char="§"/>
            </a:pPr>
            <a:r>
              <a:rPr lang="en-GB" dirty="0">
                <a:solidFill>
                  <a:schemeClr val="bg1"/>
                </a:solidFill>
                <a:latin typeface="+mj-lt"/>
              </a:rPr>
              <a:t>Provides additional resources to help clubs achieve goals</a:t>
            </a:r>
          </a:p>
        </p:txBody>
      </p:sp>
    </p:spTree>
    <p:extLst>
      <p:ext uri="{BB962C8B-B14F-4D97-AF65-F5344CB8AC3E}">
        <p14:creationId xmlns:p14="http://schemas.microsoft.com/office/powerpoint/2010/main" val="584293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9D6EBBF9-3B88-BA89-8865-A238F159F2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22CBCE-70C0-3843-FA91-B2F891B57F8C}"/>
              </a:ext>
            </a:extLst>
          </p:cNvPr>
          <p:cNvSpPr>
            <a:spLocks noGrp="1"/>
          </p:cNvSpPr>
          <p:nvPr>
            <p:ph type="title"/>
          </p:nvPr>
        </p:nvSpPr>
        <p:spPr>
          <a:xfrm>
            <a:off x="6983400" y="762000"/>
            <a:ext cx="4626000" cy="609600"/>
          </a:xfrm>
        </p:spPr>
        <p:txBody>
          <a:bodyPr/>
          <a:lstStyle/>
          <a:p>
            <a:r>
              <a:rPr lang="en-GB" sz="3200" dirty="0">
                <a:solidFill>
                  <a:schemeClr val="bg1"/>
                </a:solidFill>
                <a:latin typeface="+mj-lt"/>
              </a:rPr>
              <a:t>Resources</a:t>
            </a:r>
          </a:p>
        </p:txBody>
      </p:sp>
      <p:sp>
        <p:nvSpPr>
          <p:cNvPr id="3" name="Content Placeholder 2">
            <a:extLst>
              <a:ext uri="{FF2B5EF4-FFF2-40B4-BE49-F238E27FC236}">
                <a16:creationId xmlns:a16="http://schemas.microsoft.com/office/drawing/2014/main" id="{E4190DAA-D98C-0941-01A8-4842DC09F691}"/>
              </a:ext>
            </a:extLst>
          </p:cNvPr>
          <p:cNvSpPr>
            <a:spLocks noGrp="1"/>
          </p:cNvSpPr>
          <p:nvPr>
            <p:ph idx="1"/>
          </p:nvPr>
        </p:nvSpPr>
        <p:spPr>
          <a:xfrm>
            <a:off x="6907200" y="1832756"/>
            <a:ext cx="5208600" cy="3882244"/>
          </a:xfrm>
          <a:solidFill>
            <a:schemeClr val="tx2">
              <a:alpha val="32000"/>
            </a:schemeClr>
          </a:solidFill>
        </p:spPr>
        <p:txBody>
          <a:bodyPr vert="horz" lIns="91440" tIns="45720" rIns="91440" bIns="45720" rtlCol="0" anchor="t">
            <a:normAutofit/>
          </a:bodyPr>
          <a:lstStyle/>
          <a:p>
            <a:pPr marL="287020" indent="-287020">
              <a:buClr>
                <a:schemeClr val="bg1"/>
              </a:buClr>
              <a:buFont typeface="Wingdings" panose="05000000000000000000" pitchFamily="2" charset="2"/>
              <a:buChar char="§"/>
            </a:pPr>
            <a:r>
              <a:rPr lang="en-GB" dirty="0">
                <a:solidFill>
                  <a:schemeClr val="bg1"/>
                </a:solidFill>
                <a:latin typeface="+mj-lt"/>
              </a:rPr>
              <a:t>Club Leadership Handbook</a:t>
            </a:r>
          </a:p>
          <a:p>
            <a:pPr marL="287020" indent="-287020">
              <a:buClr>
                <a:schemeClr val="bg1"/>
              </a:buClr>
              <a:buFont typeface="Wingdings" panose="05000000000000000000" pitchFamily="2" charset="2"/>
              <a:buChar char="§"/>
            </a:pPr>
            <a:r>
              <a:rPr lang="en-GB" dirty="0">
                <a:solidFill>
                  <a:schemeClr val="bg1"/>
                </a:solidFill>
                <a:latin typeface="+mj-lt"/>
              </a:rPr>
              <a:t>Distinguished Club Program and Club Success Plan</a:t>
            </a:r>
          </a:p>
          <a:p>
            <a:pPr marL="287020" indent="-287020">
              <a:buClr>
                <a:schemeClr val="bg1"/>
              </a:buClr>
              <a:buFont typeface="Wingdings" panose="05000000000000000000" pitchFamily="2" charset="2"/>
              <a:buChar char="§"/>
            </a:pPr>
            <a:r>
              <a:rPr lang="en-GB" dirty="0">
                <a:solidFill>
                  <a:schemeClr val="bg1"/>
                </a:solidFill>
                <a:latin typeface="+mj-lt"/>
              </a:rPr>
              <a:t>Moments of Truth – for quality meetings</a:t>
            </a:r>
          </a:p>
          <a:p>
            <a:pPr marL="287020" indent="-287020">
              <a:buClr>
                <a:schemeClr val="bg1"/>
              </a:buClr>
              <a:buFont typeface="Wingdings" panose="05000000000000000000" pitchFamily="2" charset="2"/>
              <a:buChar char="§"/>
            </a:pPr>
            <a:r>
              <a:rPr lang="en-GB" dirty="0">
                <a:solidFill>
                  <a:schemeClr val="bg1"/>
                </a:solidFill>
                <a:latin typeface="+mj-lt"/>
              </a:rPr>
              <a:t>Speechcraft – for building membership</a:t>
            </a:r>
          </a:p>
          <a:p>
            <a:pPr marL="287020" indent="-287020">
              <a:buClr>
                <a:schemeClr val="bg1"/>
              </a:buClr>
              <a:buFont typeface="Wingdings" panose="05000000000000000000" pitchFamily="2" charset="2"/>
              <a:buChar char="§"/>
            </a:pPr>
            <a:r>
              <a:rPr lang="en-GB" dirty="0">
                <a:solidFill>
                  <a:schemeClr val="bg1"/>
                </a:solidFill>
                <a:latin typeface="+mj-lt"/>
              </a:rPr>
              <a:t>Club Leader Letter (monthly email from TI)</a:t>
            </a:r>
          </a:p>
          <a:p>
            <a:pPr marL="287020" indent="-287020"/>
            <a:endParaRPr lang="en-GB" dirty="0">
              <a:latin typeface="+mj-lt"/>
            </a:endParaRPr>
          </a:p>
        </p:txBody>
      </p:sp>
    </p:spTree>
    <p:extLst>
      <p:ext uri="{BB962C8B-B14F-4D97-AF65-F5344CB8AC3E}">
        <p14:creationId xmlns:p14="http://schemas.microsoft.com/office/powerpoint/2010/main" val="8350875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65CB0-5250-F09F-B272-C04A3A0621E9}"/>
              </a:ext>
            </a:extLst>
          </p:cNvPr>
          <p:cNvSpPr>
            <a:spLocks noGrp="1"/>
          </p:cNvSpPr>
          <p:nvPr>
            <p:ph type="title"/>
          </p:nvPr>
        </p:nvSpPr>
        <p:spPr/>
        <p:txBody>
          <a:bodyPr/>
          <a:lstStyle/>
          <a:p>
            <a:r>
              <a:rPr lang="en-GB" sz="3200" dirty="0">
                <a:latin typeface="+mj-lt"/>
              </a:rPr>
              <a:t>Case Study – Affable Speakers of Metropolis</a:t>
            </a:r>
          </a:p>
        </p:txBody>
      </p:sp>
      <p:sp>
        <p:nvSpPr>
          <p:cNvPr id="3" name="Content Placeholder 2">
            <a:extLst>
              <a:ext uri="{FF2B5EF4-FFF2-40B4-BE49-F238E27FC236}">
                <a16:creationId xmlns:a16="http://schemas.microsoft.com/office/drawing/2014/main" id="{588DB526-ED48-9777-3856-CD2726E3A172}"/>
              </a:ext>
            </a:extLst>
          </p:cNvPr>
          <p:cNvSpPr>
            <a:spLocks noGrp="1"/>
          </p:cNvSpPr>
          <p:nvPr>
            <p:ph idx="1"/>
          </p:nvPr>
        </p:nvSpPr>
        <p:spPr/>
        <p:txBody>
          <a:bodyPr vert="horz" lIns="91440" tIns="45720" rIns="91440" bIns="45720" rtlCol="0" anchor="t">
            <a:normAutofit/>
          </a:bodyPr>
          <a:lstStyle/>
          <a:p>
            <a:pPr marL="0" indent="0">
              <a:buNone/>
            </a:pPr>
            <a:r>
              <a:rPr lang="en-GB" dirty="0">
                <a:latin typeface="+mj-lt"/>
              </a:rPr>
              <a:t>Affable Speakers of Metropolis is a well-established club that has recently lost momentum, with membership engagement dropping. Filling in leadership roles was challenging and some team members have already indicated that they have very busy lives. Action is needed, so that the club can return to its former strength by 30</a:t>
            </a:r>
            <a:r>
              <a:rPr lang="en-GB" baseline="30000" dirty="0">
                <a:latin typeface="+mj-lt"/>
              </a:rPr>
              <a:t>th</a:t>
            </a:r>
            <a:r>
              <a:rPr lang="en-GB" dirty="0">
                <a:latin typeface="+mj-lt"/>
              </a:rPr>
              <a:t> June. </a:t>
            </a:r>
          </a:p>
          <a:p>
            <a:pPr marL="0" indent="0">
              <a:buNone/>
            </a:pPr>
            <a:endParaRPr lang="en-GB" sz="1000" dirty="0">
              <a:latin typeface="+mj-lt"/>
            </a:endParaRPr>
          </a:p>
          <a:p>
            <a:pPr marL="0" indent="0">
              <a:buNone/>
            </a:pPr>
            <a:r>
              <a:rPr lang="en-GB" dirty="0">
                <a:latin typeface="+mj-lt"/>
              </a:rPr>
              <a:t>Imagine that you are the incoming President of this club.</a:t>
            </a:r>
          </a:p>
          <a:p>
            <a:pPr marL="514350" indent="-514350">
              <a:buFont typeface="+mj-lt"/>
              <a:buAutoNum type="arabicPeriod"/>
            </a:pPr>
            <a:r>
              <a:rPr lang="en-GB" dirty="0">
                <a:latin typeface="+mj-lt"/>
              </a:rPr>
              <a:t>What additional information do you need about the club to create a plan of action? </a:t>
            </a:r>
          </a:p>
          <a:p>
            <a:pPr marL="514350" indent="-514350">
              <a:buFont typeface="+mj-lt"/>
              <a:buAutoNum type="arabicPeriod"/>
            </a:pPr>
            <a:r>
              <a:rPr lang="en-GB" dirty="0">
                <a:latin typeface="+mj-lt"/>
              </a:rPr>
              <a:t>What are the root causes of problems in the club?</a:t>
            </a:r>
          </a:p>
          <a:p>
            <a:pPr marL="514350" indent="-514350">
              <a:buFont typeface="+mj-lt"/>
              <a:buAutoNum type="arabicPeriod"/>
            </a:pPr>
            <a:r>
              <a:rPr lang="en-GB" dirty="0">
                <a:latin typeface="+mj-lt"/>
              </a:rPr>
              <a:t>What are your initial recommendations for areas of improvement?</a:t>
            </a:r>
          </a:p>
        </p:txBody>
      </p:sp>
    </p:spTree>
    <p:extLst>
      <p:ext uri="{BB962C8B-B14F-4D97-AF65-F5344CB8AC3E}">
        <p14:creationId xmlns:p14="http://schemas.microsoft.com/office/powerpoint/2010/main" val="1839097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AF3CA-4AA7-DED1-7FE9-C53DBD516E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857A82-AEB2-B4AE-5F4D-3830BBA9C301}"/>
              </a:ext>
            </a:extLst>
          </p:cNvPr>
          <p:cNvSpPr>
            <a:spLocks noGrp="1"/>
          </p:cNvSpPr>
          <p:nvPr>
            <p:ph type="title"/>
          </p:nvPr>
        </p:nvSpPr>
        <p:spPr>
          <a:xfrm>
            <a:off x="304800" y="609600"/>
            <a:ext cx="11609400" cy="646978"/>
          </a:xfrm>
        </p:spPr>
        <p:txBody>
          <a:bodyPr/>
          <a:lstStyle/>
          <a:p>
            <a:r>
              <a:rPr lang="en-GB" sz="3200" dirty="0">
                <a:latin typeface="+mj-lt"/>
              </a:rPr>
              <a:t>Case Study Facts – Affable Speakers of Metropolis</a:t>
            </a:r>
          </a:p>
        </p:txBody>
      </p:sp>
      <p:sp>
        <p:nvSpPr>
          <p:cNvPr id="3" name="Content Placeholder 2">
            <a:extLst>
              <a:ext uri="{FF2B5EF4-FFF2-40B4-BE49-F238E27FC236}">
                <a16:creationId xmlns:a16="http://schemas.microsoft.com/office/drawing/2014/main" id="{5EF3A6FC-BCE4-6854-EA32-99E8508479CB}"/>
              </a:ext>
            </a:extLst>
          </p:cNvPr>
          <p:cNvSpPr>
            <a:spLocks noGrp="1"/>
          </p:cNvSpPr>
          <p:nvPr>
            <p:ph idx="1"/>
          </p:nvPr>
        </p:nvSpPr>
        <p:spPr>
          <a:xfrm>
            <a:off x="354000" y="1371601"/>
            <a:ext cx="5742000" cy="5181599"/>
          </a:xfrm>
        </p:spPr>
        <p:txBody>
          <a:bodyPr vert="horz" lIns="91440" tIns="45720" rIns="91440" bIns="45720" rtlCol="0" anchor="t">
            <a:noAutofit/>
          </a:bodyPr>
          <a:lstStyle/>
          <a:p>
            <a:pPr>
              <a:lnSpc>
                <a:spcPct val="120000"/>
              </a:lnSpc>
              <a:spcBef>
                <a:spcPts val="0"/>
              </a:spcBef>
              <a:spcAft>
                <a:spcPts val="600"/>
              </a:spcAft>
            </a:pPr>
            <a:r>
              <a:rPr lang="en-GB" sz="2000" b="1" dirty="0">
                <a:latin typeface="+mn-lt"/>
              </a:rPr>
              <a:t>Membership</a:t>
            </a:r>
            <a:r>
              <a:rPr lang="en-GB" sz="2000" dirty="0">
                <a:latin typeface="+mn-lt"/>
              </a:rPr>
              <a:t> – 40 members on July 1; currently at 32 members. 20 members left the club in April.</a:t>
            </a:r>
          </a:p>
          <a:p>
            <a:pPr lvl="0" fontAlgn="auto">
              <a:lnSpc>
                <a:spcPct val="120000"/>
              </a:lnSpc>
              <a:spcBef>
                <a:spcPts val="0"/>
              </a:spcBef>
              <a:spcAft>
                <a:spcPts val="600"/>
              </a:spcAft>
              <a:buClrTx/>
              <a:buSzTx/>
              <a:defRPr/>
            </a:pPr>
            <a:r>
              <a:rPr lang="en-GB" sz="2000" b="1" dirty="0">
                <a:latin typeface="+mn-lt"/>
              </a:rPr>
              <a:t>Membership Composition </a:t>
            </a:r>
            <a:r>
              <a:rPr lang="en-GB" sz="2000" dirty="0">
                <a:latin typeface="+mn-lt"/>
              </a:rPr>
              <a:t>– Most members joined 6 and 18 months ago. Several tenured members left last year for unknown reasons. </a:t>
            </a:r>
          </a:p>
          <a:p>
            <a:pPr>
              <a:lnSpc>
                <a:spcPct val="120000"/>
              </a:lnSpc>
              <a:spcBef>
                <a:spcPts val="0"/>
              </a:spcBef>
              <a:spcAft>
                <a:spcPts val="600"/>
              </a:spcAft>
            </a:pPr>
            <a:r>
              <a:rPr lang="en-GB" sz="2000" b="1" dirty="0">
                <a:latin typeface="+mn-lt"/>
              </a:rPr>
              <a:t>Membership Engagement </a:t>
            </a:r>
            <a:r>
              <a:rPr lang="en-GB" sz="2000" dirty="0">
                <a:latin typeface="+mn-lt"/>
              </a:rPr>
              <a:t>– Members cancel meeting roles at the last minute and performance standards vary in quality.</a:t>
            </a:r>
          </a:p>
          <a:p>
            <a:pPr>
              <a:lnSpc>
                <a:spcPct val="120000"/>
              </a:lnSpc>
              <a:spcBef>
                <a:spcPts val="0"/>
              </a:spcBef>
              <a:spcAft>
                <a:spcPts val="600"/>
              </a:spcAft>
            </a:pPr>
            <a:r>
              <a:rPr lang="en-GB" sz="2000" b="1" dirty="0">
                <a:latin typeface="+mn-lt"/>
              </a:rPr>
              <a:t>Guests</a:t>
            </a:r>
            <a:r>
              <a:rPr lang="en-GB" sz="2000" dirty="0">
                <a:latin typeface="+mn-lt"/>
              </a:rPr>
              <a:t> – About 5 guests attend at every meeting but this previously was higher. Guest conversion is currently very low.</a:t>
            </a:r>
          </a:p>
          <a:p>
            <a:pPr>
              <a:lnSpc>
                <a:spcPct val="120000"/>
              </a:lnSpc>
              <a:spcBef>
                <a:spcPts val="0"/>
              </a:spcBef>
              <a:spcAft>
                <a:spcPts val="600"/>
              </a:spcAft>
            </a:pPr>
            <a:endParaRPr lang="en-GB" sz="1800" dirty="0">
              <a:latin typeface="+mn-lt"/>
            </a:endParaRPr>
          </a:p>
        </p:txBody>
      </p:sp>
      <p:sp>
        <p:nvSpPr>
          <p:cNvPr id="4" name="Content Placeholder 2">
            <a:extLst>
              <a:ext uri="{FF2B5EF4-FFF2-40B4-BE49-F238E27FC236}">
                <a16:creationId xmlns:a16="http://schemas.microsoft.com/office/drawing/2014/main" id="{5EF1742A-5CE9-53D6-9B4F-14506A475EC5}"/>
              </a:ext>
            </a:extLst>
          </p:cNvPr>
          <p:cNvSpPr txBox="1">
            <a:spLocks/>
          </p:cNvSpPr>
          <p:nvPr/>
        </p:nvSpPr>
        <p:spPr>
          <a:xfrm>
            <a:off x="6152147" y="1371600"/>
            <a:ext cx="5742000" cy="5181599"/>
          </a:xfrm>
          <a:prstGeom prst="rect">
            <a:avLst/>
          </a:prstGeom>
        </p:spPr>
        <p:txBody>
          <a:bodyPr vert="horz" lIns="91440" tIns="45720" rIns="91440" bIns="45720" rtlCol="0" anchor="t">
            <a:noAutofit/>
          </a:bodyPr>
          <a:lstStyle>
            <a:lvl1pPr marL="0" indent="0" algn="l" rtl="0" eaLnBrk="1" fontAlgn="base" hangingPunct="1">
              <a:spcBef>
                <a:spcPct val="20000"/>
              </a:spcBef>
              <a:spcAft>
                <a:spcPct val="0"/>
              </a:spcAft>
              <a:buClr>
                <a:srgbClr val="800000"/>
              </a:buClr>
              <a:buSzPct val="100000"/>
              <a:buFontTx/>
              <a:buNone/>
              <a:defRPr sz="2400">
                <a:solidFill>
                  <a:schemeClr val="tx2">
                    <a:lumMod val="65000"/>
                    <a:lumOff val="35000"/>
                  </a:schemeClr>
                </a:solidFill>
                <a:latin typeface="Myriad Pro" charset="0"/>
                <a:ea typeface="Myriad Pro" charset="0"/>
                <a:cs typeface="Myriad Pro" charset="0"/>
              </a:defRPr>
            </a:lvl1pPr>
            <a:lvl2pPr marL="457200" indent="0" algn="l" rtl="0" eaLnBrk="1" fontAlgn="base" hangingPunct="1">
              <a:spcBef>
                <a:spcPct val="20000"/>
              </a:spcBef>
              <a:spcAft>
                <a:spcPct val="0"/>
              </a:spcAft>
              <a:buClr>
                <a:srgbClr val="063052"/>
              </a:buClr>
              <a:buSzPct val="80000"/>
              <a:buFontTx/>
              <a:buNone/>
              <a:defRPr sz="2000">
                <a:solidFill>
                  <a:schemeClr val="tx2">
                    <a:lumMod val="65000"/>
                    <a:lumOff val="35000"/>
                  </a:schemeClr>
                </a:solidFill>
                <a:latin typeface="Myriad Pro" charset="0"/>
                <a:ea typeface="Myriad Pro" charset="0"/>
                <a:cs typeface="Myriad Pro" charset="0"/>
              </a:defRPr>
            </a:lvl2pPr>
            <a:lvl3pPr marL="914400" indent="0" algn="l" rtl="0" eaLnBrk="1" fontAlgn="base" hangingPunct="1">
              <a:spcBef>
                <a:spcPct val="20000"/>
              </a:spcBef>
              <a:spcAft>
                <a:spcPct val="0"/>
              </a:spcAft>
              <a:buClr>
                <a:srgbClr val="800000"/>
              </a:buClr>
              <a:buFontTx/>
              <a:buNone/>
              <a:defRPr sz="1800">
                <a:solidFill>
                  <a:schemeClr val="tx2">
                    <a:lumMod val="65000"/>
                    <a:lumOff val="35000"/>
                  </a:schemeClr>
                </a:solidFill>
                <a:latin typeface="Myriad Pro" charset="0"/>
                <a:ea typeface="Myriad Pro" charset="0"/>
                <a:cs typeface="Myriad Pro" charset="0"/>
              </a:defRPr>
            </a:lvl3pPr>
            <a:lvl4pPr marL="1371600" indent="0" algn="l" rtl="0" eaLnBrk="1" fontAlgn="base" hangingPunct="1">
              <a:spcBef>
                <a:spcPct val="20000"/>
              </a:spcBef>
              <a:spcAft>
                <a:spcPct val="0"/>
              </a:spcAft>
              <a:buClr>
                <a:schemeClr val="tx1"/>
              </a:buClr>
              <a:buFontTx/>
              <a:buNone/>
              <a:defRPr sz="1600">
                <a:solidFill>
                  <a:schemeClr val="tx2">
                    <a:lumMod val="65000"/>
                    <a:lumOff val="35000"/>
                  </a:schemeClr>
                </a:solidFill>
                <a:latin typeface="Myriad Pro" charset="0"/>
                <a:ea typeface="Myriad Pro" charset="0"/>
                <a:cs typeface="Myriad Pro" charset="0"/>
              </a:defRPr>
            </a:lvl4pPr>
            <a:lvl5pPr marL="1770062" indent="0" algn="l" rtl="0" eaLnBrk="1" fontAlgn="base" hangingPunct="1">
              <a:spcBef>
                <a:spcPct val="20000"/>
              </a:spcBef>
              <a:spcAft>
                <a:spcPct val="0"/>
              </a:spcAft>
              <a:buClr>
                <a:srgbClr val="800000"/>
              </a:buClr>
              <a:buFontTx/>
              <a:buNone/>
              <a:defRPr sz="16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a:lnSpc>
                <a:spcPct val="120000"/>
              </a:lnSpc>
              <a:spcBef>
                <a:spcPts val="0"/>
              </a:spcBef>
              <a:spcAft>
                <a:spcPts val="600"/>
              </a:spcAft>
            </a:pPr>
            <a:r>
              <a:rPr lang="en-GB" sz="2000" b="1" kern="0" dirty="0">
                <a:latin typeface="+mn-lt"/>
              </a:rPr>
              <a:t>Marketing</a:t>
            </a:r>
            <a:r>
              <a:rPr lang="en-GB" sz="2000" kern="0" dirty="0">
                <a:latin typeface="+mn-lt"/>
              </a:rPr>
              <a:t> – Website is not up-to-date. No social media activity. Club has Facebook, LinkedIn and a Google MyBusiness presence.</a:t>
            </a:r>
          </a:p>
          <a:p>
            <a:pPr>
              <a:lnSpc>
                <a:spcPct val="120000"/>
              </a:lnSpc>
              <a:spcBef>
                <a:spcPts val="0"/>
              </a:spcBef>
              <a:spcAft>
                <a:spcPts val="600"/>
              </a:spcAft>
            </a:pPr>
            <a:r>
              <a:rPr lang="en-GB" sz="2000" b="1" kern="0" dirty="0">
                <a:latin typeface="+mn-lt"/>
              </a:rPr>
              <a:t>DCP Goals </a:t>
            </a:r>
            <a:r>
              <a:rPr lang="en-GB" sz="2000" kern="0" dirty="0">
                <a:latin typeface="+mn-lt"/>
              </a:rPr>
              <a:t>– Achieved 8/10 DCP goals last year but most goals were completed in the early part of the previous Toastmasters year. The two missed goals were the “two more Level 2s” and the “one more Level 4, 5 or DTM”. </a:t>
            </a:r>
          </a:p>
          <a:p>
            <a:pPr>
              <a:lnSpc>
                <a:spcPct val="120000"/>
              </a:lnSpc>
              <a:spcBef>
                <a:spcPts val="0"/>
              </a:spcBef>
              <a:spcAft>
                <a:spcPts val="600"/>
              </a:spcAft>
            </a:pPr>
            <a:r>
              <a:rPr lang="en-GB" sz="2000" b="1" kern="0" dirty="0">
                <a:latin typeface="+mn-lt"/>
              </a:rPr>
              <a:t>Leadership</a:t>
            </a:r>
            <a:r>
              <a:rPr lang="en-GB" sz="2000" kern="0" dirty="0">
                <a:latin typeface="+mn-lt"/>
              </a:rPr>
              <a:t> – The EC team has an average level of experience. VPE is enthusiastic but only joined 6 months ago and is still learning about </a:t>
            </a:r>
            <a:r>
              <a:rPr lang="en-GB" sz="1800" kern="0" dirty="0">
                <a:latin typeface="+mn-lt"/>
              </a:rPr>
              <a:t>Pathways. </a:t>
            </a:r>
            <a:r>
              <a:rPr lang="en-GB" sz="2000" kern="0" dirty="0">
                <a:latin typeface="+mn-lt"/>
              </a:rPr>
              <a:t>Last year’s President is moving abroad.</a:t>
            </a:r>
            <a:endParaRPr lang="en-GB" sz="1800" kern="0" dirty="0">
              <a:latin typeface="+mn-lt"/>
            </a:endParaRPr>
          </a:p>
        </p:txBody>
      </p:sp>
      <p:sp>
        <p:nvSpPr>
          <p:cNvPr id="5" name="TextBox 4">
            <a:extLst>
              <a:ext uri="{FF2B5EF4-FFF2-40B4-BE49-F238E27FC236}">
                <a16:creationId xmlns:a16="http://schemas.microsoft.com/office/drawing/2014/main" id="{8E61DB8E-E369-C89A-862C-DDAD2E6421CA}"/>
              </a:ext>
            </a:extLst>
          </p:cNvPr>
          <p:cNvSpPr txBox="1"/>
          <p:nvPr/>
        </p:nvSpPr>
        <p:spPr>
          <a:xfrm>
            <a:off x="0" y="6027003"/>
            <a:ext cx="12192000" cy="830997"/>
          </a:xfrm>
          <a:prstGeom prst="rect">
            <a:avLst/>
          </a:prstGeom>
          <a:solidFill>
            <a:schemeClr val="bg1"/>
          </a:solidFill>
          <a:ln w="57150">
            <a:solidFill>
              <a:srgbClr val="004165"/>
            </a:solidFill>
          </a:ln>
        </p:spPr>
        <p:txBody>
          <a:bodyPr wrap="square" rtlCol="0">
            <a:spAutoFit/>
          </a:bodyPr>
          <a:lstStyle/>
          <a:p>
            <a:pPr algn="ctr"/>
            <a:r>
              <a:rPr lang="en-GB" sz="2400" dirty="0"/>
              <a:t>What are the root causes of problems in the club?</a:t>
            </a:r>
          </a:p>
          <a:p>
            <a:pPr algn="ctr"/>
            <a:r>
              <a:rPr lang="en-GB" sz="2400" dirty="0"/>
              <a:t>What are your initial recommendations for areas of improvement?</a:t>
            </a:r>
            <a:endParaRPr lang="en-US" sz="2400" dirty="0"/>
          </a:p>
        </p:txBody>
      </p:sp>
    </p:spTree>
    <p:extLst>
      <p:ext uri="{BB962C8B-B14F-4D97-AF65-F5344CB8AC3E}">
        <p14:creationId xmlns:p14="http://schemas.microsoft.com/office/powerpoint/2010/main" val="2082856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39A8C-ED0F-37B7-3E27-367C96D27C11}"/>
              </a:ext>
            </a:extLst>
          </p:cNvPr>
          <p:cNvSpPr>
            <a:spLocks noGrp="1"/>
          </p:cNvSpPr>
          <p:nvPr>
            <p:ph type="title"/>
          </p:nvPr>
        </p:nvSpPr>
        <p:spPr>
          <a:xfrm>
            <a:off x="1676400" y="1447800"/>
            <a:ext cx="3581400" cy="2173224"/>
          </a:xfrm>
        </p:spPr>
        <p:txBody>
          <a:bodyPr>
            <a:noAutofit/>
          </a:bodyPr>
          <a:lstStyle/>
          <a:p>
            <a:r>
              <a:rPr lang="en-US" sz="4400" dirty="0">
                <a:solidFill>
                  <a:srgbClr val="000000"/>
                </a:solidFill>
              </a:rPr>
              <a:t>Questions &amp; </a:t>
            </a:r>
            <a:br>
              <a:rPr lang="en-US" sz="4400" dirty="0">
                <a:solidFill>
                  <a:srgbClr val="000000"/>
                </a:solidFill>
              </a:rPr>
            </a:br>
            <a:r>
              <a:rPr lang="en-US" sz="4400" dirty="0">
                <a:solidFill>
                  <a:srgbClr val="000000"/>
                </a:solidFill>
              </a:rPr>
              <a:t>Answers</a:t>
            </a:r>
          </a:p>
        </p:txBody>
      </p:sp>
    </p:spTree>
    <p:extLst>
      <p:ext uri="{BB962C8B-B14F-4D97-AF65-F5344CB8AC3E}">
        <p14:creationId xmlns:p14="http://schemas.microsoft.com/office/powerpoint/2010/main" val="17334205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7FFD2E-2F35-C3C1-60D5-1D178ADC3CA6}"/>
              </a:ext>
            </a:extLst>
          </p:cNvPr>
          <p:cNvSpPr>
            <a:spLocks noGrp="1"/>
          </p:cNvSpPr>
          <p:nvPr>
            <p:ph type="title"/>
          </p:nvPr>
        </p:nvSpPr>
        <p:spPr/>
        <p:txBody>
          <a:bodyPr/>
          <a:lstStyle/>
          <a:p>
            <a:r>
              <a:rPr lang="en-GB" dirty="0">
                <a:solidFill>
                  <a:schemeClr val="bg1"/>
                </a:solidFill>
                <a:latin typeface="+mj-lt"/>
              </a:rPr>
              <a:t>Next Steps</a:t>
            </a:r>
          </a:p>
        </p:txBody>
      </p:sp>
      <p:sp>
        <p:nvSpPr>
          <p:cNvPr id="2" name="Text Placeholder 1">
            <a:extLst>
              <a:ext uri="{FF2B5EF4-FFF2-40B4-BE49-F238E27FC236}">
                <a16:creationId xmlns:a16="http://schemas.microsoft.com/office/drawing/2014/main" id="{D1C84B8A-C157-94EC-E353-15C9A22715C2}"/>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758479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a:extLst>
            <a:ext uri="{FF2B5EF4-FFF2-40B4-BE49-F238E27FC236}">
              <a16:creationId xmlns:a16="http://schemas.microsoft.com/office/drawing/2014/main" id="{7A191FEA-894D-C944-E312-8AF52425597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052768F-46D7-5D93-4654-5FDC8EB331D6}"/>
              </a:ext>
            </a:extLst>
          </p:cNvPr>
          <p:cNvSpPr>
            <a:spLocks noGrp="1"/>
          </p:cNvSpPr>
          <p:nvPr>
            <p:ph type="title"/>
          </p:nvPr>
        </p:nvSpPr>
        <p:spPr/>
        <p:txBody>
          <a:bodyPr/>
          <a:lstStyle/>
          <a:p>
            <a:r>
              <a:rPr lang="en-GB" dirty="0">
                <a:solidFill>
                  <a:schemeClr val="bg1"/>
                </a:solidFill>
                <a:latin typeface="+mj-lt"/>
              </a:rPr>
              <a:t>Next Steps – For Immediate Action</a:t>
            </a:r>
          </a:p>
        </p:txBody>
      </p:sp>
      <p:sp>
        <p:nvSpPr>
          <p:cNvPr id="5" name="Content Placeholder 4">
            <a:extLst>
              <a:ext uri="{FF2B5EF4-FFF2-40B4-BE49-F238E27FC236}">
                <a16:creationId xmlns:a16="http://schemas.microsoft.com/office/drawing/2014/main" id="{CB7B2639-BFF2-B3AA-9123-8CEA127FE45B}"/>
              </a:ext>
            </a:extLst>
          </p:cNvPr>
          <p:cNvSpPr>
            <a:spLocks noGrp="1"/>
          </p:cNvSpPr>
          <p:nvPr>
            <p:ph idx="1"/>
          </p:nvPr>
        </p:nvSpPr>
        <p:spPr>
          <a:xfrm>
            <a:off x="354000" y="1600200"/>
            <a:ext cx="6046800" cy="4267200"/>
          </a:xfrm>
          <a:solidFill>
            <a:srgbClr val="000000">
              <a:alpha val="30000"/>
            </a:srgbClr>
          </a:solidFill>
        </p:spPr>
        <p:txBody>
          <a:bodyPr vert="horz" lIns="91440" tIns="45720" rIns="91440" bIns="45720" rtlCol="0" anchor="t">
            <a:normAutofit/>
          </a:bodyPr>
          <a:lstStyle/>
          <a:p>
            <a:pPr marL="514350" indent="-514350">
              <a:lnSpc>
                <a:spcPct val="120000"/>
              </a:lnSpc>
              <a:buFont typeface="+mj-lt"/>
              <a:buAutoNum type="arabicPeriod"/>
            </a:pPr>
            <a:r>
              <a:rPr lang="en-GB" sz="3000" dirty="0">
                <a:latin typeface="+mj-lt"/>
              </a:rPr>
              <a:t>Schedule Executive Committee (EC) meetings for the year</a:t>
            </a:r>
          </a:p>
          <a:p>
            <a:pPr marL="514350" indent="-514350">
              <a:lnSpc>
                <a:spcPct val="120000"/>
              </a:lnSpc>
              <a:buFont typeface="+mj-lt"/>
              <a:buAutoNum type="arabicPeriod"/>
            </a:pPr>
            <a:r>
              <a:rPr lang="en-GB" sz="3000" dirty="0">
                <a:latin typeface="+mj-lt"/>
              </a:rPr>
              <a:t>Define club vision and goals with the EC and share with club</a:t>
            </a:r>
          </a:p>
          <a:p>
            <a:pPr marL="514350" indent="-514350">
              <a:lnSpc>
                <a:spcPct val="120000"/>
              </a:lnSpc>
              <a:buClr>
                <a:schemeClr val="bg1"/>
              </a:buClr>
              <a:buFont typeface="+mj-lt"/>
              <a:buAutoNum type="arabicPeriod"/>
            </a:pPr>
            <a:r>
              <a:rPr lang="en-GB" sz="3000" dirty="0">
                <a:latin typeface="+mj-lt"/>
              </a:rPr>
              <a:t>Submit Club Success Plan with Distinguished Club Program goals </a:t>
            </a:r>
            <a:r>
              <a:rPr lang="en-GB" sz="3000" b="1" dirty="0">
                <a:latin typeface="+mj-lt"/>
              </a:rPr>
              <a:t>by 30</a:t>
            </a:r>
            <a:r>
              <a:rPr lang="en-GB" sz="3000" b="1" baseline="30000" dirty="0">
                <a:latin typeface="+mj-lt"/>
              </a:rPr>
              <a:t>th</a:t>
            </a:r>
            <a:r>
              <a:rPr lang="en-GB" sz="3000" b="1" dirty="0">
                <a:latin typeface="+mj-lt"/>
              </a:rPr>
              <a:t> September</a:t>
            </a:r>
            <a:r>
              <a:rPr lang="en-GB" sz="3000" dirty="0">
                <a:latin typeface="+mj-lt"/>
              </a:rPr>
              <a:t> </a:t>
            </a:r>
            <a:endParaRPr lang="en-GB" sz="2600" dirty="0">
              <a:latin typeface="+mj-lt"/>
            </a:endParaRPr>
          </a:p>
        </p:txBody>
      </p:sp>
      <p:sp>
        <p:nvSpPr>
          <p:cNvPr id="2" name="Text Placeholder 1">
            <a:extLst>
              <a:ext uri="{FF2B5EF4-FFF2-40B4-BE49-F238E27FC236}">
                <a16:creationId xmlns:a16="http://schemas.microsoft.com/office/drawing/2014/main" id="{3B3F0FAB-B08C-F9D8-EC35-99249B8D8358}"/>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3990439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D2C8E6B-FC31-AF66-03E6-E4909F1F6A14}"/>
              </a:ext>
            </a:extLst>
          </p:cNvPr>
          <p:cNvSpPr txBox="1"/>
          <p:nvPr/>
        </p:nvSpPr>
        <p:spPr>
          <a:xfrm>
            <a:off x="1471612" y="3218306"/>
            <a:ext cx="9329737" cy="17543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srgbClr val="FFFFFF"/>
                </a:solidFill>
                <a:effectLst/>
                <a:uLnTx/>
                <a:uFillTx/>
                <a:latin typeface="Arial" panose="020B0604020202020204"/>
                <a:ea typeface="+mn-ea"/>
                <a:cs typeface="+mn-cs"/>
              </a:rPr>
              <a:t>Build Momentum in Your Club—Act Now!</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a:ea typeface="+mn-ea"/>
                <a:cs typeface="+mn-cs"/>
              </a:rPr>
              <a:t>Thank you for serving as a club officer!</a:t>
            </a:r>
          </a:p>
        </p:txBody>
      </p:sp>
    </p:spTree>
    <p:extLst>
      <p:ext uri="{BB962C8B-B14F-4D97-AF65-F5344CB8AC3E}">
        <p14:creationId xmlns:p14="http://schemas.microsoft.com/office/powerpoint/2010/main" val="3421642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rcRect/>
          <a:stretch>
            <a:fillRect/>
          </a:stretch>
        </a:blipFill>
        <a:effectLst/>
      </p:bgPr>
    </p:bg>
    <p:spTree>
      <p:nvGrpSpPr>
        <p:cNvPr id="1" name=""/>
        <p:cNvGrpSpPr/>
        <p:nvPr/>
      </p:nvGrpSpPr>
      <p:grpSpPr>
        <a:xfrm>
          <a:off x="0" y="0"/>
          <a:ext cx="0" cy="0"/>
          <a:chOff x="0" y="0"/>
          <a:chExt cx="0" cy="0"/>
        </a:xfrm>
      </p:grpSpPr>
      <p:sp>
        <p:nvSpPr>
          <p:cNvPr id="722" name="Google Shape;293;p38"/>
          <p:cNvSpPr txBox="1"/>
          <p:nvPr/>
        </p:nvSpPr>
        <p:spPr>
          <a:xfrm>
            <a:off x="6410300" y="1219200"/>
            <a:ext cx="4095710" cy="44011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699" tIns="45699" rIns="45699" bIns="45699">
            <a:spAutoFit/>
          </a:bodyPr>
          <a:lstStyle/>
          <a:p>
            <a:pPr marL="285750" marR="0" lvl="0" indent="-285750" algn="l" defTabSz="914400" rtl="0" eaLnBrk="1" fontAlgn="auto" latinLnBrk="0" hangingPunct="0">
              <a:lnSpc>
                <a:spcPct val="100000"/>
              </a:lnSpc>
              <a:spcBef>
                <a:spcPts val="0"/>
              </a:spcBef>
              <a:spcAft>
                <a:spcPts val="0"/>
              </a:spcAft>
              <a:buClr>
                <a:srgbClr val="FFFFFF"/>
              </a:buClr>
              <a:buSzPts val="2800"/>
              <a:buFont typeface="Arial"/>
              <a:buChar char="•"/>
              <a:tabLst/>
              <a:defRPr sz="2800">
                <a:solidFill>
                  <a:srgbClr val="FFFFFF"/>
                </a:solidFill>
                <a:latin typeface="Arial"/>
                <a:ea typeface="Arial"/>
                <a:cs typeface="Arial"/>
                <a:sym typeface="Arial"/>
              </a:defRPr>
            </a:pPr>
            <a:endParaRPr kumimoji="0" sz="2800" b="0" i="0" u="none" strike="noStrike" kern="0" cap="none" spc="0" normalizeH="0" baseline="0" noProof="0" dirty="0">
              <a:ln>
                <a:noFill/>
              </a:ln>
              <a:solidFill>
                <a:srgbClr val="FFFFFF"/>
              </a:solidFill>
              <a:effectLst/>
              <a:uLnTx/>
              <a:uFillTx/>
              <a:latin typeface="Arial"/>
              <a:cs typeface="Arial"/>
              <a:sym typeface="Arial"/>
            </a:endParaRPr>
          </a:p>
          <a:p>
            <a:pPr marL="360000" lvl="0" indent="-360000" fontAlgn="auto">
              <a:spcBef>
                <a:spcPts val="0"/>
              </a:spcBef>
              <a:spcAft>
                <a:spcPts val="0"/>
              </a:spcAft>
              <a:buFont typeface="Arial" panose="020B0604020202020204" pitchFamily="34" charset="0"/>
              <a:buChar char="•"/>
              <a:defRPr/>
            </a:pPr>
            <a:r>
              <a:rPr lang="en-GB" sz="2800" dirty="0"/>
              <a:t>Club Success Cycle</a:t>
            </a:r>
          </a:p>
          <a:p>
            <a:pPr marL="360000" lvl="0" indent="-360000" fontAlgn="auto">
              <a:spcBef>
                <a:spcPts val="0"/>
              </a:spcBef>
              <a:spcAft>
                <a:spcPts val="0"/>
              </a:spcAft>
              <a:buFont typeface="Arial" panose="020B0604020202020204" pitchFamily="34" charset="0"/>
              <a:buChar char="•"/>
              <a:defRPr/>
            </a:pPr>
            <a:r>
              <a:rPr lang="en-GB" sz="2800" dirty="0"/>
              <a:t>Transferable Skills</a:t>
            </a:r>
          </a:p>
          <a:p>
            <a:pPr marL="360000" indent="-360000">
              <a:buFont typeface="Arial" panose="020B0604020202020204" pitchFamily="34" charset="0"/>
              <a:buChar char="•"/>
            </a:pPr>
            <a:r>
              <a:rPr lang="en-GB" sz="2800" dirty="0"/>
              <a:t>Key Responsibility</a:t>
            </a:r>
          </a:p>
          <a:p>
            <a:pPr marL="360000" indent="-360000">
              <a:buFont typeface="Arial" panose="020B0604020202020204" pitchFamily="34" charset="0"/>
              <a:buChar char="•"/>
            </a:pPr>
            <a:r>
              <a:rPr lang="en-GB" sz="2800" dirty="0"/>
              <a:t>Responsibilities</a:t>
            </a:r>
          </a:p>
          <a:p>
            <a:pPr marL="360000" indent="-360000">
              <a:buFont typeface="Arial" panose="020B0604020202020204" pitchFamily="34" charset="0"/>
              <a:buChar char="•"/>
            </a:pPr>
            <a:r>
              <a:rPr lang="en-GB" sz="2800" dirty="0"/>
              <a:t>Resources</a:t>
            </a:r>
          </a:p>
          <a:p>
            <a:pPr marL="360000" indent="-360000">
              <a:buFont typeface="Arial" panose="020B0604020202020204" pitchFamily="34" charset="0"/>
              <a:buChar char="•"/>
            </a:pPr>
            <a:r>
              <a:rPr lang="en-GB" sz="2800" dirty="0"/>
              <a:t>Case Study</a:t>
            </a:r>
          </a:p>
          <a:p>
            <a:pPr marL="360000" lvl="0" indent="-360000" fontAlgn="auto">
              <a:spcBef>
                <a:spcPts val="0"/>
              </a:spcBef>
              <a:spcAft>
                <a:spcPts val="0"/>
              </a:spcAft>
              <a:buFont typeface="Arial" panose="020B0604020202020204" pitchFamily="34" charset="0"/>
              <a:buChar char="•"/>
              <a:defRPr/>
            </a:pPr>
            <a:r>
              <a:rPr lang="en-GB" sz="2800" dirty="0"/>
              <a:t>Q&amp;A</a:t>
            </a:r>
          </a:p>
          <a:p>
            <a:pPr marL="360000" indent="-360000">
              <a:buFont typeface="Arial" panose="020B0604020202020204" pitchFamily="34" charset="0"/>
              <a:buChar char="•"/>
            </a:pPr>
            <a:r>
              <a:rPr lang="en-GB" sz="2800" dirty="0"/>
              <a:t>Next Steps</a:t>
            </a:r>
            <a:br>
              <a:rPr kumimoji="0" sz="2800" b="0" i="0" u="none" strike="noStrike" kern="0" cap="none" spc="0" normalizeH="0" baseline="0" noProof="0" dirty="0">
                <a:ln>
                  <a:noFill/>
                </a:ln>
                <a:solidFill>
                  <a:srgbClr val="00374A"/>
                </a:solidFill>
                <a:effectLst/>
                <a:uLnTx/>
                <a:uFillTx/>
                <a:latin typeface="Arial"/>
                <a:cs typeface="Arial"/>
                <a:sym typeface="Arial"/>
              </a:rPr>
            </a:br>
            <a:endParaRPr kumimoji="0" sz="2800" b="0" i="0" u="none" strike="noStrike" kern="0" cap="none" spc="0" normalizeH="0" baseline="0" noProof="0" dirty="0">
              <a:ln>
                <a:noFill/>
              </a:ln>
              <a:solidFill>
                <a:srgbClr val="00374A"/>
              </a:solidFill>
              <a:effectLst/>
              <a:uLnTx/>
              <a:uFillTx/>
              <a:latin typeface="Arial"/>
              <a:cs typeface="Arial"/>
              <a:sym typeface="Arial"/>
            </a:endParaRPr>
          </a:p>
        </p:txBody>
      </p:sp>
      <p:sp>
        <p:nvSpPr>
          <p:cNvPr id="723" name="Title 3"/>
          <p:cNvSpPr txBox="1">
            <a:spLocks noGrp="1"/>
          </p:cNvSpPr>
          <p:nvPr>
            <p:ph type="title"/>
          </p:nvPr>
        </p:nvSpPr>
        <p:spPr>
          <a:xfrm>
            <a:off x="1981200" y="1600200"/>
            <a:ext cx="3276600" cy="731521"/>
          </a:xfrm>
          <a:prstGeom prst="rect">
            <a:avLst/>
          </a:prstGeom>
        </p:spPr>
        <p:txBody>
          <a:bodyPr/>
          <a:lstStyle>
            <a:lvl1pPr algn="l" defTabSz="868680">
              <a:defRPr sz="4560">
                <a:solidFill>
                  <a:srgbClr val="00374A"/>
                </a:solidFill>
              </a:defRPr>
            </a:lvl1pPr>
          </a:lstStyle>
          <a:p>
            <a:pPr algn="ctr"/>
            <a:r>
              <a:rPr dirty="0"/>
              <a:t>Agenda</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5000" r="-2000" b="5000"/>
          </a:stretch>
        </a:blipFill>
        <a:effectLst/>
      </p:bgPr>
    </p:bg>
    <p:spTree>
      <p:nvGrpSpPr>
        <p:cNvPr id="1" name="">
          <a:extLst>
            <a:ext uri="{FF2B5EF4-FFF2-40B4-BE49-F238E27FC236}">
              <a16:creationId xmlns:a16="http://schemas.microsoft.com/office/drawing/2014/main" id="{7ED8627F-52FC-10A7-8E96-14D7A6D4852C}"/>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3E5117A6-1E03-9F07-ECA1-AEA74303F7C2}"/>
              </a:ext>
            </a:extLst>
          </p:cNvPr>
          <p:cNvSpPr>
            <a:spLocks noGrp="1"/>
          </p:cNvSpPr>
          <p:nvPr>
            <p:ph type="ctrTitle"/>
          </p:nvPr>
        </p:nvSpPr>
        <p:spPr>
          <a:xfrm>
            <a:off x="4648200" y="2590800"/>
            <a:ext cx="5943600" cy="1295400"/>
          </a:xfrm>
        </p:spPr>
        <p:txBody>
          <a:bodyPr>
            <a:noAutofit/>
          </a:bodyPr>
          <a:lstStyle/>
          <a:p>
            <a:pPr algn="l"/>
            <a:r>
              <a:rPr lang="en-GB" sz="4000" dirty="0">
                <a:solidFill>
                  <a:srgbClr val="004165"/>
                </a:solidFill>
                <a:latin typeface="Arial" panose="020B0604020202020204" pitchFamily="34" charset="0"/>
                <a:cs typeface="Arial" panose="020B0604020202020204" pitchFamily="34" charset="0"/>
              </a:rPr>
              <a:t>President</a:t>
            </a:r>
            <a:br>
              <a:rPr lang="en-GB" sz="4000" dirty="0">
                <a:solidFill>
                  <a:srgbClr val="004165"/>
                </a:solidFill>
                <a:latin typeface="Arial" panose="020B0604020202020204" pitchFamily="34" charset="0"/>
                <a:cs typeface="Arial" panose="020B0604020202020204" pitchFamily="34" charset="0"/>
              </a:rPr>
            </a:br>
            <a:r>
              <a:rPr lang="en-GB" sz="4000" dirty="0">
                <a:solidFill>
                  <a:srgbClr val="004165"/>
                </a:solidFill>
                <a:latin typeface="Arial" panose="020B0604020202020204" pitchFamily="34" charset="0"/>
                <a:cs typeface="Arial" panose="020B0604020202020204" pitchFamily="34" charset="0"/>
              </a:rPr>
              <a:t>Responsibilities</a:t>
            </a:r>
            <a:endParaRPr lang="en-US" sz="4000" dirty="0">
              <a:solidFill>
                <a:srgbClr val="00416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902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6227D-1BE4-A834-4F22-484AA9A56705}"/>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0BC0C58-5879-9A48-8361-E63BF4E0E555}"/>
              </a:ext>
            </a:extLst>
          </p:cNvPr>
          <p:cNvSpPr txBox="1">
            <a:spLocks/>
          </p:cNvSpPr>
          <p:nvPr/>
        </p:nvSpPr>
        <p:spPr>
          <a:xfrm>
            <a:off x="298716" y="1424577"/>
            <a:ext cx="4646260" cy="45245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VPPR</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Sergeant at Arms</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B050"/>
                </a:solidFill>
                <a:effectLst/>
                <a:uLnTx/>
                <a:uFillTx/>
                <a:latin typeface="Arial" panose="020B0604020202020204" pitchFamily="34" charset="0"/>
                <a:ea typeface="+mn-ea"/>
                <a:cs typeface="+mn-cs"/>
              </a:rPr>
              <a:t>VPM</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FFC000"/>
                </a:solidFill>
                <a:effectLst/>
                <a:uLnTx/>
                <a:uFillTx/>
                <a:latin typeface="Arial" panose="020B0604020202020204" pitchFamily="34" charset="0"/>
                <a:ea typeface="+mn-ea"/>
                <a:cs typeface="+mn-cs"/>
              </a:rPr>
              <a:t>VPE</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President</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Secretary</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Treasurer</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rPr>
              <a:t>Advocate – All Members</a:t>
            </a:r>
            <a:endParaRPr kumimoji="0" lang="en-US" sz="2200" b="1"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endParaRPr>
          </a:p>
        </p:txBody>
      </p:sp>
      <p:sp>
        <p:nvSpPr>
          <p:cNvPr id="23" name="Freeform: Shape 22">
            <a:extLst>
              <a:ext uri="{FF2B5EF4-FFF2-40B4-BE49-F238E27FC236}">
                <a16:creationId xmlns:a16="http://schemas.microsoft.com/office/drawing/2014/main" id="{3804DE91-DB30-42C1-A156-0B8BD5A459F5}"/>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grpSp>
        <p:nvGrpSpPr>
          <p:cNvPr id="2" name="Group 1">
            <a:extLst>
              <a:ext uri="{FF2B5EF4-FFF2-40B4-BE49-F238E27FC236}">
                <a16:creationId xmlns:a16="http://schemas.microsoft.com/office/drawing/2014/main" id="{8F297DEA-34A1-E490-EEB1-7FC8C6E23534}"/>
              </a:ext>
            </a:extLst>
          </p:cNvPr>
          <p:cNvGrpSpPr/>
          <p:nvPr/>
        </p:nvGrpSpPr>
        <p:grpSpPr>
          <a:xfrm>
            <a:off x="5276796" y="186275"/>
            <a:ext cx="6450663" cy="5935694"/>
            <a:chOff x="5276796" y="191152"/>
            <a:chExt cx="6450663" cy="6371075"/>
          </a:xfrm>
        </p:grpSpPr>
        <p:sp>
          <p:nvSpPr>
            <p:cNvPr id="6" name="Freeform: Shape 5">
              <a:extLst>
                <a:ext uri="{FF2B5EF4-FFF2-40B4-BE49-F238E27FC236}">
                  <a16:creationId xmlns:a16="http://schemas.microsoft.com/office/drawing/2014/main" id="{8E8BB114-9055-D371-3549-6C844E0E4703}"/>
                </a:ext>
              </a:extLst>
            </p:cNvPr>
            <p:cNvSpPr/>
            <p:nvPr/>
          </p:nvSpPr>
          <p:spPr>
            <a:xfrm>
              <a:off x="7896127" y="19115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Guest Interest</a:t>
              </a:r>
            </a:p>
          </p:txBody>
        </p:sp>
        <p:sp>
          <p:nvSpPr>
            <p:cNvPr id="7" name="Freeform: Shape 6">
              <a:extLst>
                <a:ext uri="{FF2B5EF4-FFF2-40B4-BE49-F238E27FC236}">
                  <a16:creationId xmlns:a16="http://schemas.microsoft.com/office/drawing/2014/main" id="{8E484A22-A4AA-5D07-2A5D-A91DDC925523}"/>
                </a:ext>
              </a:extLst>
            </p:cNvPr>
            <p:cNvSpPr/>
            <p:nvPr/>
          </p:nvSpPr>
          <p:spPr>
            <a:xfrm rot="1200000">
              <a:off x="9187437" y="900642"/>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70AA1A9C-73D0-B03A-137F-C842E3A08D36}"/>
                </a:ext>
              </a:extLst>
            </p:cNvPr>
            <p:cNvSpPr/>
            <p:nvPr/>
          </p:nvSpPr>
          <p:spPr>
            <a:xfrm>
              <a:off x="9605774"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9" name="Freeform: Shape 8">
              <a:extLst>
                <a:ext uri="{FF2B5EF4-FFF2-40B4-BE49-F238E27FC236}">
                  <a16:creationId xmlns:a16="http://schemas.microsoft.com/office/drawing/2014/main" id="{79447DCE-1A97-9F6B-6DA8-6A0A986A0807}"/>
                </a:ext>
              </a:extLst>
            </p:cNvPr>
            <p:cNvSpPr/>
            <p:nvPr/>
          </p:nvSpPr>
          <p:spPr>
            <a:xfrm rot="3600000">
              <a:off x="10501108" y="199480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A5027359-3040-F97E-E3FB-201DD5863056}"/>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25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C1C37E29-3572-A67D-D007-21CC6675B1D5}"/>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55C3B731-AEC3-ADB1-B3D7-BCC2C147ACD5}"/>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Member-ship</a:t>
              </a: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3" name="Freeform: Shape 12">
              <a:extLst>
                <a:ext uri="{FF2B5EF4-FFF2-40B4-BE49-F238E27FC236}">
                  <a16:creationId xmlns:a16="http://schemas.microsoft.com/office/drawing/2014/main" id="{961FC52F-9EE0-6C7A-63D3-946B4A00939C}"/>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4" name="Freeform: Shape 13">
              <a:extLst>
                <a:ext uri="{FF2B5EF4-FFF2-40B4-BE49-F238E27FC236}">
                  <a16:creationId xmlns:a16="http://schemas.microsoft.com/office/drawing/2014/main" id="{C71EA54A-704C-1EAC-A317-7285FB7684F8}"/>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Orientation</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5" name="Freeform: Shape 14">
              <a:extLst>
                <a:ext uri="{FF2B5EF4-FFF2-40B4-BE49-F238E27FC236}">
                  <a16:creationId xmlns:a16="http://schemas.microsoft.com/office/drawing/2014/main" id="{E692DE3E-6466-248F-E08A-C4372D48269E}"/>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Freeform: Shape 15">
              <a:extLst>
                <a:ext uri="{FF2B5EF4-FFF2-40B4-BE49-F238E27FC236}">
                  <a16:creationId xmlns:a16="http://schemas.microsoft.com/office/drawing/2014/main" id="{8F32D515-92C9-F614-F773-E03930E9E476}"/>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7" name="Freeform: Shape 16">
              <a:extLst>
                <a:ext uri="{FF2B5EF4-FFF2-40B4-BE49-F238E27FC236}">
                  <a16:creationId xmlns:a16="http://schemas.microsoft.com/office/drawing/2014/main" id="{E1E28A6A-CFAC-9356-131A-9320313EBC26}"/>
                </a:ext>
              </a:extLst>
            </p:cNvPr>
            <p:cNvSpPr/>
            <p:nvPr/>
          </p:nvSpPr>
          <p:spPr>
            <a:xfrm rot="2400000">
              <a:off x="6741611" y="5172824"/>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8" name="Freeform: Shape 17">
              <a:extLst>
                <a:ext uri="{FF2B5EF4-FFF2-40B4-BE49-F238E27FC236}">
                  <a16:creationId xmlns:a16="http://schemas.microsoft.com/office/drawing/2014/main" id="{CECF79B6-B8FA-CCA4-F455-8D04E248564F}"/>
                </a:ext>
              </a:extLst>
            </p:cNvPr>
            <p:cNvSpPr/>
            <p:nvPr/>
          </p:nvSpPr>
          <p:spPr>
            <a:xfrm>
              <a:off x="5592727"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3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9" name="Freeform: Shape 18">
              <a:extLst>
                <a:ext uri="{FF2B5EF4-FFF2-40B4-BE49-F238E27FC236}">
                  <a16:creationId xmlns:a16="http://schemas.microsoft.com/office/drawing/2014/main" id="{BF4C7253-8A7D-D0EA-9260-C777E9EDE6F3}"/>
                </a:ext>
              </a:extLst>
            </p:cNvPr>
            <p:cNvSpPr/>
            <p:nvPr/>
          </p:nvSpPr>
          <p:spPr>
            <a:xfrm rot="4800000">
              <a:off x="5881391" y="369534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0" name="Freeform: Shape 19">
              <a:extLst>
                <a:ext uri="{FF2B5EF4-FFF2-40B4-BE49-F238E27FC236}">
                  <a16:creationId xmlns:a16="http://schemas.microsoft.com/office/drawing/2014/main" id="{2C37A39D-72E3-4791-197D-9BA160E0A043}"/>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Engage-ment</a:t>
              </a:r>
            </a:p>
          </p:txBody>
        </p:sp>
        <p:sp>
          <p:nvSpPr>
            <p:cNvPr id="21" name="Freeform: Shape 20">
              <a:extLst>
                <a:ext uri="{FF2B5EF4-FFF2-40B4-BE49-F238E27FC236}">
                  <a16:creationId xmlns:a16="http://schemas.microsoft.com/office/drawing/2014/main" id="{6709459F-40A8-10B7-E792-18702DE3E931}"/>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2" name="Freeform: Shape 21">
              <a:extLst>
                <a:ext uri="{FF2B5EF4-FFF2-40B4-BE49-F238E27FC236}">
                  <a16:creationId xmlns:a16="http://schemas.microsoft.com/office/drawing/2014/main" id="{955D098D-3D62-CF6B-02A3-19F623CCF273}"/>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5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Leadership</a:t>
              </a:r>
            </a:p>
          </p:txBody>
        </p:sp>
        <p:sp>
          <p:nvSpPr>
            <p:cNvPr id="24" name="Freeform: Shape 23">
              <a:extLst>
                <a:ext uri="{FF2B5EF4-FFF2-40B4-BE49-F238E27FC236}">
                  <a16:creationId xmlns:a16="http://schemas.microsoft.com/office/drawing/2014/main" id="{F5FEE072-0ED5-CAE3-34DF-43C2E4F41F20}"/>
                </a:ext>
              </a:extLst>
            </p:cNvPr>
            <p:cNvSpPr/>
            <p:nvPr/>
          </p:nvSpPr>
          <p:spPr>
            <a:xfrm>
              <a:off x="7861941" y="2668800"/>
              <a:ext cx="1482956" cy="15204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Advocate</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grpSp>
      <p:sp>
        <p:nvSpPr>
          <p:cNvPr id="25" name="Title 23">
            <a:extLst>
              <a:ext uri="{FF2B5EF4-FFF2-40B4-BE49-F238E27FC236}">
                <a16:creationId xmlns:a16="http://schemas.microsoft.com/office/drawing/2014/main" id="{FFE01209-2F0F-BA38-58BF-A3D5F2BA6C81}"/>
              </a:ext>
            </a:extLst>
          </p:cNvPr>
          <p:cNvSpPr>
            <a:spLocks noGrp="1"/>
          </p:cNvSpPr>
          <p:nvPr>
            <p:ph type="title"/>
          </p:nvPr>
        </p:nvSpPr>
        <p:spPr>
          <a:xfrm>
            <a:off x="298716" y="503593"/>
            <a:ext cx="11647366" cy="649224"/>
          </a:xfrm>
        </p:spPr>
        <p:txBody>
          <a:bodyPr>
            <a:normAutofit/>
          </a:bodyPr>
          <a:lstStyle/>
          <a:p>
            <a:r>
              <a:rPr lang="en-US" sz="3600" dirty="0"/>
              <a:t>Club Success Cycle</a:t>
            </a:r>
            <a:endParaRPr lang="en-GB" dirty="0"/>
          </a:p>
        </p:txBody>
      </p:sp>
    </p:spTree>
    <p:extLst>
      <p:ext uri="{BB962C8B-B14F-4D97-AF65-F5344CB8AC3E}">
        <p14:creationId xmlns:p14="http://schemas.microsoft.com/office/powerpoint/2010/main" val="3507415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174EF-8952-EAAE-2632-0CB00649ED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FFADE7-443D-3F33-A19B-275B75B92D42}"/>
              </a:ext>
            </a:extLst>
          </p:cNvPr>
          <p:cNvSpPr>
            <a:spLocks noGrp="1"/>
          </p:cNvSpPr>
          <p:nvPr>
            <p:ph type="title"/>
          </p:nvPr>
        </p:nvSpPr>
        <p:spPr>
          <a:xfrm>
            <a:off x="304800" y="520251"/>
            <a:ext cx="11484000" cy="645075"/>
          </a:xfrm>
        </p:spPr>
        <p:txBody>
          <a:bodyPr/>
          <a:lstStyle/>
          <a:p>
            <a:r>
              <a:rPr lang="en-GB" dirty="0"/>
              <a:t>Club Success Cycle – President</a:t>
            </a:r>
          </a:p>
        </p:txBody>
      </p:sp>
      <p:sp>
        <p:nvSpPr>
          <p:cNvPr id="4" name="Text Placeholder 3">
            <a:extLst>
              <a:ext uri="{FF2B5EF4-FFF2-40B4-BE49-F238E27FC236}">
                <a16:creationId xmlns:a16="http://schemas.microsoft.com/office/drawing/2014/main" id="{E2D6F23B-7180-7813-0F80-E78ED407057A}"/>
              </a:ext>
            </a:extLst>
          </p:cNvPr>
          <p:cNvSpPr>
            <a:spLocks noGrp="1"/>
          </p:cNvSpPr>
          <p:nvPr>
            <p:ph type="body" sz="quarter" idx="10"/>
          </p:nvPr>
        </p:nvSpPr>
        <p:spPr/>
        <p:txBody>
          <a:bodyPr/>
          <a:lstStyle/>
          <a:p>
            <a:endParaRPr lang="en-GB" dirty="0"/>
          </a:p>
        </p:txBody>
      </p:sp>
      <p:sp>
        <p:nvSpPr>
          <p:cNvPr id="5" name="Content Placeholder 2">
            <a:extLst>
              <a:ext uri="{FF2B5EF4-FFF2-40B4-BE49-F238E27FC236}">
                <a16:creationId xmlns:a16="http://schemas.microsoft.com/office/drawing/2014/main" id="{90FA68D5-8764-B2CD-3D36-80508B100641}"/>
              </a:ext>
            </a:extLst>
          </p:cNvPr>
          <p:cNvSpPr txBox="1">
            <a:spLocks/>
          </p:cNvSpPr>
          <p:nvPr/>
        </p:nvSpPr>
        <p:spPr>
          <a:xfrm>
            <a:off x="354000" y="1905000"/>
            <a:ext cx="5208600" cy="38099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Inspire members to take on Leadership positions to continue their personal development in Toastmasters</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Encourage all members to be advocates for the club and encourage guests to join</a:t>
            </a:r>
          </a:p>
        </p:txBody>
      </p:sp>
      <p:sp>
        <p:nvSpPr>
          <p:cNvPr id="3" name="Text Placeholder 3">
            <a:extLst>
              <a:ext uri="{FF2B5EF4-FFF2-40B4-BE49-F238E27FC236}">
                <a16:creationId xmlns:a16="http://schemas.microsoft.com/office/drawing/2014/main" id="{B187B5FB-BA7F-8250-6F04-B9559BCD2190}"/>
              </a:ext>
            </a:extLst>
          </p:cNvPr>
          <p:cNvSpPr txBox="1">
            <a:spLocks/>
          </p:cNvSpPr>
          <p:nvPr/>
        </p:nvSpPr>
        <p:spPr>
          <a:xfrm>
            <a:off x="-5157377" y="6400800"/>
            <a:ext cx="4320000" cy="288000"/>
          </a:xfrm>
          <a:prstGeom prst="rect">
            <a:avLst/>
          </a:prstGeom>
        </p:spPr>
        <p:txBody>
          <a:bodyPr anchor="ctr"/>
          <a:lstStyle>
            <a:lvl1pPr marL="0" indent="0" algn="r" rtl="0" eaLnBrk="1" fontAlgn="base" hangingPunct="1">
              <a:spcBef>
                <a:spcPct val="20000"/>
              </a:spcBef>
              <a:spcAft>
                <a:spcPct val="0"/>
              </a:spcAft>
              <a:buClr>
                <a:srgbClr val="800000"/>
              </a:buClr>
              <a:buSzPct val="87000"/>
              <a:buFont typeface="ArialUnicodeMS" charset="0"/>
              <a:buNone/>
              <a:defRPr sz="1200">
                <a:solidFill>
                  <a:schemeClr val="bg1"/>
                </a:solidFill>
                <a:latin typeface="Arial" panose="020B0604020202020204" pitchFamily="34" charset="0"/>
                <a:ea typeface="Myriad Pro" charset="0"/>
                <a:cs typeface="Arial" panose="020B0604020202020204" pitchFamily="34" charset="0"/>
              </a:defRPr>
            </a:lvl1pPr>
            <a:lvl2pPr marL="742950" indent="-285750" algn="l" rtl="0" eaLnBrk="1" fontAlgn="base" hangingPunct="1">
              <a:spcBef>
                <a:spcPct val="20000"/>
              </a:spcBef>
              <a:spcAft>
                <a:spcPct val="0"/>
              </a:spcAft>
              <a:buClr>
                <a:srgbClr val="063052"/>
              </a:buClr>
              <a:buSzPct val="80000"/>
              <a:buFont typeface="Wingdings" charset="0"/>
              <a:buChar char="§"/>
              <a:defRPr sz="1200">
                <a:solidFill>
                  <a:schemeClr val="tx1"/>
                </a:solidFill>
                <a:latin typeface="Myriad Pro" panose="020B0503030403020204" pitchFamily="34"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200">
                <a:solidFill>
                  <a:schemeClr val="tx1"/>
                </a:solidFill>
                <a:latin typeface="Myriad Pro" panose="020B0503030403020204" pitchFamily="34"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200">
                <a:solidFill>
                  <a:schemeClr val="tx1"/>
                </a:solidFill>
                <a:latin typeface="Myriad Pro" panose="020B0503030403020204" pitchFamily="34"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200">
                <a:solidFill>
                  <a:srgbClr val="063052"/>
                </a:solidFill>
                <a:latin typeface="Myriad Pro" panose="020B0503030403020204" pitchFamily="34" charset="0"/>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algn="r" defTabSz="914400" rtl="0" eaLnBrk="1" fontAlgn="base" latinLnBrk="0" hangingPunct="1">
              <a:lnSpc>
                <a:spcPct val="100000"/>
              </a:lnSpc>
              <a:spcBef>
                <a:spcPct val="20000"/>
              </a:spcBef>
              <a:spcAft>
                <a:spcPct val="0"/>
              </a:spcAft>
              <a:buClr>
                <a:srgbClr val="800000"/>
              </a:buClr>
              <a:buSzPct val="87000"/>
              <a:buFont typeface="ArialUnicodeMS" charset="0"/>
              <a:buNone/>
              <a:tabLst/>
              <a:defRPr/>
            </a:pPr>
            <a:endParaRPr kumimoji="0" lang="en-GB" sz="1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1" name="Freeform: Shape 30">
            <a:extLst>
              <a:ext uri="{FF2B5EF4-FFF2-40B4-BE49-F238E27FC236}">
                <a16:creationId xmlns:a16="http://schemas.microsoft.com/office/drawing/2014/main" id="{D2FC5C63-DA9A-8F46-C581-9B8D0D4EC941}"/>
              </a:ext>
            </a:extLst>
          </p:cNvPr>
          <p:cNvSpPr/>
          <p:nvPr/>
        </p:nvSpPr>
        <p:spPr>
          <a:xfrm>
            <a:off x="9372955" y="3738271"/>
            <a:ext cx="1879215" cy="1879215"/>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Advocate</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grpSp>
        <p:nvGrpSpPr>
          <p:cNvPr id="6" name="Group 5">
            <a:extLst>
              <a:ext uri="{FF2B5EF4-FFF2-40B4-BE49-F238E27FC236}">
                <a16:creationId xmlns:a16="http://schemas.microsoft.com/office/drawing/2014/main" id="{2DC61846-C82F-8658-A49D-60E1E2A8204B}"/>
              </a:ext>
            </a:extLst>
          </p:cNvPr>
          <p:cNvGrpSpPr/>
          <p:nvPr/>
        </p:nvGrpSpPr>
        <p:grpSpPr>
          <a:xfrm>
            <a:off x="6186480" y="1529863"/>
            <a:ext cx="3995011" cy="4325814"/>
            <a:chOff x="5276796" y="813412"/>
            <a:chExt cx="2522899" cy="2787619"/>
          </a:xfrm>
        </p:grpSpPr>
        <p:sp>
          <p:nvSpPr>
            <p:cNvPr id="7" name="Freeform: Shape 6">
              <a:extLst>
                <a:ext uri="{FF2B5EF4-FFF2-40B4-BE49-F238E27FC236}">
                  <a16:creationId xmlns:a16="http://schemas.microsoft.com/office/drawing/2014/main" id="{9FB1618E-D3D5-8639-3F4D-C74DA9A107B5}"/>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Engagement</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6A46C755-3D7A-CF50-0777-F7ADA711A483}"/>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9" name="Freeform: Shape 8">
              <a:extLst>
                <a:ext uri="{FF2B5EF4-FFF2-40B4-BE49-F238E27FC236}">
                  <a16:creationId xmlns:a16="http://schemas.microsoft.com/office/drawing/2014/main" id="{212C5A94-D839-82EC-6F76-CA769254DECA}"/>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Leadership</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7C1802EC-79E3-B977-A4B0-3BFA0306C19E}"/>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grpSp>
    </p:spTree>
    <p:extLst>
      <p:ext uri="{BB962C8B-B14F-4D97-AF65-F5344CB8AC3E}">
        <p14:creationId xmlns:p14="http://schemas.microsoft.com/office/powerpoint/2010/main" val="3456966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lum/>
          </a:blip>
          <a:srcRect/>
          <a:stretch>
            <a:fillRect t="-1000" b="-1000"/>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2693093-5266-3924-9DC0-0554C8F0B2EF}"/>
              </a:ext>
            </a:extLst>
          </p:cNvPr>
          <p:cNvSpPr>
            <a:spLocks noGrp="1"/>
          </p:cNvSpPr>
          <p:nvPr>
            <p:ph type="title"/>
          </p:nvPr>
        </p:nvSpPr>
        <p:spPr/>
        <p:txBody>
          <a:bodyPr lIns="91440" tIns="45720" rIns="91440" bIns="45720" anchor="t"/>
          <a:lstStyle/>
          <a:p>
            <a:r>
              <a:rPr lang="en-GB" dirty="0">
                <a:solidFill>
                  <a:srgbClr val="000000"/>
                </a:solidFill>
                <a:latin typeface="+mj-lt"/>
              </a:rPr>
              <a:t>Transferable Skills</a:t>
            </a:r>
          </a:p>
        </p:txBody>
      </p:sp>
      <p:pic>
        <p:nvPicPr>
          <p:cNvPr id="8" name="Graphic 7" descr="Playbook">
            <a:extLst>
              <a:ext uri="{FF2B5EF4-FFF2-40B4-BE49-F238E27FC236}">
                <a16:creationId xmlns:a16="http://schemas.microsoft.com/office/drawing/2014/main" id="{87F99059-336F-8453-C767-8F92E669432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5800" y="3798816"/>
            <a:ext cx="914400" cy="914400"/>
          </a:xfrm>
          <a:prstGeom prst="rect">
            <a:avLst/>
          </a:prstGeom>
        </p:spPr>
      </p:pic>
      <p:sp>
        <p:nvSpPr>
          <p:cNvPr id="14" name="TextBox 13">
            <a:extLst>
              <a:ext uri="{FF2B5EF4-FFF2-40B4-BE49-F238E27FC236}">
                <a16:creationId xmlns:a16="http://schemas.microsoft.com/office/drawing/2014/main" id="{6AF50C96-35D2-3E58-C741-AF87E8E004B5}"/>
              </a:ext>
            </a:extLst>
          </p:cNvPr>
          <p:cNvSpPr txBox="1"/>
          <p:nvPr/>
        </p:nvSpPr>
        <p:spPr>
          <a:xfrm>
            <a:off x="2133600" y="1637912"/>
            <a:ext cx="51054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Arial" charset="0"/>
                <a:cs typeface="Arial" charset="0"/>
              </a:rPr>
              <a:t>Leadership</a:t>
            </a:r>
          </a:p>
        </p:txBody>
      </p:sp>
      <p:sp>
        <p:nvSpPr>
          <p:cNvPr id="15" name="TextBox 14">
            <a:extLst>
              <a:ext uri="{FF2B5EF4-FFF2-40B4-BE49-F238E27FC236}">
                <a16:creationId xmlns:a16="http://schemas.microsoft.com/office/drawing/2014/main" id="{EF74EF67-79A3-44C2-CC84-3FADDC5D8BC7}"/>
              </a:ext>
            </a:extLst>
          </p:cNvPr>
          <p:cNvSpPr txBox="1"/>
          <p:nvPr/>
        </p:nvSpPr>
        <p:spPr>
          <a:xfrm>
            <a:off x="2133600" y="2816160"/>
            <a:ext cx="44958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Arial" charset="0"/>
                <a:cs typeface="Arial" charset="0"/>
              </a:rPr>
              <a:t>Teamwork &amp; Management</a:t>
            </a:r>
          </a:p>
        </p:txBody>
      </p:sp>
      <p:sp>
        <p:nvSpPr>
          <p:cNvPr id="16" name="TextBox 15">
            <a:extLst>
              <a:ext uri="{FF2B5EF4-FFF2-40B4-BE49-F238E27FC236}">
                <a16:creationId xmlns:a16="http://schemas.microsoft.com/office/drawing/2014/main" id="{C10B91A4-BA33-B07E-FA20-85FF48877807}"/>
              </a:ext>
            </a:extLst>
          </p:cNvPr>
          <p:cNvSpPr txBox="1"/>
          <p:nvPr/>
        </p:nvSpPr>
        <p:spPr>
          <a:xfrm>
            <a:off x="2133600" y="3990397"/>
            <a:ext cx="32766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Arial" charset="0"/>
                <a:cs typeface="Arial" charset="0"/>
              </a:rPr>
              <a:t>Strategic Planning</a:t>
            </a:r>
          </a:p>
        </p:txBody>
      </p:sp>
      <p:sp>
        <p:nvSpPr>
          <p:cNvPr id="17" name="TextBox 16">
            <a:extLst>
              <a:ext uri="{FF2B5EF4-FFF2-40B4-BE49-F238E27FC236}">
                <a16:creationId xmlns:a16="http://schemas.microsoft.com/office/drawing/2014/main" id="{F923B397-2FE5-6DDB-D6CB-9593306B40E7}"/>
              </a:ext>
            </a:extLst>
          </p:cNvPr>
          <p:cNvSpPr txBox="1"/>
          <p:nvPr/>
        </p:nvSpPr>
        <p:spPr>
          <a:xfrm>
            <a:off x="2133600" y="5172656"/>
            <a:ext cx="43434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Arial" charset="0"/>
                <a:cs typeface="Arial" charset="0"/>
              </a:rPr>
              <a:t>Conflict Resolution</a:t>
            </a:r>
          </a:p>
        </p:txBody>
      </p:sp>
      <p:pic>
        <p:nvPicPr>
          <p:cNvPr id="3" name="Graphic 2" descr="Group of women with solid fill">
            <a:extLst>
              <a:ext uri="{FF2B5EF4-FFF2-40B4-BE49-F238E27FC236}">
                <a16:creationId xmlns:a16="http://schemas.microsoft.com/office/drawing/2014/main" id="{3F0FAAE2-E5D9-E58B-D8BB-4DAF3015B1B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85800" y="1442322"/>
            <a:ext cx="914400" cy="914400"/>
          </a:xfrm>
          <a:prstGeom prst="rect">
            <a:avLst/>
          </a:prstGeom>
        </p:spPr>
      </p:pic>
      <p:pic>
        <p:nvPicPr>
          <p:cNvPr id="5" name="Graphic 4" descr="Cheers with solid fill">
            <a:extLst>
              <a:ext uri="{FF2B5EF4-FFF2-40B4-BE49-F238E27FC236}">
                <a16:creationId xmlns:a16="http://schemas.microsoft.com/office/drawing/2014/main" id="{0DCDF8F1-370E-97AA-D80A-A0F91FBB041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85800" y="2620569"/>
            <a:ext cx="914400" cy="914400"/>
          </a:xfrm>
          <a:prstGeom prst="rect">
            <a:avLst/>
          </a:prstGeom>
        </p:spPr>
      </p:pic>
      <p:pic>
        <p:nvPicPr>
          <p:cNvPr id="10" name="Graphic 9" descr="Group brainstorm with solid fill">
            <a:extLst>
              <a:ext uri="{FF2B5EF4-FFF2-40B4-BE49-F238E27FC236}">
                <a16:creationId xmlns:a16="http://schemas.microsoft.com/office/drawing/2014/main" id="{53396EA3-823B-8DE7-D0F3-9AC8F4771B5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85800" y="4977066"/>
            <a:ext cx="914400" cy="914400"/>
          </a:xfrm>
          <a:prstGeom prst="rect">
            <a:avLst/>
          </a:prstGeom>
        </p:spPr>
      </p:pic>
    </p:spTree>
    <p:extLst>
      <p:ext uri="{BB962C8B-B14F-4D97-AF65-F5344CB8AC3E}">
        <p14:creationId xmlns:p14="http://schemas.microsoft.com/office/powerpoint/2010/main" val="2207585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49AFF69-00A7-4372-AD46-88E1DDE6CC1D}"/>
              </a:ext>
            </a:extLst>
          </p:cNvPr>
          <p:cNvSpPr>
            <a:spLocks noGrp="1"/>
          </p:cNvSpPr>
          <p:nvPr>
            <p:ph type="title"/>
          </p:nvPr>
        </p:nvSpPr>
        <p:spPr>
          <a:xfrm>
            <a:off x="304800" y="533400"/>
            <a:ext cx="3733800" cy="1828800"/>
          </a:xfrm>
        </p:spPr>
        <p:txBody>
          <a:bodyPr lIns="91440" tIns="45720" rIns="91440" bIns="45720" anchor="t"/>
          <a:lstStyle/>
          <a:p>
            <a:r>
              <a:rPr lang="en-GB" dirty="0">
                <a:solidFill>
                  <a:srgbClr val="000000"/>
                </a:solidFill>
                <a:latin typeface="+mj-lt"/>
              </a:rPr>
              <a:t>Key Presidential Responsibility</a:t>
            </a:r>
            <a:endParaRPr lang="en-GB" dirty="0">
              <a:solidFill>
                <a:srgbClr val="000000"/>
              </a:solidFill>
            </a:endParaRPr>
          </a:p>
        </p:txBody>
      </p:sp>
      <p:sp>
        <p:nvSpPr>
          <p:cNvPr id="5" name="Text Placeholder 4">
            <a:extLst>
              <a:ext uri="{FF2B5EF4-FFF2-40B4-BE49-F238E27FC236}">
                <a16:creationId xmlns:a16="http://schemas.microsoft.com/office/drawing/2014/main" id="{AA629719-E732-A960-B694-69DD878CA512}"/>
              </a:ext>
            </a:extLst>
          </p:cNvPr>
          <p:cNvSpPr>
            <a:spLocks noGrp="1"/>
          </p:cNvSpPr>
          <p:nvPr>
            <p:ph type="body" sz="quarter" idx="10"/>
          </p:nvPr>
        </p:nvSpPr>
        <p:spPr/>
        <p:txBody>
          <a:bodyPr/>
          <a:lstStyle/>
          <a:p>
            <a:endParaRPr lang="en-GB" dirty="0"/>
          </a:p>
        </p:txBody>
      </p:sp>
      <p:sp>
        <p:nvSpPr>
          <p:cNvPr id="2" name="TextBox 1">
            <a:extLst>
              <a:ext uri="{FF2B5EF4-FFF2-40B4-BE49-F238E27FC236}">
                <a16:creationId xmlns:a16="http://schemas.microsoft.com/office/drawing/2014/main" id="{44B665FC-928A-FCC1-FAA2-4E68E984E4AB}"/>
              </a:ext>
            </a:extLst>
          </p:cNvPr>
          <p:cNvSpPr txBox="1"/>
          <p:nvPr/>
        </p:nvSpPr>
        <p:spPr>
          <a:xfrm>
            <a:off x="7297380" y="5181600"/>
            <a:ext cx="4761240" cy="584775"/>
          </a:xfrm>
          <a:prstGeom prst="rect">
            <a:avLst/>
          </a:prstGeom>
          <a:noFill/>
        </p:spPr>
        <p:txBody>
          <a:bodyPr wrap="none" rtlCol="0">
            <a:spAutoFit/>
          </a:bodyPr>
          <a:lstStyle/>
          <a:p>
            <a:r>
              <a:rPr lang="en-US" sz="3200" dirty="0"/>
              <a:t>Set the tone for the club </a:t>
            </a:r>
          </a:p>
        </p:txBody>
      </p:sp>
    </p:spTree>
    <p:extLst>
      <p:ext uri="{BB962C8B-B14F-4D97-AF65-F5344CB8AC3E}">
        <p14:creationId xmlns:p14="http://schemas.microsoft.com/office/powerpoint/2010/main" val="4261175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7F2EDD75-3F54-C171-31C6-EB875CE91D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9BC6F9-C570-216D-60AB-CFB132968683}"/>
              </a:ext>
            </a:extLst>
          </p:cNvPr>
          <p:cNvSpPr>
            <a:spLocks noGrp="1"/>
          </p:cNvSpPr>
          <p:nvPr>
            <p:ph type="title"/>
          </p:nvPr>
        </p:nvSpPr>
        <p:spPr/>
        <p:txBody>
          <a:bodyPr/>
          <a:lstStyle/>
          <a:p>
            <a:r>
              <a:rPr lang="en-GB" dirty="0">
                <a:solidFill>
                  <a:schemeClr val="bg1"/>
                </a:solidFill>
                <a:latin typeface="+mj-lt"/>
              </a:rPr>
              <a:t>What is your </a:t>
            </a:r>
            <a:br>
              <a:rPr lang="en-GB" dirty="0">
                <a:solidFill>
                  <a:schemeClr val="bg1"/>
                </a:solidFill>
                <a:latin typeface="+mj-lt"/>
              </a:rPr>
            </a:br>
            <a:r>
              <a:rPr lang="en-GB" dirty="0">
                <a:solidFill>
                  <a:schemeClr val="bg1"/>
                </a:solidFill>
                <a:latin typeface="+mj-lt"/>
              </a:rPr>
              <a:t>vision for your </a:t>
            </a:r>
            <a:br>
              <a:rPr lang="en-GB" dirty="0">
                <a:solidFill>
                  <a:schemeClr val="bg1"/>
                </a:solidFill>
                <a:latin typeface="+mj-lt"/>
              </a:rPr>
            </a:br>
            <a:r>
              <a:rPr lang="en-GB" dirty="0">
                <a:solidFill>
                  <a:schemeClr val="bg1"/>
                </a:solidFill>
                <a:latin typeface="+mj-lt"/>
              </a:rPr>
              <a:t>club?</a:t>
            </a:r>
          </a:p>
        </p:txBody>
      </p:sp>
      <p:sp>
        <p:nvSpPr>
          <p:cNvPr id="3" name="Content Placeholder 2">
            <a:extLst>
              <a:ext uri="{FF2B5EF4-FFF2-40B4-BE49-F238E27FC236}">
                <a16:creationId xmlns:a16="http://schemas.microsoft.com/office/drawing/2014/main" id="{467D8875-7172-B061-5564-9B6E51B7F6EE}"/>
              </a:ext>
            </a:extLst>
          </p:cNvPr>
          <p:cNvSpPr>
            <a:spLocks noGrp="1"/>
          </p:cNvSpPr>
          <p:nvPr>
            <p:ph idx="1"/>
          </p:nvPr>
        </p:nvSpPr>
        <p:spPr>
          <a:xfrm>
            <a:off x="7514446" y="4724400"/>
            <a:ext cx="4320000" cy="1274287"/>
          </a:xfrm>
          <a:solidFill>
            <a:srgbClr val="F5F5F5">
              <a:alpha val="50000"/>
            </a:srgbClr>
          </a:solidFill>
        </p:spPr>
        <p:txBody>
          <a:bodyPr anchor="t">
            <a:normAutofit/>
          </a:bodyPr>
          <a:lstStyle/>
          <a:p>
            <a:pPr marL="0" indent="0">
              <a:buNone/>
            </a:pPr>
            <a:r>
              <a:rPr lang="en-GB" sz="3200" dirty="0">
                <a:solidFill>
                  <a:srgbClr val="000000"/>
                </a:solidFill>
                <a:latin typeface="+mj-lt"/>
              </a:rPr>
              <a:t>What will your club achieve by </a:t>
            </a:r>
            <a:r>
              <a:rPr lang="en-GB" sz="3200" dirty="0">
                <a:solidFill>
                  <a:srgbClr val="000000"/>
                </a:solidFill>
                <a:latin typeface="Arial"/>
              </a:rPr>
              <a:t>30</a:t>
            </a:r>
            <a:r>
              <a:rPr lang="en-GB" sz="3200" baseline="30000" dirty="0">
                <a:solidFill>
                  <a:srgbClr val="000000"/>
                </a:solidFill>
                <a:latin typeface="Arial"/>
              </a:rPr>
              <a:t>th </a:t>
            </a:r>
            <a:r>
              <a:rPr lang="en-GB" sz="3200" dirty="0">
                <a:solidFill>
                  <a:srgbClr val="000000"/>
                </a:solidFill>
                <a:latin typeface="+mj-lt"/>
              </a:rPr>
              <a:t>June?</a:t>
            </a:r>
          </a:p>
        </p:txBody>
      </p:sp>
      <p:sp>
        <p:nvSpPr>
          <p:cNvPr id="6" name="Text Placeholder 5">
            <a:extLst>
              <a:ext uri="{FF2B5EF4-FFF2-40B4-BE49-F238E27FC236}">
                <a16:creationId xmlns:a16="http://schemas.microsoft.com/office/drawing/2014/main" id="{D58F1849-9D9A-7AA8-FF41-40B4704B48A3}"/>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3418380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Toastmasters Theme Light Mode">
  <a:themeElements>
    <a:clrScheme name="Toastmasters Theme Light Mode">
      <a:dk1>
        <a:srgbClr val="333333"/>
      </a:dk1>
      <a:lt1>
        <a:srgbClr val="F5F5F5"/>
      </a:lt1>
      <a:dk2>
        <a:srgbClr val="A7A7A7"/>
      </a:dk2>
      <a:lt2>
        <a:srgbClr val="535353"/>
      </a:lt2>
      <a:accent1>
        <a:srgbClr val="B3C3D3"/>
      </a:accent1>
      <a:accent2>
        <a:srgbClr val="7B98B2"/>
      </a:accent2>
      <a:accent3>
        <a:srgbClr val="497593"/>
      </a:accent3>
      <a:accent4>
        <a:srgbClr val="0B5879"/>
      </a:accent4>
      <a:accent5>
        <a:srgbClr val="004061"/>
      </a:accent5>
      <a:accent6>
        <a:srgbClr val="004165"/>
      </a:accent6>
      <a:hlink>
        <a:srgbClr val="0000FF"/>
      </a:hlink>
      <a:folHlink>
        <a:srgbClr val="FF00FF"/>
      </a:folHlink>
    </a:clrScheme>
    <a:fontScheme name="Toastmasters Theme Light Mode">
      <a:majorFont>
        <a:latin typeface="Calibri"/>
        <a:ea typeface="Calibri"/>
        <a:cs typeface="Calibri"/>
      </a:majorFont>
      <a:minorFont>
        <a:latin typeface="Helvetica"/>
        <a:ea typeface="Helvetica"/>
        <a:cs typeface="Helvetica"/>
      </a:minorFont>
    </a:fontScheme>
    <a:fmtScheme name="Toastmasters Theme Light Mo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F5F5"/>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33333"/>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33333"/>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3.xml><?xml version="1.0" encoding="utf-8"?>
<a:theme xmlns:a="http://schemas.openxmlformats.org/drawingml/2006/main" name="4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5.xml><?xml version="1.0" encoding="utf-8"?>
<a:theme xmlns:a="http://schemas.openxmlformats.org/drawingml/2006/main" name="1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6.xml><?xml version="1.0" encoding="utf-8"?>
<a:theme xmlns:a="http://schemas.openxmlformats.org/drawingml/2006/main" name="2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7.xml><?xml version="1.0" encoding="utf-8"?>
<a:theme xmlns:a="http://schemas.openxmlformats.org/drawingml/2006/main" name="3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CC40347E-D97B-47D4-A473-C772A2F21B85}"/>
    </a:ext>
  </a:extLst>
</a:theme>
</file>

<file path=ppt/theme/theme8.xml><?xml version="1.0" encoding="utf-8"?>
<a:theme xmlns:a="http://schemas.openxmlformats.org/drawingml/2006/main" name="4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9.xml><?xml version="1.0" encoding="utf-8"?>
<a:theme xmlns:a="http://schemas.openxmlformats.org/drawingml/2006/main" name="3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45047F62-F4F8-4AD9-8C62-82E2100536E2}"/>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c6a0a72-e6e7-4f8b-a353-b7c727c5dcd0">
      <Terms xmlns="http://schemas.microsoft.com/office/infopath/2007/PartnerControls"/>
    </lcf76f155ced4ddcb4097134ff3c332f>
    <TaxCatchAll xmlns="e10df609-bac7-454a-91f6-876e95fb37e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19" ma:contentTypeDescription="Create a new document." ma:contentTypeScope="" ma:versionID="2340e7f8e18399353bec2bc5a57de6f6">
  <xsd:schema xmlns:xsd="http://www.w3.org/2001/XMLSchema" xmlns:xs="http://www.w3.org/2001/XMLSchema" xmlns:p="http://schemas.microsoft.com/office/2006/metadata/properties" xmlns:ns2="8c6a0a72-e6e7-4f8b-a353-b7c727c5dcd0" xmlns:ns3="e10df609-bac7-454a-91f6-876e95fb37e2" targetNamespace="http://schemas.microsoft.com/office/2006/metadata/properties" ma:root="true" ma:fieldsID="50c0278a86ec1f06b076cfbaf16f9263" ns2:_="" ns3:_="">
    <xsd:import namespace="8c6a0a72-e6e7-4f8b-a353-b7c727c5dcd0"/>
    <xsd:import namespace="e10df609-bac7-454a-91f6-876e95fb37e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23c1ae6-fb4c-46f0-9f45-decf50a5309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0df609-bac7-454a-91f6-876e95fb37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9cbc33-60f0-4914-be84-6e7f2ea762b2}" ma:internalName="TaxCatchAll" ma:showField="CatchAllData" ma:web="e10df609-bac7-454a-91f6-876e95fb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89DF69-A362-43F3-B0B5-B8A2F0CEB981}">
  <ds:schemaRefs>
    <ds:schemaRef ds:uri="http://schemas.microsoft.com/office/2006/metadata/properties"/>
    <ds:schemaRef ds:uri="http://schemas.microsoft.com/office/infopath/2007/PartnerControls"/>
    <ds:schemaRef ds:uri="8c6a0a72-e6e7-4f8b-a353-b7c727c5dcd0"/>
    <ds:schemaRef ds:uri="e10df609-bac7-454a-91f6-876e95fb37e2"/>
  </ds:schemaRefs>
</ds:datastoreItem>
</file>

<file path=customXml/itemProps2.xml><?xml version="1.0" encoding="utf-8"?>
<ds:datastoreItem xmlns:ds="http://schemas.openxmlformats.org/officeDocument/2006/customXml" ds:itemID="{04B19D08-3F9A-41B1-9359-0B6036D642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e10df609-bac7-454a-91f6-876e95fb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EF4E950-B4FA-4D86-B372-AEF38569E896}">
  <ds:schemaRefs>
    <ds:schemaRef ds:uri="http://schemas.microsoft.com/sharepoint/v3/contenttype/forms"/>
  </ds:schemaRefs>
</ds:datastoreItem>
</file>

<file path=docMetadata/LabelInfo.xml><?xml version="1.0" encoding="utf-8"?>
<clbl:labelList xmlns:clbl="http://schemas.microsoft.com/office/2020/mipLabelMetadata">
  <clbl:label id="{aaabebbc-32e8-4c57-b28e-216d48780fca}" enabled="0" method="" siteId="{aaabebbc-32e8-4c57-b28e-216d48780fca}" removed="1"/>
</clbl:labelList>
</file>

<file path=docProps/app.xml><?xml version="1.0" encoding="utf-8"?>
<Properties xmlns="http://schemas.openxmlformats.org/officeDocument/2006/extended-properties" xmlns:vt="http://schemas.openxmlformats.org/officeDocument/2006/docPropsVTypes">
  <Template/>
  <TotalTime>197</TotalTime>
  <Words>5364</Words>
  <Application>Microsoft Office PowerPoint</Application>
  <PresentationFormat>Widescreen</PresentationFormat>
  <Paragraphs>437</Paragraphs>
  <Slides>28</Slides>
  <Notes>28</Notes>
  <HiddenSlides>1</HiddenSlides>
  <MMClips>0</MMClips>
  <ScaleCrop>false</ScaleCrop>
  <HeadingPairs>
    <vt:vector size="6" baseType="variant">
      <vt:variant>
        <vt:lpstr>Fonts Used</vt:lpstr>
      </vt:variant>
      <vt:variant>
        <vt:i4>13</vt:i4>
      </vt:variant>
      <vt:variant>
        <vt:lpstr>Theme</vt:lpstr>
      </vt:variant>
      <vt:variant>
        <vt:i4>10</vt:i4>
      </vt:variant>
      <vt:variant>
        <vt:lpstr>Slide Titles</vt:lpstr>
      </vt:variant>
      <vt:variant>
        <vt:i4>28</vt:i4>
      </vt:variant>
    </vt:vector>
  </HeadingPairs>
  <TitlesOfParts>
    <vt:vector size="51" baseType="lpstr">
      <vt:lpstr>Arial Unicode MS</vt:lpstr>
      <vt:lpstr>Calibri</vt:lpstr>
      <vt:lpstr>Arial Black</vt:lpstr>
      <vt:lpstr>Arimo</vt:lpstr>
      <vt:lpstr>Myriad Pro Light</vt:lpstr>
      <vt:lpstr>Arial</vt:lpstr>
      <vt:lpstr>Wingdings</vt:lpstr>
      <vt:lpstr>ArialUnicodeMS</vt:lpstr>
      <vt:lpstr>Myriad Pro</vt:lpstr>
      <vt:lpstr>Open Sans</vt:lpstr>
      <vt:lpstr>Segoe UI</vt:lpstr>
      <vt:lpstr>Courier New</vt:lpstr>
      <vt:lpstr>Noto Sans Symbols</vt:lpstr>
      <vt:lpstr>TI Corporate: 4x3 – Title &amp; Content</vt:lpstr>
      <vt:lpstr>Toastmasters Theme Light Mode</vt:lpstr>
      <vt:lpstr>4_TI Corporate: 4x3 – Title &amp; Content</vt:lpstr>
      <vt:lpstr>Toastmasters Theme Dark Mode</vt:lpstr>
      <vt:lpstr>1_Toastmasters Theme Dark Mode</vt:lpstr>
      <vt:lpstr>2_Toastmasters Theme Dark Mode</vt:lpstr>
      <vt:lpstr>3_Toastmasters Theme Dark Mode</vt:lpstr>
      <vt:lpstr>4_Toastmasters Theme Dark Mode</vt:lpstr>
      <vt:lpstr>3_Toastmasters Theme Light Mode</vt:lpstr>
      <vt:lpstr>1_Toastmasters Theme Light Mode</vt:lpstr>
      <vt:lpstr>Facilitator Instructions (not for presentation)</vt:lpstr>
      <vt:lpstr>PowerPoint Presentation</vt:lpstr>
      <vt:lpstr>Agenda</vt:lpstr>
      <vt:lpstr>President Responsibilities</vt:lpstr>
      <vt:lpstr>Club Success Cycle</vt:lpstr>
      <vt:lpstr>Club Success Cycle – President</vt:lpstr>
      <vt:lpstr>Transferable Skills</vt:lpstr>
      <vt:lpstr>Key Presidential Responsibility</vt:lpstr>
      <vt:lpstr>What is your  vision for your  club?</vt:lpstr>
      <vt:lpstr>Now that you know where you are going…</vt:lpstr>
      <vt:lpstr>Some questions to ask</vt:lpstr>
      <vt:lpstr>Toastmasters  Dashboards</vt:lpstr>
      <vt:lpstr>Creating Club Success Plan</vt:lpstr>
      <vt:lpstr>Elements of the Plan</vt:lpstr>
      <vt:lpstr>KPIs every President should know</vt:lpstr>
      <vt:lpstr>How can the President help the Executive Committee deliver?</vt:lpstr>
      <vt:lpstr>Chairing Impactful  Executive Committee Meetings</vt:lpstr>
      <vt:lpstr>Meeting  Responsibilities</vt:lpstr>
      <vt:lpstr>Elements of Excellent Club Governance</vt:lpstr>
      <vt:lpstr>District and International Responsibilities</vt:lpstr>
      <vt:lpstr>Area Director</vt:lpstr>
      <vt:lpstr>Resources</vt:lpstr>
      <vt:lpstr>Case Study – Affable Speakers of Metropolis</vt:lpstr>
      <vt:lpstr>Case Study Facts – Affable Speakers of Metropolis</vt:lpstr>
      <vt:lpstr>Questions &amp;  Answers</vt:lpstr>
      <vt:lpstr>Next Steps</vt:lpstr>
      <vt:lpstr>Next Steps – For Immediate Action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Florian</dc:creator>
  <cp:lastModifiedBy>Sierra Gonzales</cp:lastModifiedBy>
  <cp:revision>690</cp:revision>
  <cp:lastPrinted>2017-08-03T22:39:42Z</cp:lastPrinted>
  <dcterms:created xsi:type="dcterms:W3CDTF">2011-07-13T15:20:37Z</dcterms:created>
  <dcterms:modified xsi:type="dcterms:W3CDTF">2026-06-26T16:17:16Z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0x010100CB954E34E4EDFD49BC6F6961AA98779E</vt:lpwstr>
  </property>
</Properties>
</file>