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1" r:id="rId4"/>
  </p:sldMasterIdLst>
  <p:notesMasterIdLst>
    <p:notesMasterId r:id="rId24"/>
  </p:notesMasterIdLst>
  <p:sldIdLst>
    <p:sldId id="584" r:id="rId5"/>
    <p:sldId id="687" r:id="rId6"/>
    <p:sldId id="686" r:id="rId7"/>
    <p:sldId id="651" r:id="rId8"/>
    <p:sldId id="656" r:id="rId9"/>
    <p:sldId id="657" r:id="rId10"/>
    <p:sldId id="659" r:id="rId11"/>
    <p:sldId id="660" r:id="rId12"/>
    <p:sldId id="662" r:id="rId13"/>
    <p:sldId id="688" r:id="rId14"/>
    <p:sldId id="663" r:id="rId15"/>
    <p:sldId id="689" r:id="rId16"/>
    <p:sldId id="664" r:id="rId17"/>
    <p:sldId id="690" r:id="rId18"/>
    <p:sldId id="665" r:id="rId19"/>
    <p:sldId id="691" r:id="rId20"/>
    <p:sldId id="692" r:id="rId21"/>
    <p:sldId id="693" r:id="rId22"/>
    <p:sldId id="684" r:id="rId23"/>
  </p:sldIdLst>
  <p:sldSz cx="12192000" cy="6858000"/>
  <p:notesSz cx="6858000" cy="9144000"/>
  <p:embeddedFontLst>
    <p:embeddedFont>
      <p:font typeface="Myriad Pro" panose="020B0503030403020204" charset="0"/>
      <p:regular r:id="rId25"/>
      <p:bold r:id="rId26"/>
      <p:italic r:id="rId27"/>
      <p:boldItalic r:id="rId28"/>
    </p:embeddedFont>
    <p:embeddedFont>
      <p:font typeface="Myriad Pro Light" panose="020B0403030403020204" charset="0"/>
      <p:regular r:id="rId29"/>
      <p:bold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165"/>
    <a:srgbClr val="FEEE9F"/>
    <a:srgbClr val="000000"/>
    <a:srgbClr val="772432"/>
    <a:srgbClr val="191919"/>
    <a:srgbClr val="D7C831"/>
    <a:srgbClr val="022938"/>
    <a:srgbClr val="FBD504"/>
    <a:srgbClr val="0D6481"/>
    <a:srgbClr val="5F38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23"/>
    <p:restoredTop sz="62411" autoAdjust="0"/>
  </p:normalViewPr>
  <p:slideViewPr>
    <p:cSldViewPr snapToGrid="0" snapToObjects="1">
      <p:cViewPr varScale="1">
        <p:scale>
          <a:sx n="70" d="100"/>
          <a:sy n="70" d="100"/>
        </p:scale>
        <p:origin x="1800" y="45"/>
      </p:cViewPr>
      <p:guideLst/>
    </p:cSldViewPr>
  </p:slideViewPr>
  <p:outlineViewPr>
    <p:cViewPr>
      <p:scale>
        <a:sx n="75" d="100"/>
        <a:sy n="75" d="100"/>
      </p:scale>
      <p:origin x="0" y="-6712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2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1.fntdata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ACEEB-96A6-BE4B-AD4A-D8B0035CB14C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47FC4-CAF1-6741-875A-C83F3721E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87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District Leaders – </a:t>
            </a:r>
            <a:r>
              <a:rPr lang="en-GB" b="0" dirty="0"/>
              <a:t>Please complete these slide templates with the information on your Smedley, President’s, Select, and Distinguished Clubs, Areas, and Divisions and your Distinguished Toastmasters. </a:t>
            </a:r>
          </a:p>
          <a:p>
            <a:endParaRPr lang="en-GB" b="1" dirty="0"/>
          </a:p>
          <a:p>
            <a:r>
              <a:rPr lang="en-GB" b="1" dirty="0"/>
              <a:t>Please show the Hall of Fame slides </a:t>
            </a:r>
            <a:r>
              <a:rPr lang="en-GB" b="1" i="1" dirty="0"/>
              <a:t>BEFORE </a:t>
            </a:r>
            <a:r>
              <a:rPr lang="en-GB" b="1" i="0" dirty="0"/>
              <a:t>your Club Officer Training </a:t>
            </a:r>
            <a:r>
              <a:rPr lang="en-GB" b="1" dirty="0"/>
              <a:t>sessions begin. </a:t>
            </a:r>
          </a:p>
          <a:p>
            <a:endParaRPr lang="en-GB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Instructions on Completing Hall of Fame Slides</a:t>
            </a:r>
          </a:p>
          <a:p>
            <a:endParaRPr lang="en-GB" b="1" dirty="0"/>
          </a:p>
          <a:p>
            <a:r>
              <a:rPr lang="en-GB" dirty="0"/>
              <a:t>The slides will start showing the names of the recognized clubs after you have pressed “return” on this slide and should auto-advance after 6 seconds for each slide.</a:t>
            </a:r>
          </a:p>
          <a:p>
            <a:endParaRPr lang="en-GB" dirty="0"/>
          </a:p>
          <a:p>
            <a:r>
              <a:rPr lang="en-GB" dirty="0"/>
              <a:t>These Hall of Fame slides will auto-advance and after reaching the end will loop back to the start and auto-play once again</a:t>
            </a:r>
          </a:p>
          <a:p>
            <a:endParaRPr lang="en-GB" b="1" dirty="0"/>
          </a:p>
          <a:p>
            <a:r>
              <a:rPr lang="en-GB" dirty="0"/>
              <a:t>The presentation of these slides is not included in the training time and each slide will “auto-advance”. You may well have more than one slide for each level of recognition. A new level of recognition, such a Select Distinguished Clubs, should start on a new slide. </a:t>
            </a:r>
          </a:p>
          <a:p>
            <a:endParaRPr lang="en-GB" dirty="0"/>
          </a:p>
          <a:p>
            <a:r>
              <a:rPr lang="en-GB" dirty="0"/>
              <a:t>To add more pages for any one section, please just duplicate the slide and overtype the existing text. If a page is not needed, then please delete the slide.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2938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63F5C-3366-6A51-CFC2-451C0A5BD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099087-2C94-F262-6D4C-7856374892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8A2D57-67B1-AF21-F00C-F4DB11547F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2B7895-4992-1553-633F-8A33AD5A3F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2954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51F86-C312-4462-754F-F56FA1BCD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C6677C-ACE7-19EB-BB36-5CB272835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C2AD7EF-E358-AF25-09FE-15EACDA26D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DADF2E-0591-A8AC-0D99-94B2340B42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2260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B1D24F-37F8-B0D0-5F54-33795D6651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A0AE31-1996-F06E-7F6A-FD359969A6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3890C3-572F-09CA-8A88-8A2F40C10B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0A919C-5392-F2C4-EF58-4E7F2D661E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0241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0F6C0F-0068-565B-B313-701631235D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A3A0F8-6CA7-93F4-871A-8F4031D9E5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CB0628-2F82-977A-26CF-616D08F9F1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563836-EB4E-8B6D-3B13-AFA58FE7F3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6567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AD2970-B4C4-E567-1B05-6ADC7358E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AE7736-ED9D-15EB-7F39-6BC0B1AFD3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C02C42-8641-F3D2-9925-93E18183FF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D16524-5337-CF5D-5126-2540EBF372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2199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B6F860-7F28-752E-0E94-2689940165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9088D1-4C3F-CB16-2BA9-FA59F5B550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BB844B-544C-6325-35D1-E35C327A7A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D5B44D-86FC-AA5A-F8A9-E04183DAB2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4648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D8B52D-C777-3F52-BEED-7B4ACB9E63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0760A7-515A-6247-D6E0-C5E3A068E0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A888F6-C9C6-0C28-EA85-7D65724FB1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58AFF7-A894-07B8-928A-436D854B31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7192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5CFBE-1535-630E-0C35-1D1A462453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6A3C15-76E0-6134-96C8-7C58D297F0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4E8B05-34B1-86BF-E0F8-1F934989CA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1D3937-5370-67F2-71EA-74567A43D8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4474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CF9A9E-936D-A2A8-FFE6-DAE5E3494C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2A46F2-7D4A-1A75-A093-0E3306341D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B85C10-DF34-D40E-8DDB-6B61676EBB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93D7D4-5E94-7BF5-CDC7-C18B97F6EE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5480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78DB78-166F-CA6E-533E-A7D18602E6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2F54D9-F846-1101-179F-8A56E1B197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2D77FA-9B15-C464-921A-D81EA9F27B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10183F-1596-BD4C-23A1-23E443609B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904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C9E077-918C-8C5E-AF39-0D87749A5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51EDB9-0F2B-4ECD-FB6F-4D08EE286D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97ADE7-371A-A7CB-388D-A661CFF723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Continue with Presidents Distinguished club list on this page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7C3A5C-6D0E-BABD-591E-37BFC5035E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1819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92AE2E-72AE-E9FB-058E-0B1B408368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489073-A45B-D562-7DDF-03B4086D62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B138EE-DD21-EA3E-AEA6-47FA1B25CF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Trainers Notes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CA7F34-DB41-C62B-B0AD-3718767DD0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450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F7C590-F92D-35AB-8854-1705E6D4D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AD0FD3-254F-9CA0-4227-004912A4F0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E20576-D954-241B-620E-C1C67B08B4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Continue with Presidents Distinguished club list on this page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381D26-C40E-6CD1-ACD0-23170B68FD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1117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B16F9-E0AC-5A45-1CEE-52740659D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D7555E-FC3B-A496-DDF0-4C7B7B2393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8EAD48-F90F-6A70-4E2F-BDF9BC5C6D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009167-ABCA-1668-0A74-784919E9E7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7559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2115E9-DF9A-150C-8958-EF0290A628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76097C-45E8-E137-CB33-B267F44F1D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10CCF7-B903-C58F-87F5-100F32CC1C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0C0EBB-5052-5E1A-1373-F6271C9967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560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7C3A1F-0F48-3D06-3C5E-3F7C489F5D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F16A45-7067-4D87-0071-1136939337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56186A-1899-5BE2-4804-47629C2848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73A5B6-DD53-ADA1-0819-7F5C3AAEC3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2040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487D26-469F-D976-B20D-7E56E57CD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C23449-247A-5DEE-D9FE-03B8CFEFAD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DABE0E-B1B9-711E-3B8D-EE0191F17A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DE9026-6087-A1BD-1A29-E995372935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485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10D96-1DAB-0335-A14E-7E1FC51B67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5ED5F9-0C0A-8765-6D82-AC8F246CD0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24BB20-29CC-F751-1A02-29C1ADC1B8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0C25D3-E47E-0916-6955-1AC165F05A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47FC4-CAF1-6741-875A-C83F3721E6B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110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A007AC1-DD37-6E42-98C3-86C02FBCC8E2}"/>
              </a:ext>
            </a:extLst>
          </p:cNvPr>
          <p:cNvSpPr/>
          <p:nvPr userDrawn="1"/>
        </p:nvSpPr>
        <p:spPr>
          <a:xfrm rot="10800000">
            <a:off x="-6283" y="0"/>
            <a:ext cx="12204565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74E2BD-0C58-E64B-AB95-36840E71CE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200400"/>
            <a:ext cx="9144000" cy="73152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500">
                <a:solidFill>
                  <a:srgbClr val="FEEE9F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E65A1A-B737-B943-8F8E-C68DC1ACD7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95570"/>
            <a:ext cx="9144000" cy="914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89A3AF-4EDC-4043-804E-E87D504FBF6B}"/>
              </a:ext>
            </a:extLst>
          </p:cNvPr>
          <p:cNvCxnSpPr/>
          <p:nvPr userDrawn="1"/>
        </p:nvCxnSpPr>
        <p:spPr>
          <a:xfrm>
            <a:off x="1422400" y="2743200"/>
            <a:ext cx="9347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FC0252C4-B718-4F4E-9975-7ABBF9C571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06113" y="1830811"/>
            <a:ext cx="2775881" cy="429768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124F0AFB-5951-F688-FAD5-0E816C302FB4}"/>
              </a:ext>
            </a:extLst>
          </p:cNvPr>
          <p:cNvSpPr txBox="1">
            <a:spLocks/>
          </p:cNvSpPr>
          <p:nvPr userDrawn="1"/>
        </p:nvSpPr>
        <p:spPr>
          <a:xfrm>
            <a:off x="1524000" y="5169735"/>
            <a:ext cx="914400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Florian Bay, Paola Perina &amp; Diane Richardson </a:t>
            </a:r>
          </a:p>
        </p:txBody>
      </p:sp>
    </p:spTree>
    <p:extLst>
      <p:ext uri="{BB962C8B-B14F-4D97-AF65-F5344CB8AC3E}">
        <p14:creationId xmlns:p14="http://schemas.microsoft.com/office/powerpoint/2010/main" val="29645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647D00C-4F35-FA44-AE6D-560B94E5574F}"/>
              </a:ext>
            </a:extLst>
          </p:cNvPr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2A27FD-DCD3-3544-B54F-6CE33927D8BA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3E94052-9097-0040-96BB-ABD151D68A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  <p:sp>
        <p:nvSpPr>
          <p:cNvPr id="7" name="Slide Number Placeholder 14">
            <a:extLst>
              <a:ext uri="{FF2B5EF4-FFF2-40B4-BE49-F238E27FC236}">
                <a16:creationId xmlns:a16="http://schemas.microsoft.com/office/drawing/2014/main" id="{A72D2038-C774-8A44-AC4D-D48CC95AF0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82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5498276" cy="64922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1535080"/>
            <a:ext cx="5498276" cy="43323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73AA123F-7D5D-5743-842F-4FD61F2A7E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9048" cy="621792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</p:spTree>
    <p:extLst>
      <p:ext uri="{BB962C8B-B14F-4D97-AF65-F5344CB8AC3E}">
        <p14:creationId xmlns:p14="http://schemas.microsoft.com/office/powerpoint/2010/main" val="93622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Left_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0CBC6FF-D0F0-194A-9730-69A23927DE9B}"/>
              </a:ext>
            </a:extLst>
          </p:cNvPr>
          <p:cNvSpPr/>
          <p:nvPr userDrawn="1"/>
        </p:nvSpPr>
        <p:spPr>
          <a:xfrm>
            <a:off x="6096000" y="0"/>
            <a:ext cx="6096000" cy="620877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5495544" cy="64922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>
                <a:solidFill>
                  <a:srgbClr val="FEEE9F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1535080"/>
            <a:ext cx="5498276" cy="4332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BD07C98-DEB2-9043-B3B7-E156746DEE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36AC97-D6BB-CF45-B568-D12F1D2C17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29756" y="419100"/>
            <a:ext cx="5495544" cy="5448300"/>
          </a:xfrm>
        </p:spPr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60149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97CE9458-0EE3-A344-A0D4-7BB7BD029951}"/>
              </a:ext>
            </a:extLst>
          </p:cNvPr>
          <p:cNvSpPr/>
          <p:nvPr userDrawn="1"/>
        </p:nvSpPr>
        <p:spPr>
          <a:xfrm rot="10800000">
            <a:off x="-2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7934" y="295773"/>
            <a:ext cx="5498276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2019065"/>
            <a:ext cx="5498276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406400" y="1476768"/>
            <a:ext cx="711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425C8691-7E6F-6449-8F4B-64C12952E9C9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6293283-D734-4F44-B3FC-723952F7D4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EE5ACE5E-8C71-F84C-84A2-7ADD0A4CE8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9048" cy="621792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E7FF26C3-0AD4-B845-8559-0DB4414158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43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 Left Multiple_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EB5B3A71-252E-BB41-AABA-BE0AC50B74E3}"/>
              </a:ext>
            </a:extLst>
          </p:cNvPr>
          <p:cNvSpPr/>
          <p:nvPr userDrawn="1"/>
        </p:nvSpPr>
        <p:spPr>
          <a:xfrm rot="10800000">
            <a:off x="-2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B99C37B-CADC-224E-AFF4-6F5D325F9CED}"/>
              </a:ext>
            </a:extLst>
          </p:cNvPr>
          <p:cNvSpPr/>
          <p:nvPr userDrawn="1"/>
        </p:nvSpPr>
        <p:spPr>
          <a:xfrm>
            <a:off x="6096000" y="0"/>
            <a:ext cx="6096000" cy="620877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9AD8F0-BA9C-2D49-BEF0-F0A72CC2C3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7934" y="295773"/>
            <a:ext cx="549554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multiple 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026E2-9833-424F-8180-005EEF86E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934" y="2019065"/>
            <a:ext cx="5498276" cy="38483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D59A93-E94D-0445-9D55-67EBAACB4771}"/>
              </a:ext>
            </a:extLst>
          </p:cNvPr>
          <p:cNvCxnSpPr/>
          <p:nvPr userDrawn="1"/>
        </p:nvCxnSpPr>
        <p:spPr>
          <a:xfrm>
            <a:off x="406400" y="1476768"/>
            <a:ext cx="711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A0FBEA-C105-AC49-830C-94C748A670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18522" y="419100"/>
            <a:ext cx="5495544" cy="5448300"/>
          </a:xfrm>
        </p:spPr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A11376-EE0E-454A-8528-A1A8B2FD9D25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760AE098-CC4F-1345-9B63-F539B3AC2A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7D770BF-1C25-444D-A9EC-565FA0F00C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3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518CE1-0D5F-1C42-9A3E-10D40306BD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2999"/>
            <a:ext cx="12192000" cy="5084065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2F793A9-ACD0-8144-BA76-AC9911BA49FB}"/>
              </a:ext>
            </a:extLst>
          </p:cNvPr>
          <p:cNvSpPr/>
          <p:nvPr userDrawn="1"/>
        </p:nvSpPr>
        <p:spPr>
          <a:xfrm>
            <a:off x="0" y="-1"/>
            <a:ext cx="12192000" cy="11430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E3B808-8450-C749-BE34-83F3433544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9CBB3-A058-9248-905D-0684034A4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A1FA9E0-A75C-1C46-AB6F-6A5E7D665B54}"/>
              </a:ext>
            </a:extLst>
          </p:cNvPr>
          <p:cNvCxnSpPr/>
          <p:nvPr userDrawn="1"/>
        </p:nvCxnSpPr>
        <p:spPr>
          <a:xfrm>
            <a:off x="406400" y="989880"/>
            <a:ext cx="711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914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62C4270-C58C-C940-B0EF-3FBEAD7572B5}"/>
              </a:ext>
            </a:extLst>
          </p:cNvPr>
          <p:cNvSpPr/>
          <p:nvPr userDrawn="1"/>
        </p:nvSpPr>
        <p:spPr>
          <a:xfrm rot="10800000">
            <a:off x="0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7AD48D7-EAA2-964B-A120-85C67653E646}"/>
              </a:ext>
            </a:extLst>
          </p:cNvPr>
          <p:cNvCxnSpPr/>
          <p:nvPr userDrawn="1"/>
        </p:nvCxnSpPr>
        <p:spPr>
          <a:xfrm>
            <a:off x="406402" y="989880"/>
            <a:ext cx="711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518CE1-0D5F-1C42-9A3E-10D40306BD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12192000" cy="571499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1632447-B762-F14C-9D91-BE4817800ADD}"/>
              </a:ext>
            </a:extLst>
          </p:cNvPr>
          <p:cNvSpPr/>
          <p:nvPr userDrawn="1"/>
        </p:nvSpPr>
        <p:spPr>
          <a:xfrm>
            <a:off x="0" y="-1"/>
            <a:ext cx="12192000" cy="1143001"/>
          </a:xfrm>
          <a:prstGeom prst="rect">
            <a:avLst/>
          </a:prstGeom>
          <a:solidFill>
            <a:srgbClr val="0041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9CBB3-A058-9248-905D-0684034A4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3EF7B8B-DC7E-A14C-8B53-C948B4015EC6}"/>
              </a:ext>
            </a:extLst>
          </p:cNvPr>
          <p:cNvCxnSpPr/>
          <p:nvPr userDrawn="1"/>
        </p:nvCxnSpPr>
        <p:spPr>
          <a:xfrm>
            <a:off x="406400" y="989880"/>
            <a:ext cx="711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445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ac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5619CAB-6643-C445-9D1E-B586B7DBC1C9}"/>
              </a:ext>
            </a:extLst>
          </p:cNvPr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C2420E5-B19B-524A-8BC9-508D147EF32B}"/>
              </a:ext>
            </a:extLst>
          </p:cNvPr>
          <p:cNvSpPr/>
          <p:nvPr userDrawn="1"/>
        </p:nvSpPr>
        <p:spPr>
          <a:xfrm>
            <a:off x="0" y="6212926"/>
            <a:ext cx="12192000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9AF70D-6371-A340-A1FF-58A02DD84A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6548366F-DD1B-E444-8E3B-E95A563D0E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359916"/>
            <a:ext cx="9144000" cy="73152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Section title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FEDBFCD6-6E1D-B541-A1AF-99FEDC0C7A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358503"/>
            <a:ext cx="9144000" cy="914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255532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3AE9D-042A-DD42-9A11-F79F2844C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11647366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19004-5E21-B147-B0EB-1A69AD8C296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77933" y="1520042"/>
            <a:ext cx="11647367" cy="43582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ABB276-9101-0D4D-A13B-A773BD15A6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5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2DB36-0E37-3E4F-846E-FFE754041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5773"/>
            <a:ext cx="11647366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CB7B1-BD73-384F-B626-099E8AB1C16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77934" y="1535081"/>
            <a:ext cx="5641848" cy="43323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7BAA05-1B10-1D4A-BBC2-304E5EEDACA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75268" y="1535081"/>
            <a:ext cx="5638800" cy="43323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0DD411A-1AC0-4C4B-B7F9-D6B8D5E7DF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00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itle and Content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46EA6-B167-1647-B82D-DC3F21AF8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3875"/>
            <a:ext cx="11647366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25187-523C-DC4E-B373-33ABFAF3AC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77934" y="1222717"/>
            <a:ext cx="5641848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5F897F-8F77-C642-9F94-C50E3197BAF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277934" y="2046628"/>
            <a:ext cx="5641848" cy="38207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00E7DB-782E-2C45-8167-CDD0EA86BAD2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3452" y="1222717"/>
            <a:ext cx="5641848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B53DB2-837A-1E41-952E-52B252EFBAD9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83452" y="2046628"/>
            <a:ext cx="5641848" cy="38207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AC63D21-C33D-9E4F-9EDB-EE6548FFC5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67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3875"/>
            <a:ext cx="11647366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03C40-DDF3-1B4D-8096-0CB457987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3875"/>
            <a:ext cx="11647366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03C40-DDF3-1B4D-8096-0CB457987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5CCACC-6213-F14B-B40D-407BFF938B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311304-9C98-8B49-B434-134184A09B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0" y="2005584"/>
            <a:ext cx="3200400" cy="3140075"/>
          </a:xfrm>
          <a:prstGeom prst="roundRect">
            <a:avLst>
              <a:gd name="adj" fmla="val 942"/>
            </a:avLst>
          </a:prstGeom>
          <a:noFill/>
          <a:ln>
            <a:solidFill>
              <a:schemeClr val="tx2"/>
            </a:solidFill>
          </a:ln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 body body body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0320AC0-0FC1-8C47-8026-8DEF53359B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2011680"/>
            <a:ext cx="3200400" cy="3136392"/>
          </a:xfrm>
          <a:prstGeom prst="roundRect">
            <a:avLst>
              <a:gd name="adj" fmla="val 942"/>
            </a:avLst>
          </a:prstGeom>
          <a:noFill/>
          <a:ln>
            <a:solidFill>
              <a:schemeClr val="tx2"/>
            </a:solidFill>
          </a:ln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 body body body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</a:t>
            </a:r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B3F4821-83A2-084E-87B9-80099BFD857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" y="1981200"/>
            <a:ext cx="3200400" cy="3140075"/>
          </a:xfrm>
          <a:prstGeom prst="roundRect">
            <a:avLst>
              <a:gd name="adj" fmla="val 942"/>
            </a:avLst>
          </a:prstGeom>
          <a:noFill/>
          <a:ln>
            <a:solidFill>
              <a:schemeClr val="tx2"/>
            </a:solidFill>
          </a:ln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365760" tIns="822960" rIns="365760" bIns="365760"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 body body body body body body body body body body body body body body body body body body body body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body body body body</a:t>
            </a:r>
            <a:endParaRPr lang="en-US" dirty="0"/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AD38DF34-14F9-5F41-8070-1BD3DEF20C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362200"/>
            <a:ext cx="2743200" cy="304800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D5DF8844-5287-1E4A-BF7D-DE2C1E03B2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10600" y="2362200"/>
            <a:ext cx="2743200" cy="304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73E7AE11-2C77-954A-BEF0-800001182D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2362200"/>
            <a:ext cx="2743200" cy="304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i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85676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B51-C150-AD4E-BEE5-623B0A13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4" y="293875"/>
            <a:ext cx="11647366" cy="64922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28" name="Picture Placeholder 14">
            <a:extLst>
              <a:ext uri="{FF2B5EF4-FFF2-40B4-BE49-F238E27FC236}">
                <a16:creationId xmlns:a16="http://schemas.microsoft.com/office/drawing/2014/main" id="{4779427A-781D-EA42-927E-C82F77CBE2D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928245" y="1953118"/>
            <a:ext cx="2335511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52CCDFF2-698A-B84A-9762-F0746F91F67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22310" y="4024190"/>
            <a:ext cx="2347380" cy="1365954"/>
          </a:xfrm>
          <a:prstGeom prst="roundRect">
            <a:avLst>
              <a:gd name="adj" fmla="val 942"/>
            </a:avLst>
          </a:prstGeom>
          <a:solidFill>
            <a:schemeClr val="accent6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4DD02BB8-6D7A-2046-9515-B3821248853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88879" y="4244697"/>
            <a:ext cx="2014242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9144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37" name="Picture Placeholder 14">
            <a:extLst>
              <a:ext uri="{FF2B5EF4-FFF2-40B4-BE49-F238E27FC236}">
                <a16:creationId xmlns:a16="http://schemas.microsoft.com/office/drawing/2014/main" id="{9E49D0A7-C905-EA43-9A2D-DB9AF470A359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1490460" y="1953118"/>
            <a:ext cx="2335511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408DC2C2-0C1A-0549-8DFD-B5846E86F5D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484525" y="4024190"/>
            <a:ext cx="2347380" cy="1365954"/>
          </a:xfrm>
          <a:prstGeom prst="roundRect">
            <a:avLst>
              <a:gd name="adj" fmla="val 942"/>
            </a:avLst>
          </a:prstGeom>
          <a:solidFill>
            <a:schemeClr val="accent6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rgbClr val="F5F5F5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157D76DD-6800-C546-A701-88D8621EFDF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51094" y="4244697"/>
            <a:ext cx="2014242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9144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40" name="Picture Placeholder 14">
            <a:extLst>
              <a:ext uri="{FF2B5EF4-FFF2-40B4-BE49-F238E27FC236}">
                <a16:creationId xmlns:a16="http://schemas.microsoft.com/office/drawing/2014/main" id="{206F4037-ACDA-D545-AE97-19BCD24A558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360095" y="1953118"/>
            <a:ext cx="2335511" cy="20710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7ED6EB13-4202-404D-8380-863765DE4E5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354160" y="4024190"/>
            <a:ext cx="2347380" cy="1365954"/>
          </a:xfrm>
          <a:prstGeom prst="roundRect">
            <a:avLst>
              <a:gd name="adj" fmla="val 942"/>
            </a:avLst>
          </a:prstGeom>
          <a:solidFill>
            <a:schemeClr val="accent6"/>
          </a:solidFill>
          <a:effectLst>
            <a:outerShdw blurRad="38100" dist="12700" dir="5400000" algn="tl" rotWithShape="0">
              <a:prstClr val="black">
                <a:alpha val="35000"/>
              </a:prstClr>
            </a:outerShdw>
          </a:effectLst>
        </p:spPr>
        <p:txBody>
          <a:bodyPr lIns="91440" tIns="914400" rIns="91440" bIns="365760">
            <a:noAutofit/>
          </a:bodyPr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solidFill>
                  <a:srgbClr val="595959"/>
                </a:solidFill>
                <a:latin typeface="Myriad Pro" panose="020B0503030403020204" pitchFamily="34" charset="0"/>
              </a:rPr>
              <a:t>Click to edit title</a:t>
            </a:r>
            <a:endParaRPr lang="en-US" dirty="0"/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BDA54CC0-1DB6-1C4B-A1E7-741749ED3F4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520729" y="4244697"/>
            <a:ext cx="2014242" cy="531836"/>
          </a:xfrm>
          <a:prstGeom prst="rect">
            <a:avLst/>
          </a:prstGeom>
        </p:spPr>
        <p:txBody>
          <a:bodyPr lIns="0" rIns="0" anchor="ctr" anchorCtr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2pPr>
            <a:lvl3pPr marL="9144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rgbClr val="595959"/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Click to enter first and last name</a:t>
            </a:r>
          </a:p>
        </p:txBody>
      </p:sp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6A30D6AC-E7B5-0C42-8FD4-4E98826C8C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54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A017C5F-3EE2-C848-A0FF-9B4B43B3F6D2}"/>
              </a:ext>
            </a:extLst>
          </p:cNvPr>
          <p:cNvSpPr/>
          <p:nvPr userDrawn="1"/>
        </p:nvSpPr>
        <p:spPr>
          <a:xfrm rot="10800000">
            <a:off x="-2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5F759B73-2926-1243-8C54-9F81CC4FEE3B}"/>
              </a:ext>
            </a:extLst>
          </p:cNvPr>
          <p:cNvSpPr/>
          <p:nvPr userDrawn="1"/>
        </p:nvSpPr>
        <p:spPr>
          <a:xfrm>
            <a:off x="3815398" y="1066800"/>
            <a:ext cx="6509702" cy="427399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1195FD5-F90D-6E48-BA95-14C70423FB2C}"/>
              </a:ext>
            </a:extLst>
          </p:cNvPr>
          <p:cNvSpPr/>
          <p:nvPr userDrawn="1"/>
        </p:nvSpPr>
        <p:spPr>
          <a:xfrm>
            <a:off x="1866900" y="1600200"/>
            <a:ext cx="3111498" cy="315934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855AF2D4-8C7C-2849-A0D6-D449E513C6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66900" y="1600200"/>
            <a:ext cx="3111500" cy="31593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Text Placeholder 22">
            <a:extLst>
              <a:ext uri="{FF2B5EF4-FFF2-40B4-BE49-F238E27FC236}">
                <a16:creationId xmlns:a16="http://schemas.microsoft.com/office/drawing/2014/main" id="{6041B4C2-28F5-0E43-84A3-1E98A479E8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78400" y="2839928"/>
            <a:ext cx="5346700" cy="4572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defRPr>
            </a:lvl2pPr>
            <a:lvl3pPr marL="9144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First &amp; Last Name</a:t>
            </a:r>
          </a:p>
        </p:txBody>
      </p:sp>
      <p:sp>
        <p:nvSpPr>
          <p:cNvPr id="18" name="Text Placeholder 22">
            <a:extLst>
              <a:ext uri="{FF2B5EF4-FFF2-40B4-BE49-F238E27FC236}">
                <a16:creationId xmlns:a16="http://schemas.microsoft.com/office/drawing/2014/main" id="{0AD2906D-80B8-9F47-ACC6-2080574562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78400" y="3352800"/>
            <a:ext cx="5346700" cy="3810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2400" b="0" i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</a:defRPr>
            </a:lvl2pPr>
            <a:lvl3pPr marL="9144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3pPr>
            <a:lvl4pPr marL="13716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4pPr>
            <a:lvl5pPr marL="182880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Myriad Pro Light" panose="020B0503030403020204" pitchFamily="34" charset="0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E958830-11F8-214C-8249-594F82B018E7}"/>
              </a:ext>
            </a:extLst>
          </p:cNvPr>
          <p:cNvSpPr/>
          <p:nvPr userDrawn="1"/>
        </p:nvSpPr>
        <p:spPr>
          <a:xfrm>
            <a:off x="-2" y="6212926"/>
            <a:ext cx="12192001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14">
            <a:extLst>
              <a:ext uri="{FF2B5EF4-FFF2-40B4-BE49-F238E27FC236}">
                <a16:creationId xmlns:a16="http://schemas.microsoft.com/office/drawing/2014/main" id="{DD7E7516-B2D4-0A47-850C-7EAA5B5E5E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4FE3127-0010-5D49-9D39-446C6CC1D4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6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B0797D9-27CF-7B4D-9790-D869C58F3F42}"/>
              </a:ext>
            </a:extLst>
          </p:cNvPr>
          <p:cNvSpPr/>
          <p:nvPr userDrawn="1"/>
        </p:nvSpPr>
        <p:spPr>
          <a:xfrm rot="10800000">
            <a:off x="-2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74000">
                <a:srgbClr val="004165"/>
              </a:gs>
              <a:gs pos="100000">
                <a:srgbClr val="00416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65278B8-008E-F549-82E1-0C807CDEB612}"/>
              </a:ext>
            </a:extLst>
          </p:cNvPr>
          <p:cNvSpPr/>
          <p:nvPr userDrawn="1"/>
        </p:nvSpPr>
        <p:spPr>
          <a:xfrm>
            <a:off x="-2" y="6212926"/>
            <a:ext cx="12192001" cy="6450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D39BE9D-B1D3-564A-82E1-F35C8A6D2A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2316" y="1598532"/>
            <a:ext cx="11647368" cy="4269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Level One Bullet</a:t>
            </a:r>
          </a:p>
          <a:p>
            <a:pPr lvl="1"/>
            <a:r>
              <a:rPr lang="en-US" dirty="0"/>
              <a:t>Level Two Bullet</a:t>
            </a:r>
          </a:p>
          <a:p>
            <a:pPr lvl="2"/>
            <a:r>
              <a:rPr lang="en-US" dirty="0"/>
              <a:t>Level Three Bullet</a:t>
            </a:r>
          </a:p>
          <a:p>
            <a:pPr lvl="3"/>
            <a:r>
              <a:rPr lang="en-US" dirty="0"/>
              <a:t>Level Four Bullet</a:t>
            </a:r>
          </a:p>
        </p:txBody>
      </p:sp>
      <p:sp>
        <p:nvSpPr>
          <p:cNvPr id="12" name="Title Placeholder 11">
            <a:extLst>
              <a:ext uri="{FF2B5EF4-FFF2-40B4-BE49-F238E27FC236}">
                <a16:creationId xmlns:a16="http://schemas.microsoft.com/office/drawing/2014/main" id="{F782093C-5F6F-DB4E-8069-C0C7B9902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32" y="295773"/>
            <a:ext cx="11647367" cy="645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D3472CA6-F87F-A14B-8F68-9F82D1D881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bg1"/>
                </a:solidFill>
              </a:defRPr>
            </a:lvl1pPr>
          </a:lstStyle>
          <a:p>
            <a:fld id="{B15CCACC-6213-F14B-B40D-407BFF938B1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A9D0EE2-196A-704E-B498-12C51A4ABFD0}"/>
              </a:ext>
            </a:extLst>
          </p:cNvPr>
          <p:cNvCxnSpPr/>
          <p:nvPr userDrawn="1"/>
        </p:nvCxnSpPr>
        <p:spPr>
          <a:xfrm>
            <a:off x="406400" y="989880"/>
            <a:ext cx="711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44D54578-5BB9-2145-AEC0-3E09AB82C02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30" y="6410997"/>
            <a:ext cx="1607820" cy="24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7961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88" r:id="rId7"/>
    <p:sldLayoutId id="2147483692" r:id="rId8"/>
    <p:sldLayoutId id="2147483691" r:id="rId9"/>
    <p:sldLayoutId id="2147483678" r:id="rId10"/>
    <p:sldLayoutId id="2147483679" r:id="rId11"/>
    <p:sldLayoutId id="2147483681" r:id="rId12"/>
    <p:sldLayoutId id="2147483682" r:id="rId13"/>
    <p:sldLayoutId id="2147483684" r:id="rId14"/>
    <p:sldLayoutId id="2147483685" r:id="rId15"/>
    <p:sldLayoutId id="2147483686" r:id="rId16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anose="020B0604020202020204" pitchFamily="34" charset="0"/>
        <a:buNone/>
        <a:defRPr sz="3600" b="1" kern="1200">
          <a:solidFill>
            <a:srgbClr val="FEEE9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40">
          <p15:clr>
            <a:srgbClr val="F26B43"/>
          </p15:clr>
        </p15:guide>
        <p15:guide id="3" pos="7440">
          <p15:clr>
            <a:srgbClr val="F26B43"/>
          </p15:clr>
        </p15:guide>
        <p15:guide id="4" orient="horz" pos="264">
          <p15:clr>
            <a:srgbClr val="F26B43"/>
          </p15:clr>
        </p15:guide>
        <p15:guide id="5" pos="3840">
          <p15:clr>
            <a:srgbClr val="F26B43"/>
          </p15:clr>
        </p15:guide>
        <p15:guide id="6" orient="horz" pos="1008">
          <p15:clr>
            <a:srgbClr val="F26B43"/>
          </p15:clr>
        </p15:guide>
        <p15:guide id="7" pos="168">
          <p15:clr>
            <a:srgbClr val="F26B43"/>
          </p15:clr>
        </p15:guide>
        <p15:guide id="8" pos="7512">
          <p15:clr>
            <a:srgbClr val="F26B43"/>
          </p15:clr>
        </p15:guide>
        <p15:guide id="9" orient="horz" pos="3768">
          <p15:clr>
            <a:srgbClr val="F26B43"/>
          </p15:clr>
        </p15:guide>
        <p15:guide id="10" orient="horz" pos="369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balloons and confetti&#10;&#10;Description automatically generated">
            <a:extLst>
              <a:ext uri="{FF2B5EF4-FFF2-40B4-BE49-F238E27FC236}">
                <a16:creationId xmlns:a16="http://schemas.microsoft.com/office/drawing/2014/main" id="{AD4073B6-24C6-874D-6F35-BADA538457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118" y="2963326"/>
            <a:ext cx="4902081" cy="3107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8803FE-B5A6-BE31-E1BC-EDABE53218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218" y="1694898"/>
            <a:ext cx="9144000" cy="73152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Hall of Fame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88227C-8042-D6A4-625A-36D3E1F663CF}"/>
              </a:ext>
            </a:extLst>
          </p:cNvPr>
          <p:cNvSpPr txBox="1"/>
          <p:nvPr/>
        </p:nvSpPr>
        <p:spPr>
          <a:xfrm>
            <a:off x="741218" y="2680855"/>
            <a:ext cx="33874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EEE9F"/>
                </a:solidFill>
              </a:rPr>
              <a:t>Many Congratulations to </a:t>
            </a:r>
            <a:br>
              <a:rPr lang="en-GB" b="1" dirty="0">
                <a:solidFill>
                  <a:srgbClr val="FEEE9F"/>
                </a:solidFill>
              </a:rPr>
            </a:br>
            <a:r>
              <a:rPr lang="en-GB" b="1" dirty="0">
                <a:solidFill>
                  <a:srgbClr val="FEEE9F"/>
                </a:solidFill>
              </a:rPr>
              <a:t>the following Clubs, Areas and Divisions</a:t>
            </a:r>
          </a:p>
          <a:p>
            <a:endParaRPr lang="en-GB" b="1" dirty="0">
              <a:solidFill>
                <a:srgbClr val="FEEE9F"/>
              </a:solidFill>
            </a:endParaRPr>
          </a:p>
          <a:p>
            <a:r>
              <a:rPr lang="en-GB" b="1" dirty="0"/>
              <a:t>Smedley Distinguished Clubs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3B9B95-030A-B40F-23A2-EE04F2C74F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3377" y="567176"/>
            <a:ext cx="5574631" cy="5376423"/>
          </a:xfrm>
        </p:spPr>
        <p:txBody>
          <a:bodyPr>
            <a:noAutofit/>
          </a:bodyPr>
          <a:lstStyle/>
          <a:p>
            <a:pPr algn="l"/>
            <a:r>
              <a:rPr lang="en-US" b="1" dirty="0"/>
              <a:t>Smedley Distinguished Clubs</a:t>
            </a:r>
          </a:p>
          <a:p>
            <a:pPr algn="l"/>
            <a:r>
              <a:rPr lang="en-US" sz="2400" dirty="0"/>
              <a:t>Please list your Smedley Distinguished clubs on this page </a:t>
            </a:r>
          </a:p>
        </p:txBody>
      </p:sp>
    </p:spTree>
    <p:extLst>
      <p:ext uri="{BB962C8B-B14F-4D97-AF65-F5344CB8AC3E}">
        <p14:creationId xmlns:p14="http://schemas.microsoft.com/office/powerpoint/2010/main" val="326141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24E88A-5EEC-2754-236C-32F8C7B497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balloons and confetti&#10;&#10;Description automatically generated">
            <a:extLst>
              <a:ext uri="{FF2B5EF4-FFF2-40B4-BE49-F238E27FC236}">
                <a16:creationId xmlns:a16="http://schemas.microsoft.com/office/drawing/2014/main" id="{00A2C612-3AD1-1FAB-51CE-D9EA11CC80E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118" y="2963326"/>
            <a:ext cx="4902081" cy="3107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23989C-FF04-4BC1-780F-3AC27B63AF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218" y="1694898"/>
            <a:ext cx="9144000" cy="73152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Hall of Fame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98B544-0202-74B7-4EC3-31F74F196C5B}"/>
              </a:ext>
            </a:extLst>
          </p:cNvPr>
          <p:cNvSpPr txBox="1"/>
          <p:nvPr/>
        </p:nvSpPr>
        <p:spPr>
          <a:xfrm>
            <a:off x="741218" y="2680855"/>
            <a:ext cx="33874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EEE9F"/>
                </a:solidFill>
              </a:rPr>
              <a:t>Many Congratulations to </a:t>
            </a:r>
            <a:br>
              <a:rPr lang="en-GB" b="1" dirty="0">
                <a:solidFill>
                  <a:srgbClr val="FEEE9F"/>
                </a:solidFill>
              </a:rPr>
            </a:br>
            <a:r>
              <a:rPr lang="en-GB" b="1" dirty="0">
                <a:solidFill>
                  <a:srgbClr val="FEEE9F"/>
                </a:solidFill>
              </a:rPr>
              <a:t>the following Clubs, Areas and Divisions</a:t>
            </a:r>
          </a:p>
          <a:p>
            <a:endParaRPr lang="en-GB" b="1" dirty="0">
              <a:solidFill>
                <a:srgbClr val="FEEE9F"/>
              </a:solidFill>
            </a:endParaRPr>
          </a:p>
          <a:p>
            <a:r>
              <a:rPr lang="en-GB" b="1" dirty="0"/>
              <a:t>President’s Distinguished Areas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1E69C9-A248-65D6-DD26-501C2BF32D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3377" y="567176"/>
            <a:ext cx="5574631" cy="5376423"/>
          </a:xfrm>
        </p:spPr>
        <p:txBody>
          <a:bodyPr>
            <a:noAutofit/>
          </a:bodyPr>
          <a:lstStyle/>
          <a:p>
            <a:pPr algn="l"/>
            <a:r>
              <a:rPr lang="en-US" sz="2400" dirty="0"/>
              <a:t>President’s Distinguished Area </a:t>
            </a:r>
            <a:br>
              <a:rPr lang="en-US" sz="2400" dirty="0"/>
            </a:br>
            <a:r>
              <a:rPr lang="en-US" sz="2400" dirty="0"/>
              <a:t>list continued</a:t>
            </a:r>
          </a:p>
          <a:p>
            <a:pPr algn="l"/>
            <a:endParaRPr lang="en-US" sz="2400" dirty="0"/>
          </a:p>
          <a:p>
            <a:pPr algn="l"/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0881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F73CFA-ABC9-96AE-5BA8-61DC9FB34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7B4E4-B014-BB9D-EE93-8356121F22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218" y="1694898"/>
            <a:ext cx="9144000" cy="73152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Hall of Fame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16A5DA-1367-805E-F784-E9D94DEC94AC}"/>
              </a:ext>
            </a:extLst>
          </p:cNvPr>
          <p:cNvSpPr txBox="1"/>
          <p:nvPr/>
        </p:nvSpPr>
        <p:spPr>
          <a:xfrm>
            <a:off x="741218" y="2680855"/>
            <a:ext cx="33874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EEE9F"/>
                </a:solidFill>
              </a:rPr>
              <a:t>Many Congratulations to </a:t>
            </a:r>
            <a:br>
              <a:rPr lang="en-GB" b="1" dirty="0">
                <a:solidFill>
                  <a:srgbClr val="FEEE9F"/>
                </a:solidFill>
              </a:rPr>
            </a:br>
            <a:r>
              <a:rPr lang="en-GB" b="1" dirty="0">
                <a:solidFill>
                  <a:srgbClr val="FEEE9F"/>
                </a:solidFill>
              </a:rPr>
              <a:t>the following Clubs, Areas and Divisions</a:t>
            </a:r>
          </a:p>
          <a:p>
            <a:endParaRPr lang="en-GB" b="1" dirty="0">
              <a:solidFill>
                <a:srgbClr val="FEEE9F"/>
              </a:solidFill>
            </a:endParaRPr>
          </a:p>
          <a:p>
            <a:r>
              <a:rPr lang="en-GB" b="1" dirty="0"/>
              <a:t>Select Distinguished Areas</a:t>
            </a:r>
          </a:p>
        </p:txBody>
      </p:sp>
      <p:pic>
        <p:nvPicPr>
          <p:cNvPr id="7" name="Picture 6" descr="A group of balloons and confetti&#10;&#10;Description automatically generated">
            <a:extLst>
              <a:ext uri="{FF2B5EF4-FFF2-40B4-BE49-F238E27FC236}">
                <a16:creationId xmlns:a16="http://schemas.microsoft.com/office/drawing/2014/main" id="{151B8863-D576-E795-0CB4-514DAACA66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118" y="2963326"/>
            <a:ext cx="4902081" cy="3107491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AFF5786B-9104-BB08-EA8D-5C66CFDB68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3377" y="567176"/>
            <a:ext cx="5574631" cy="5376423"/>
          </a:xfrm>
        </p:spPr>
        <p:txBody>
          <a:bodyPr>
            <a:noAutofit/>
          </a:bodyPr>
          <a:lstStyle/>
          <a:p>
            <a:pPr algn="l"/>
            <a:r>
              <a:rPr lang="en-US" b="1" dirty="0"/>
              <a:t>Select </a:t>
            </a:r>
            <a:br>
              <a:rPr lang="en-US" b="1" dirty="0"/>
            </a:br>
            <a:r>
              <a:rPr lang="en-US" b="1" dirty="0"/>
              <a:t>Distinguished Areas</a:t>
            </a:r>
          </a:p>
          <a:p>
            <a:pPr algn="l"/>
            <a:r>
              <a:rPr lang="en-US" sz="2400" dirty="0"/>
              <a:t>Please list your Select Distinguished Areas on this page</a:t>
            </a:r>
          </a:p>
          <a:p>
            <a:pPr algn="l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5963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19FCF1-FB12-5F65-533B-1DB06ED87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balloons and confetti&#10;&#10;Description automatically generated">
            <a:extLst>
              <a:ext uri="{FF2B5EF4-FFF2-40B4-BE49-F238E27FC236}">
                <a16:creationId xmlns:a16="http://schemas.microsoft.com/office/drawing/2014/main" id="{A981D80A-2634-A1D5-DBAA-61D2974B5C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118" y="2963326"/>
            <a:ext cx="4902081" cy="3107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03E208-86DE-4E7C-27FA-9921E15199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218" y="1694898"/>
            <a:ext cx="9144000" cy="73152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Hall of Fame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551F8D-8337-D325-A905-BD9C83F48888}"/>
              </a:ext>
            </a:extLst>
          </p:cNvPr>
          <p:cNvSpPr txBox="1"/>
          <p:nvPr/>
        </p:nvSpPr>
        <p:spPr>
          <a:xfrm>
            <a:off x="741218" y="2680855"/>
            <a:ext cx="33874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EEE9F"/>
                </a:solidFill>
              </a:rPr>
              <a:t>Many Congratulations to </a:t>
            </a:r>
            <a:br>
              <a:rPr lang="en-GB" b="1" dirty="0">
                <a:solidFill>
                  <a:srgbClr val="FEEE9F"/>
                </a:solidFill>
              </a:rPr>
            </a:br>
            <a:r>
              <a:rPr lang="en-GB" b="1" dirty="0">
                <a:solidFill>
                  <a:srgbClr val="FEEE9F"/>
                </a:solidFill>
              </a:rPr>
              <a:t>the following Clubs, Areas and Divisions</a:t>
            </a:r>
          </a:p>
          <a:p>
            <a:endParaRPr lang="en-GB" b="1" dirty="0">
              <a:solidFill>
                <a:srgbClr val="FEEE9F"/>
              </a:solidFill>
            </a:endParaRPr>
          </a:p>
          <a:p>
            <a:r>
              <a:rPr lang="en-GB" b="1" dirty="0"/>
              <a:t>Select Distinguished Areas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CD888D-425B-3C48-B30D-DE605AB366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3377" y="567176"/>
            <a:ext cx="5574631" cy="5376423"/>
          </a:xfrm>
        </p:spPr>
        <p:txBody>
          <a:bodyPr>
            <a:noAutofit/>
          </a:bodyPr>
          <a:lstStyle/>
          <a:p>
            <a:pPr algn="l"/>
            <a:r>
              <a:rPr lang="en-US" sz="2400" dirty="0"/>
              <a:t>Select Distinguished Area list continued</a:t>
            </a:r>
          </a:p>
          <a:p>
            <a:pPr algn="l"/>
            <a:endParaRPr lang="en-US" sz="2400" dirty="0"/>
          </a:p>
          <a:p>
            <a:pPr algn="l"/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11606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C7143-145D-8E4D-C1B5-F5DE466F7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82EE2-8C3A-089E-93A3-462781A448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218" y="1694898"/>
            <a:ext cx="9144000" cy="73152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Hall of Fame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E369FF-AD63-FEB6-29CA-CBFFC1FE9BC4}"/>
              </a:ext>
            </a:extLst>
          </p:cNvPr>
          <p:cNvSpPr txBox="1"/>
          <p:nvPr/>
        </p:nvSpPr>
        <p:spPr>
          <a:xfrm>
            <a:off x="741218" y="2680855"/>
            <a:ext cx="33874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EEE9F"/>
                </a:solidFill>
              </a:rPr>
              <a:t>Many Congratulations to </a:t>
            </a:r>
            <a:br>
              <a:rPr lang="en-GB" b="1" dirty="0">
                <a:solidFill>
                  <a:srgbClr val="FEEE9F"/>
                </a:solidFill>
              </a:rPr>
            </a:br>
            <a:r>
              <a:rPr lang="en-GB" b="1" dirty="0">
                <a:solidFill>
                  <a:srgbClr val="FEEE9F"/>
                </a:solidFill>
              </a:rPr>
              <a:t>the following Clubs, Areas and Divisions</a:t>
            </a:r>
          </a:p>
          <a:p>
            <a:endParaRPr lang="en-GB" b="1" dirty="0">
              <a:solidFill>
                <a:srgbClr val="FEEE9F"/>
              </a:solidFill>
            </a:endParaRPr>
          </a:p>
          <a:p>
            <a:r>
              <a:rPr lang="en-GB" b="1" dirty="0"/>
              <a:t>Distinguished Areas</a:t>
            </a:r>
          </a:p>
        </p:txBody>
      </p:sp>
      <p:pic>
        <p:nvPicPr>
          <p:cNvPr id="7" name="Picture 6" descr="A group of balloons and confetti&#10;&#10;Description automatically generated">
            <a:extLst>
              <a:ext uri="{FF2B5EF4-FFF2-40B4-BE49-F238E27FC236}">
                <a16:creationId xmlns:a16="http://schemas.microsoft.com/office/drawing/2014/main" id="{D2B43DAA-01ED-4A10-D25F-E33B2ED3FB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118" y="2963326"/>
            <a:ext cx="4902081" cy="3107491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E08BF12-0DEE-7117-2E2D-12EC58F3F3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3377" y="567176"/>
            <a:ext cx="5574631" cy="5376423"/>
          </a:xfrm>
        </p:spPr>
        <p:txBody>
          <a:bodyPr>
            <a:noAutofit/>
          </a:bodyPr>
          <a:lstStyle/>
          <a:p>
            <a:pPr algn="l"/>
            <a:r>
              <a:rPr lang="en-US" b="1" dirty="0"/>
              <a:t>Distinguished Areas</a:t>
            </a:r>
          </a:p>
          <a:p>
            <a:pPr algn="l"/>
            <a:r>
              <a:rPr lang="en-US" sz="2400" dirty="0"/>
              <a:t>Please list your Distinguished Areas on this page</a:t>
            </a:r>
          </a:p>
        </p:txBody>
      </p:sp>
    </p:spTree>
    <p:extLst>
      <p:ext uri="{BB962C8B-B14F-4D97-AF65-F5344CB8AC3E}">
        <p14:creationId xmlns:p14="http://schemas.microsoft.com/office/powerpoint/2010/main" val="236405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F96B94-6E5F-A138-44E6-681729145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balloons and confetti&#10;&#10;Description automatically generated">
            <a:extLst>
              <a:ext uri="{FF2B5EF4-FFF2-40B4-BE49-F238E27FC236}">
                <a16:creationId xmlns:a16="http://schemas.microsoft.com/office/drawing/2014/main" id="{69E26A4C-8A24-C9B0-C319-A63DED2E104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118" y="2963326"/>
            <a:ext cx="4902081" cy="3107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A77FFE-97B3-AF84-D3C6-B037EF7B3C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218" y="1694898"/>
            <a:ext cx="9144000" cy="73152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Hall of Fame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AFC9EF-1D41-9611-3E50-4D39D2C68102}"/>
              </a:ext>
            </a:extLst>
          </p:cNvPr>
          <p:cNvSpPr txBox="1"/>
          <p:nvPr/>
        </p:nvSpPr>
        <p:spPr>
          <a:xfrm>
            <a:off x="741218" y="2680855"/>
            <a:ext cx="33874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EEE9F"/>
                </a:solidFill>
              </a:rPr>
              <a:t>Many Congratulations to </a:t>
            </a:r>
            <a:br>
              <a:rPr lang="en-GB" b="1" dirty="0">
                <a:solidFill>
                  <a:srgbClr val="FEEE9F"/>
                </a:solidFill>
              </a:rPr>
            </a:br>
            <a:r>
              <a:rPr lang="en-GB" b="1" dirty="0">
                <a:solidFill>
                  <a:srgbClr val="FEEE9F"/>
                </a:solidFill>
              </a:rPr>
              <a:t>the following Clubs, Areas and Divisions</a:t>
            </a:r>
          </a:p>
          <a:p>
            <a:endParaRPr lang="en-GB" b="1" dirty="0">
              <a:solidFill>
                <a:srgbClr val="FEEE9F"/>
              </a:solidFill>
            </a:endParaRPr>
          </a:p>
          <a:p>
            <a:r>
              <a:rPr lang="en-GB" b="1" dirty="0"/>
              <a:t>Distinguished Areas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C54DCA-7D41-C364-4D47-496A267DD5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3377" y="567176"/>
            <a:ext cx="5574631" cy="5376423"/>
          </a:xfrm>
        </p:spPr>
        <p:txBody>
          <a:bodyPr>
            <a:noAutofit/>
          </a:bodyPr>
          <a:lstStyle/>
          <a:p>
            <a:pPr algn="l"/>
            <a:r>
              <a:rPr lang="en-US" sz="2400" dirty="0"/>
              <a:t>Distinguished Area list continued</a:t>
            </a:r>
          </a:p>
          <a:p>
            <a:pPr algn="l"/>
            <a:endParaRPr lang="en-US" sz="2400" dirty="0"/>
          </a:p>
          <a:p>
            <a:pPr algn="l"/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67874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DDC058-71E9-FD5D-A4C2-2D17873A75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140E9-4EDD-49B6-5720-542309B171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218" y="1694898"/>
            <a:ext cx="9144000" cy="73152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Hall of Fame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4B72C6-6B9B-C816-D8DA-030ED58B746B}"/>
              </a:ext>
            </a:extLst>
          </p:cNvPr>
          <p:cNvSpPr txBox="1"/>
          <p:nvPr/>
        </p:nvSpPr>
        <p:spPr>
          <a:xfrm>
            <a:off x="741218" y="2680855"/>
            <a:ext cx="33874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EEE9F"/>
                </a:solidFill>
              </a:rPr>
              <a:t>Many Congratulations to </a:t>
            </a:r>
            <a:br>
              <a:rPr lang="en-GB" b="1" dirty="0">
                <a:solidFill>
                  <a:srgbClr val="FEEE9F"/>
                </a:solidFill>
              </a:rPr>
            </a:br>
            <a:r>
              <a:rPr lang="en-GB" b="1" dirty="0">
                <a:solidFill>
                  <a:srgbClr val="FEEE9F"/>
                </a:solidFill>
              </a:rPr>
              <a:t>the following Clubs, Areas and Divisions</a:t>
            </a:r>
          </a:p>
          <a:p>
            <a:endParaRPr lang="en-GB" b="1" dirty="0">
              <a:solidFill>
                <a:srgbClr val="FEEE9F"/>
              </a:solidFill>
            </a:endParaRPr>
          </a:p>
          <a:p>
            <a:r>
              <a:rPr lang="en-GB" b="1" dirty="0"/>
              <a:t>Smedley Distinguished Divisions</a:t>
            </a:r>
          </a:p>
        </p:txBody>
      </p:sp>
      <p:pic>
        <p:nvPicPr>
          <p:cNvPr id="7" name="Picture 6" descr="A group of balloons and confetti&#10;&#10;Description automatically generated">
            <a:extLst>
              <a:ext uri="{FF2B5EF4-FFF2-40B4-BE49-F238E27FC236}">
                <a16:creationId xmlns:a16="http://schemas.microsoft.com/office/drawing/2014/main" id="{5081BDEC-2E2C-305A-BEB6-3895075D40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118" y="2963326"/>
            <a:ext cx="4902081" cy="3107491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EFC03909-FF1B-911B-36D8-EDC18AC2E9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3377" y="567176"/>
            <a:ext cx="5574631" cy="5376423"/>
          </a:xfrm>
        </p:spPr>
        <p:txBody>
          <a:bodyPr>
            <a:noAutofit/>
          </a:bodyPr>
          <a:lstStyle/>
          <a:p>
            <a:pPr algn="l"/>
            <a:r>
              <a:rPr lang="en-US" b="1" dirty="0"/>
              <a:t>Smedley Distinguished Divisions</a:t>
            </a:r>
          </a:p>
          <a:p>
            <a:pPr algn="l"/>
            <a:r>
              <a:rPr lang="en-US" sz="2400" dirty="0"/>
              <a:t>Please list your Smedley Distinguished Divisions on this page</a:t>
            </a:r>
          </a:p>
          <a:p>
            <a:pPr algn="l"/>
            <a:endParaRPr lang="en-US" sz="2400" dirty="0"/>
          </a:p>
          <a:p>
            <a:pPr algn="l"/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62187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8514F4-DDE4-C147-D1AE-1CE8B2DE81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711B7-CC11-9CA4-C5FA-834AE46E70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218" y="1694898"/>
            <a:ext cx="9144000" cy="73152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Hall of Fame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3DD61A-85F7-CCE8-A60B-39B71333A5B7}"/>
              </a:ext>
            </a:extLst>
          </p:cNvPr>
          <p:cNvSpPr txBox="1"/>
          <p:nvPr/>
        </p:nvSpPr>
        <p:spPr>
          <a:xfrm>
            <a:off x="741218" y="2680855"/>
            <a:ext cx="33874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EEE9F"/>
                </a:solidFill>
              </a:rPr>
              <a:t>Many Congratulations to </a:t>
            </a:r>
            <a:br>
              <a:rPr lang="en-GB" b="1" dirty="0">
                <a:solidFill>
                  <a:srgbClr val="FEEE9F"/>
                </a:solidFill>
              </a:rPr>
            </a:br>
            <a:r>
              <a:rPr lang="en-GB" b="1" dirty="0">
                <a:solidFill>
                  <a:srgbClr val="FEEE9F"/>
                </a:solidFill>
              </a:rPr>
              <a:t>the following Clubs, Areas and Divisions</a:t>
            </a:r>
          </a:p>
          <a:p>
            <a:endParaRPr lang="en-GB" b="1" dirty="0">
              <a:solidFill>
                <a:srgbClr val="FEEE9F"/>
              </a:solidFill>
            </a:endParaRPr>
          </a:p>
          <a:p>
            <a:r>
              <a:rPr lang="en-GB" b="1" dirty="0"/>
              <a:t>President’s Distinguished Divisions</a:t>
            </a:r>
          </a:p>
        </p:txBody>
      </p:sp>
      <p:pic>
        <p:nvPicPr>
          <p:cNvPr id="7" name="Picture 6" descr="A group of balloons and confetti&#10;&#10;Description automatically generated">
            <a:extLst>
              <a:ext uri="{FF2B5EF4-FFF2-40B4-BE49-F238E27FC236}">
                <a16:creationId xmlns:a16="http://schemas.microsoft.com/office/drawing/2014/main" id="{AA93C17A-F011-9804-CC13-E1C4EFD7D3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118" y="2963326"/>
            <a:ext cx="4902081" cy="3107491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A0841261-CB53-3E00-5C69-108182B4F7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3377" y="567176"/>
            <a:ext cx="5574631" cy="5376423"/>
          </a:xfrm>
        </p:spPr>
        <p:txBody>
          <a:bodyPr>
            <a:noAutofit/>
          </a:bodyPr>
          <a:lstStyle/>
          <a:p>
            <a:pPr algn="l"/>
            <a:r>
              <a:rPr lang="en-US" b="1" dirty="0"/>
              <a:t>President’s Distinguished Divisions</a:t>
            </a:r>
          </a:p>
          <a:p>
            <a:pPr algn="l"/>
            <a:r>
              <a:rPr lang="en-US" sz="2400" dirty="0"/>
              <a:t>Please list your President’s Distinguished Divisions on this page</a:t>
            </a:r>
          </a:p>
          <a:p>
            <a:pPr algn="l"/>
            <a:endParaRPr lang="en-US" sz="2400" dirty="0"/>
          </a:p>
          <a:p>
            <a:pPr algn="l"/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29666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6EC45-DBE1-88D8-7F86-1168C7BEE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9BEEF-9805-1303-56AB-FE6655BB27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218" y="1694898"/>
            <a:ext cx="9144000" cy="73152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Hall of Fame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3F3A5B-DDF1-4E03-754E-A21E4E494083}"/>
              </a:ext>
            </a:extLst>
          </p:cNvPr>
          <p:cNvSpPr txBox="1"/>
          <p:nvPr/>
        </p:nvSpPr>
        <p:spPr>
          <a:xfrm>
            <a:off x="741218" y="2680855"/>
            <a:ext cx="33874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EEE9F"/>
                </a:solidFill>
              </a:rPr>
              <a:t>Many Congratulations to </a:t>
            </a:r>
            <a:br>
              <a:rPr lang="en-GB" b="1" dirty="0">
                <a:solidFill>
                  <a:srgbClr val="FEEE9F"/>
                </a:solidFill>
              </a:rPr>
            </a:br>
            <a:r>
              <a:rPr lang="en-GB" b="1" dirty="0">
                <a:solidFill>
                  <a:srgbClr val="FEEE9F"/>
                </a:solidFill>
              </a:rPr>
              <a:t>the following Clubs, Areas and Divisions</a:t>
            </a:r>
          </a:p>
          <a:p>
            <a:endParaRPr lang="en-GB" b="1" dirty="0">
              <a:solidFill>
                <a:srgbClr val="FEEE9F"/>
              </a:solidFill>
            </a:endParaRPr>
          </a:p>
          <a:p>
            <a:r>
              <a:rPr lang="en-GB" b="1" dirty="0"/>
              <a:t>Select Distinguished Divisions</a:t>
            </a:r>
          </a:p>
        </p:txBody>
      </p:sp>
      <p:pic>
        <p:nvPicPr>
          <p:cNvPr id="7" name="Picture 6" descr="A group of balloons and confetti&#10;&#10;Description automatically generated">
            <a:extLst>
              <a:ext uri="{FF2B5EF4-FFF2-40B4-BE49-F238E27FC236}">
                <a16:creationId xmlns:a16="http://schemas.microsoft.com/office/drawing/2014/main" id="{46BD3340-C58E-CFE1-5EAA-4F8E522DB5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118" y="2963326"/>
            <a:ext cx="4902081" cy="3107491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CC3FBA93-85C5-A74D-FB6C-BFEB98E27F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3377" y="567176"/>
            <a:ext cx="5574631" cy="5376423"/>
          </a:xfrm>
        </p:spPr>
        <p:txBody>
          <a:bodyPr>
            <a:noAutofit/>
          </a:bodyPr>
          <a:lstStyle/>
          <a:p>
            <a:pPr algn="l"/>
            <a:r>
              <a:rPr lang="en-US" b="1" dirty="0"/>
              <a:t>Select Distinguished Divisions</a:t>
            </a:r>
          </a:p>
          <a:p>
            <a:pPr algn="l"/>
            <a:r>
              <a:rPr lang="en-US" sz="2400" dirty="0"/>
              <a:t>Please list your Select Distinguished Divisions on this page</a:t>
            </a:r>
          </a:p>
          <a:p>
            <a:pPr algn="l"/>
            <a:endParaRPr lang="en-US" sz="2400" dirty="0"/>
          </a:p>
          <a:p>
            <a:pPr algn="l"/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64316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E551BD-BD35-736E-94C9-54B8247F6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59203-2155-117C-3E95-C0CADF23DB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218" y="1694898"/>
            <a:ext cx="9144000" cy="73152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Hall of Fame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B91D0A-2375-7446-9E8E-DB07409734E0}"/>
              </a:ext>
            </a:extLst>
          </p:cNvPr>
          <p:cNvSpPr txBox="1"/>
          <p:nvPr/>
        </p:nvSpPr>
        <p:spPr>
          <a:xfrm>
            <a:off x="741218" y="2680855"/>
            <a:ext cx="33874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EEE9F"/>
                </a:solidFill>
              </a:rPr>
              <a:t>Many Congratulations to </a:t>
            </a:r>
            <a:br>
              <a:rPr lang="en-GB" b="1" dirty="0">
                <a:solidFill>
                  <a:srgbClr val="FEEE9F"/>
                </a:solidFill>
              </a:rPr>
            </a:br>
            <a:r>
              <a:rPr lang="en-GB" b="1" dirty="0">
                <a:solidFill>
                  <a:srgbClr val="FEEE9F"/>
                </a:solidFill>
              </a:rPr>
              <a:t>the following Clubs, Areas and Divisions</a:t>
            </a:r>
          </a:p>
          <a:p>
            <a:endParaRPr lang="en-GB" b="1" dirty="0">
              <a:solidFill>
                <a:srgbClr val="FEEE9F"/>
              </a:solidFill>
            </a:endParaRPr>
          </a:p>
          <a:p>
            <a:r>
              <a:rPr lang="en-GB" b="1" dirty="0"/>
              <a:t>Distinguished Divisions</a:t>
            </a:r>
          </a:p>
        </p:txBody>
      </p:sp>
      <p:pic>
        <p:nvPicPr>
          <p:cNvPr id="7" name="Picture 6" descr="A group of balloons and confetti&#10;&#10;Description automatically generated">
            <a:extLst>
              <a:ext uri="{FF2B5EF4-FFF2-40B4-BE49-F238E27FC236}">
                <a16:creationId xmlns:a16="http://schemas.microsoft.com/office/drawing/2014/main" id="{20137889-9CFC-2190-556B-D42CD450CB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118" y="2963326"/>
            <a:ext cx="4902081" cy="3107491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765641AD-4DFF-5BC6-0508-C2024B1498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3377" y="567176"/>
            <a:ext cx="5574631" cy="5376423"/>
          </a:xfrm>
        </p:spPr>
        <p:txBody>
          <a:bodyPr>
            <a:noAutofit/>
          </a:bodyPr>
          <a:lstStyle/>
          <a:p>
            <a:pPr algn="l"/>
            <a:r>
              <a:rPr lang="en-US" b="1" dirty="0"/>
              <a:t>Distinguished Divisions</a:t>
            </a:r>
          </a:p>
          <a:p>
            <a:pPr algn="l"/>
            <a:r>
              <a:rPr lang="en-US" sz="2400" dirty="0"/>
              <a:t>Please list your Distinguished Divisions on this page</a:t>
            </a:r>
          </a:p>
          <a:p>
            <a:pPr algn="l"/>
            <a:endParaRPr lang="en-US" sz="2400" dirty="0"/>
          </a:p>
          <a:p>
            <a:pPr algn="l"/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59621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D3135-0BE0-AE99-DFE3-D65A41CA8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E92DE-299D-6CF2-E2E6-D16EDE20A1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218" y="1694898"/>
            <a:ext cx="9144000" cy="73152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Hall of Fame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73FB75-BCE7-905B-567F-92106E693062}"/>
              </a:ext>
            </a:extLst>
          </p:cNvPr>
          <p:cNvSpPr txBox="1"/>
          <p:nvPr/>
        </p:nvSpPr>
        <p:spPr>
          <a:xfrm>
            <a:off x="741218" y="2680855"/>
            <a:ext cx="33874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EEE9F"/>
                </a:solidFill>
              </a:rPr>
              <a:t>Many Congratulations to </a:t>
            </a:r>
            <a:br>
              <a:rPr lang="en-GB" b="1" dirty="0">
                <a:solidFill>
                  <a:srgbClr val="FEEE9F"/>
                </a:solidFill>
              </a:rPr>
            </a:br>
            <a:r>
              <a:rPr lang="en-GB" b="1" dirty="0">
                <a:solidFill>
                  <a:srgbClr val="FEEE9F"/>
                </a:solidFill>
              </a:rPr>
              <a:t>the following Members of District xx who became Distinguished Toastmasters</a:t>
            </a:r>
          </a:p>
          <a:p>
            <a:endParaRPr lang="en-GB" b="1" dirty="0">
              <a:solidFill>
                <a:srgbClr val="FEEE9F"/>
              </a:solidFill>
            </a:endParaRPr>
          </a:p>
          <a:p>
            <a:r>
              <a:rPr lang="en-GB" b="1" dirty="0"/>
              <a:t>Distinguished Toastmasters</a:t>
            </a:r>
          </a:p>
        </p:txBody>
      </p:sp>
      <p:pic>
        <p:nvPicPr>
          <p:cNvPr id="7" name="Picture 6" descr="A group of balloons and confetti&#10;&#10;Description automatically generated">
            <a:extLst>
              <a:ext uri="{FF2B5EF4-FFF2-40B4-BE49-F238E27FC236}">
                <a16:creationId xmlns:a16="http://schemas.microsoft.com/office/drawing/2014/main" id="{105BF913-1F34-9559-815A-75642ECB20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118" y="2963326"/>
            <a:ext cx="4902081" cy="3107491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D1DF6ABA-514D-E43F-B3D4-4A3868291E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3377" y="567176"/>
            <a:ext cx="5574631" cy="5376423"/>
          </a:xfrm>
        </p:spPr>
        <p:txBody>
          <a:bodyPr>
            <a:noAutofit/>
          </a:bodyPr>
          <a:lstStyle/>
          <a:p>
            <a:pPr algn="l"/>
            <a:r>
              <a:rPr lang="en-US" b="1" dirty="0"/>
              <a:t>Distinguished Toastmasters (DTM)</a:t>
            </a:r>
          </a:p>
          <a:p>
            <a:pPr algn="l"/>
            <a:r>
              <a:rPr lang="en-US" sz="2400" dirty="0"/>
              <a:t>Please list those members in your District who became DTM’s in the past 12 months</a:t>
            </a:r>
          </a:p>
          <a:p>
            <a:pPr algn="l"/>
            <a:endParaRPr lang="en-US" sz="2400" dirty="0"/>
          </a:p>
          <a:p>
            <a:pPr algn="l"/>
            <a:endParaRPr lang="en-US" sz="2400" dirty="0"/>
          </a:p>
          <a:p>
            <a:pPr algn="l"/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89147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64647B-56F1-ABB2-78DE-6F9D82E1B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balloons and confetti&#10;&#10;Description automatically generated">
            <a:extLst>
              <a:ext uri="{FF2B5EF4-FFF2-40B4-BE49-F238E27FC236}">
                <a16:creationId xmlns:a16="http://schemas.microsoft.com/office/drawing/2014/main" id="{E4C4498B-EF8B-71FB-EB56-059A9CD66B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118" y="2963326"/>
            <a:ext cx="4902081" cy="3107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C8776D-3AD0-D6CB-2ACC-13ABC1AAC9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218" y="1694898"/>
            <a:ext cx="9144000" cy="73152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Hall of Fame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FB5A3E-1EAC-535E-DC55-ACD4E4222B89}"/>
              </a:ext>
            </a:extLst>
          </p:cNvPr>
          <p:cNvSpPr txBox="1"/>
          <p:nvPr/>
        </p:nvSpPr>
        <p:spPr>
          <a:xfrm>
            <a:off x="741218" y="2680855"/>
            <a:ext cx="33874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EEE9F"/>
                </a:solidFill>
              </a:rPr>
              <a:t>Many Congratulations to </a:t>
            </a:r>
            <a:br>
              <a:rPr lang="en-GB" b="1" dirty="0">
                <a:solidFill>
                  <a:srgbClr val="FEEE9F"/>
                </a:solidFill>
              </a:rPr>
            </a:br>
            <a:r>
              <a:rPr lang="en-GB" b="1" dirty="0">
                <a:solidFill>
                  <a:srgbClr val="FEEE9F"/>
                </a:solidFill>
              </a:rPr>
              <a:t>the following Clubs, Areas and Divisions</a:t>
            </a:r>
          </a:p>
          <a:p>
            <a:endParaRPr lang="en-GB" b="1" dirty="0">
              <a:solidFill>
                <a:srgbClr val="FEEE9F"/>
              </a:solidFill>
            </a:endParaRPr>
          </a:p>
          <a:p>
            <a:r>
              <a:rPr lang="en-GB" b="1" dirty="0"/>
              <a:t>Smedley Distinguished Clubs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778E75-264A-1086-149B-B13ADEDC09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3377" y="567176"/>
            <a:ext cx="5574631" cy="5376423"/>
          </a:xfrm>
        </p:spPr>
        <p:txBody>
          <a:bodyPr>
            <a:noAutofit/>
          </a:bodyPr>
          <a:lstStyle/>
          <a:p>
            <a:pPr algn="l"/>
            <a:r>
              <a:rPr lang="en-US" sz="2400" dirty="0"/>
              <a:t>Smedley club list continued</a:t>
            </a:r>
          </a:p>
        </p:txBody>
      </p:sp>
    </p:spTree>
    <p:extLst>
      <p:ext uri="{BB962C8B-B14F-4D97-AF65-F5344CB8AC3E}">
        <p14:creationId xmlns:p14="http://schemas.microsoft.com/office/powerpoint/2010/main" val="69586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C18F63-52B5-0CF1-A338-4824E307A7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balloons and confetti&#10;&#10;Description automatically generated">
            <a:extLst>
              <a:ext uri="{FF2B5EF4-FFF2-40B4-BE49-F238E27FC236}">
                <a16:creationId xmlns:a16="http://schemas.microsoft.com/office/drawing/2014/main" id="{D94C4696-901A-800B-CADD-37B219EFA7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118" y="2963326"/>
            <a:ext cx="4902081" cy="3107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0BEFF8-F4E5-DB72-34C6-B31368C9C8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218" y="1694898"/>
            <a:ext cx="9144000" cy="73152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Hall of Fame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E85E83-0029-79DD-34DE-19DBBB4B9347}"/>
              </a:ext>
            </a:extLst>
          </p:cNvPr>
          <p:cNvSpPr txBox="1"/>
          <p:nvPr/>
        </p:nvSpPr>
        <p:spPr>
          <a:xfrm>
            <a:off x="741218" y="2680855"/>
            <a:ext cx="33874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EEE9F"/>
                </a:solidFill>
              </a:rPr>
              <a:t>Many Congratulations to </a:t>
            </a:r>
            <a:br>
              <a:rPr lang="en-GB" b="1" dirty="0">
                <a:solidFill>
                  <a:srgbClr val="FEEE9F"/>
                </a:solidFill>
              </a:rPr>
            </a:br>
            <a:r>
              <a:rPr lang="en-GB" b="1" dirty="0">
                <a:solidFill>
                  <a:srgbClr val="FEEE9F"/>
                </a:solidFill>
              </a:rPr>
              <a:t>the following Clubs, Areas and Divisions</a:t>
            </a:r>
          </a:p>
          <a:p>
            <a:endParaRPr lang="en-GB" b="1" dirty="0">
              <a:solidFill>
                <a:srgbClr val="FEEE9F"/>
              </a:solidFill>
            </a:endParaRPr>
          </a:p>
          <a:p>
            <a:r>
              <a:rPr lang="en-GB" b="1" dirty="0"/>
              <a:t>President’s Distinguished Clubs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AE86F4-A3D7-F9C8-6099-39C60A9BEC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3377" y="567176"/>
            <a:ext cx="5574631" cy="5376423"/>
          </a:xfrm>
        </p:spPr>
        <p:txBody>
          <a:bodyPr>
            <a:noAutofit/>
          </a:bodyPr>
          <a:lstStyle/>
          <a:p>
            <a:pPr algn="l"/>
            <a:r>
              <a:rPr lang="en-US" b="1" dirty="0"/>
              <a:t>President’s Distinguished Clubs</a:t>
            </a:r>
          </a:p>
          <a:p>
            <a:pPr algn="l"/>
            <a:r>
              <a:rPr lang="en-US" sz="2400" dirty="0"/>
              <a:t>Please list your President’s Distinguished clubs on this page </a:t>
            </a:r>
          </a:p>
        </p:txBody>
      </p:sp>
    </p:spTree>
    <p:extLst>
      <p:ext uri="{BB962C8B-B14F-4D97-AF65-F5344CB8AC3E}">
        <p14:creationId xmlns:p14="http://schemas.microsoft.com/office/powerpoint/2010/main" val="153906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044042-D15D-773F-69BE-945A25A73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balloons and confetti&#10;&#10;Description automatically generated">
            <a:extLst>
              <a:ext uri="{FF2B5EF4-FFF2-40B4-BE49-F238E27FC236}">
                <a16:creationId xmlns:a16="http://schemas.microsoft.com/office/drawing/2014/main" id="{034C1679-D26E-BB74-6E9A-B2C9EB0357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118" y="2963326"/>
            <a:ext cx="4902081" cy="3107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978D1-F606-0648-CD3B-CC10367776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218" y="1694898"/>
            <a:ext cx="9144000" cy="73152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Hall of Fame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21149C-B043-5B83-7DF3-46BE54DF4AE0}"/>
              </a:ext>
            </a:extLst>
          </p:cNvPr>
          <p:cNvSpPr txBox="1"/>
          <p:nvPr/>
        </p:nvSpPr>
        <p:spPr>
          <a:xfrm>
            <a:off x="741218" y="2680855"/>
            <a:ext cx="33874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EEE9F"/>
                </a:solidFill>
              </a:rPr>
              <a:t>Many Congratulations to </a:t>
            </a:r>
            <a:br>
              <a:rPr lang="en-GB" b="1" dirty="0">
                <a:solidFill>
                  <a:srgbClr val="FEEE9F"/>
                </a:solidFill>
              </a:rPr>
            </a:br>
            <a:r>
              <a:rPr lang="en-GB" b="1" dirty="0">
                <a:solidFill>
                  <a:srgbClr val="FEEE9F"/>
                </a:solidFill>
              </a:rPr>
              <a:t>the following Clubs, Areas and Divisions</a:t>
            </a:r>
          </a:p>
          <a:p>
            <a:endParaRPr lang="en-GB" b="1" dirty="0">
              <a:solidFill>
                <a:srgbClr val="FEEE9F"/>
              </a:solidFill>
            </a:endParaRPr>
          </a:p>
          <a:p>
            <a:r>
              <a:rPr lang="en-GB" b="1" dirty="0"/>
              <a:t>President’s Distinguished Clubs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4D6C91-F7B6-D2D2-E940-2D735E7E30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3377" y="567176"/>
            <a:ext cx="5574631" cy="5376423"/>
          </a:xfrm>
        </p:spPr>
        <p:txBody>
          <a:bodyPr>
            <a:noAutofit/>
          </a:bodyPr>
          <a:lstStyle/>
          <a:p>
            <a:pPr algn="l"/>
            <a:r>
              <a:rPr lang="en-US" sz="2400" dirty="0"/>
              <a:t>President’s Distinguished club </a:t>
            </a:r>
            <a:br>
              <a:rPr lang="en-US" sz="2400" dirty="0"/>
            </a:br>
            <a:r>
              <a:rPr lang="en-US" sz="2400" dirty="0"/>
              <a:t>list continued</a:t>
            </a:r>
          </a:p>
        </p:txBody>
      </p:sp>
    </p:spTree>
    <p:extLst>
      <p:ext uri="{BB962C8B-B14F-4D97-AF65-F5344CB8AC3E}">
        <p14:creationId xmlns:p14="http://schemas.microsoft.com/office/powerpoint/2010/main" val="313887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CCB86D-B521-B066-D085-24781DF7EA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balloons and confetti&#10;&#10;Description automatically generated">
            <a:extLst>
              <a:ext uri="{FF2B5EF4-FFF2-40B4-BE49-F238E27FC236}">
                <a16:creationId xmlns:a16="http://schemas.microsoft.com/office/drawing/2014/main" id="{40DCB5FD-E89C-F307-6D90-A2AA25E5CA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118" y="2963326"/>
            <a:ext cx="4902081" cy="3107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8A23C9-C0B0-A932-7409-1D38B0B502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218" y="1694898"/>
            <a:ext cx="9144000" cy="73152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Hall of Fame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F1EF26-6E97-8717-E671-FA7AEF16DBD7}"/>
              </a:ext>
            </a:extLst>
          </p:cNvPr>
          <p:cNvSpPr txBox="1"/>
          <p:nvPr/>
        </p:nvSpPr>
        <p:spPr>
          <a:xfrm>
            <a:off x="741218" y="2680855"/>
            <a:ext cx="33874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EEE9F"/>
                </a:solidFill>
              </a:rPr>
              <a:t>Many Congratulations to </a:t>
            </a:r>
            <a:br>
              <a:rPr lang="en-GB" b="1" dirty="0">
                <a:solidFill>
                  <a:srgbClr val="FEEE9F"/>
                </a:solidFill>
              </a:rPr>
            </a:br>
            <a:r>
              <a:rPr lang="en-GB" b="1" dirty="0">
                <a:solidFill>
                  <a:srgbClr val="FEEE9F"/>
                </a:solidFill>
              </a:rPr>
              <a:t>the following Clubs, Areas and Divisions</a:t>
            </a:r>
          </a:p>
          <a:p>
            <a:endParaRPr lang="en-GB" b="1" dirty="0">
              <a:solidFill>
                <a:srgbClr val="FEEE9F"/>
              </a:solidFill>
            </a:endParaRPr>
          </a:p>
          <a:p>
            <a:r>
              <a:rPr lang="en-GB" b="1" dirty="0"/>
              <a:t>Select Distinguished Clubs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1BE543-36F5-A3C5-D860-D7EE318D57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3377" y="567176"/>
            <a:ext cx="5574631" cy="5376423"/>
          </a:xfrm>
        </p:spPr>
        <p:txBody>
          <a:bodyPr>
            <a:noAutofit/>
          </a:bodyPr>
          <a:lstStyle/>
          <a:p>
            <a:pPr algn="l"/>
            <a:r>
              <a:rPr lang="en-US" b="1" dirty="0"/>
              <a:t>Select </a:t>
            </a:r>
            <a:br>
              <a:rPr lang="en-US" b="1" dirty="0"/>
            </a:br>
            <a:r>
              <a:rPr lang="en-US" b="1" dirty="0"/>
              <a:t>Distinguished Clubs</a:t>
            </a:r>
          </a:p>
          <a:p>
            <a:pPr algn="l"/>
            <a:r>
              <a:rPr lang="en-US" sz="2400" dirty="0"/>
              <a:t>Please list your Select Distinguished clubs on this page </a:t>
            </a:r>
          </a:p>
        </p:txBody>
      </p:sp>
    </p:spTree>
    <p:extLst>
      <p:ext uri="{BB962C8B-B14F-4D97-AF65-F5344CB8AC3E}">
        <p14:creationId xmlns:p14="http://schemas.microsoft.com/office/powerpoint/2010/main" val="373927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6D74D-478B-81E4-6B37-CCB9B8D60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balloons and confetti&#10;&#10;Description automatically generated">
            <a:extLst>
              <a:ext uri="{FF2B5EF4-FFF2-40B4-BE49-F238E27FC236}">
                <a16:creationId xmlns:a16="http://schemas.microsoft.com/office/drawing/2014/main" id="{89D10E4C-297C-B823-118F-7E7308C026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118" y="2963326"/>
            <a:ext cx="4902081" cy="3107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014D6D-31BD-7E44-0244-3C42309A18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218" y="1694898"/>
            <a:ext cx="9144000" cy="73152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Hall of Fame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92B48-6FBF-7A8C-75F7-FE4509E6AC36}"/>
              </a:ext>
            </a:extLst>
          </p:cNvPr>
          <p:cNvSpPr txBox="1"/>
          <p:nvPr/>
        </p:nvSpPr>
        <p:spPr>
          <a:xfrm>
            <a:off x="741218" y="2680855"/>
            <a:ext cx="33874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EEE9F"/>
                </a:solidFill>
              </a:rPr>
              <a:t>Many Congratulations to </a:t>
            </a:r>
            <a:br>
              <a:rPr lang="en-GB" b="1" dirty="0">
                <a:solidFill>
                  <a:srgbClr val="FEEE9F"/>
                </a:solidFill>
              </a:rPr>
            </a:br>
            <a:r>
              <a:rPr lang="en-GB" b="1" dirty="0">
                <a:solidFill>
                  <a:srgbClr val="FEEE9F"/>
                </a:solidFill>
              </a:rPr>
              <a:t>the following Clubs, Areas and Divisions</a:t>
            </a:r>
          </a:p>
          <a:p>
            <a:endParaRPr lang="en-GB" b="1" dirty="0">
              <a:solidFill>
                <a:srgbClr val="FEEE9F"/>
              </a:solidFill>
            </a:endParaRPr>
          </a:p>
          <a:p>
            <a:r>
              <a:rPr lang="en-GB" b="1" dirty="0"/>
              <a:t>Select Distinguished Clubs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612056-A376-3A5C-82D3-90754CF6BF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3377" y="567176"/>
            <a:ext cx="5574631" cy="5376423"/>
          </a:xfrm>
        </p:spPr>
        <p:txBody>
          <a:bodyPr>
            <a:noAutofit/>
          </a:bodyPr>
          <a:lstStyle/>
          <a:p>
            <a:pPr algn="l"/>
            <a:r>
              <a:rPr lang="en-US" sz="2400" dirty="0"/>
              <a:t>Select Distinguished club list continued</a:t>
            </a:r>
          </a:p>
        </p:txBody>
      </p:sp>
    </p:spTree>
    <p:extLst>
      <p:ext uri="{BB962C8B-B14F-4D97-AF65-F5344CB8AC3E}">
        <p14:creationId xmlns:p14="http://schemas.microsoft.com/office/powerpoint/2010/main" val="2374737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C548DF-B5BF-B932-BBB5-12CC0ECC2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balloons and confetti&#10;&#10;Description automatically generated">
            <a:extLst>
              <a:ext uri="{FF2B5EF4-FFF2-40B4-BE49-F238E27FC236}">
                <a16:creationId xmlns:a16="http://schemas.microsoft.com/office/drawing/2014/main" id="{D578B10C-71E2-1A10-5724-9750A2FDB4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118" y="2963326"/>
            <a:ext cx="4902081" cy="3107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F50D81-E41A-8252-60AE-821E1C635D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218" y="1694898"/>
            <a:ext cx="9144000" cy="73152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Hall of Fame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C136F3-E01F-C0E0-7DA4-8C6642D8ED4F}"/>
              </a:ext>
            </a:extLst>
          </p:cNvPr>
          <p:cNvSpPr txBox="1"/>
          <p:nvPr/>
        </p:nvSpPr>
        <p:spPr>
          <a:xfrm>
            <a:off x="741218" y="2680855"/>
            <a:ext cx="33874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EEE9F"/>
                </a:solidFill>
              </a:rPr>
              <a:t>Many Congratulations to </a:t>
            </a:r>
            <a:br>
              <a:rPr lang="en-GB" b="1" dirty="0">
                <a:solidFill>
                  <a:srgbClr val="FEEE9F"/>
                </a:solidFill>
              </a:rPr>
            </a:br>
            <a:r>
              <a:rPr lang="en-GB" b="1" dirty="0">
                <a:solidFill>
                  <a:srgbClr val="FEEE9F"/>
                </a:solidFill>
              </a:rPr>
              <a:t>the following Clubs, Areas and Divisions</a:t>
            </a:r>
          </a:p>
          <a:p>
            <a:endParaRPr lang="en-GB" b="1" dirty="0">
              <a:solidFill>
                <a:srgbClr val="FEEE9F"/>
              </a:solidFill>
            </a:endParaRPr>
          </a:p>
          <a:p>
            <a:r>
              <a:rPr lang="en-GB" b="1" dirty="0"/>
              <a:t>Distinguished Clubs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EBF2C4-F40F-5CF2-FEC4-CDB024A50A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3377" y="567176"/>
            <a:ext cx="5574631" cy="5376423"/>
          </a:xfrm>
        </p:spPr>
        <p:txBody>
          <a:bodyPr>
            <a:noAutofit/>
          </a:bodyPr>
          <a:lstStyle/>
          <a:p>
            <a:pPr algn="l"/>
            <a:r>
              <a:rPr lang="en-US" b="1" dirty="0"/>
              <a:t>Distinguished Clubs</a:t>
            </a:r>
          </a:p>
          <a:p>
            <a:pPr algn="l"/>
            <a:r>
              <a:rPr lang="en-US" sz="2400" dirty="0"/>
              <a:t>Please list your Distinguished clubs on this page </a:t>
            </a:r>
          </a:p>
        </p:txBody>
      </p:sp>
    </p:spTree>
    <p:extLst>
      <p:ext uri="{BB962C8B-B14F-4D97-AF65-F5344CB8AC3E}">
        <p14:creationId xmlns:p14="http://schemas.microsoft.com/office/powerpoint/2010/main" val="249210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542B6-1F58-CFB1-C88B-5C09B525B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balloons and confetti&#10;&#10;Description automatically generated">
            <a:extLst>
              <a:ext uri="{FF2B5EF4-FFF2-40B4-BE49-F238E27FC236}">
                <a16:creationId xmlns:a16="http://schemas.microsoft.com/office/drawing/2014/main" id="{F250B3E9-3BAC-DD12-78E1-223978398E9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118" y="2963326"/>
            <a:ext cx="4902081" cy="3107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6029BA-758E-02C8-3F3B-452F2F12D4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218" y="1694898"/>
            <a:ext cx="9144000" cy="73152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Hall of Fame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4A4168-EF30-45A1-E2AE-B1693909F5AF}"/>
              </a:ext>
            </a:extLst>
          </p:cNvPr>
          <p:cNvSpPr txBox="1"/>
          <p:nvPr/>
        </p:nvSpPr>
        <p:spPr>
          <a:xfrm>
            <a:off x="741218" y="2680855"/>
            <a:ext cx="33874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EEE9F"/>
                </a:solidFill>
              </a:rPr>
              <a:t>Many Congratulations to </a:t>
            </a:r>
            <a:br>
              <a:rPr lang="en-GB" b="1" dirty="0">
                <a:solidFill>
                  <a:srgbClr val="FEEE9F"/>
                </a:solidFill>
              </a:rPr>
            </a:br>
            <a:r>
              <a:rPr lang="en-GB" b="1" dirty="0">
                <a:solidFill>
                  <a:srgbClr val="FEEE9F"/>
                </a:solidFill>
              </a:rPr>
              <a:t>the following Clubs, Areas and Divisions</a:t>
            </a:r>
          </a:p>
          <a:p>
            <a:endParaRPr lang="en-GB" b="1" dirty="0">
              <a:solidFill>
                <a:srgbClr val="FEEE9F"/>
              </a:solidFill>
            </a:endParaRPr>
          </a:p>
          <a:p>
            <a:r>
              <a:rPr lang="en-GB" b="1" dirty="0"/>
              <a:t>Distinguished Clubs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2A606B-77F3-51F2-9942-1EAF178EDA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3377" y="567176"/>
            <a:ext cx="5574631" cy="5376423"/>
          </a:xfrm>
        </p:spPr>
        <p:txBody>
          <a:bodyPr>
            <a:noAutofit/>
          </a:bodyPr>
          <a:lstStyle/>
          <a:p>
            <a:pPr algn="l"/>
            <a:r>
              <a:rPr lang="en-US" sz="2400" dirty="0"/>
              <a:t>Distinguished club list continued</a:t>
            </a:r>
          </a:p>
          <a:p>
            <a:pPr algn="l"/>
            <a:endParaRPr lang="en-US" sz="2400" dirty="0"/>
          </a:p>
          <a:p>
            <a:pPr algn="l"/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27784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F11392-D2B3-1814-78FC-3322A9424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86905-E15E-5F1E-ADD9-545C0A2ABD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218" y="1694898"/>
            <a:ext cx="9144000" cy="73152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Hall of Fame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9BD9F2-7CE5-7CF1-DA2F-CE33A0DF6E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3377" y="567176"/>
            <a:ext cx="5574631" cy="5376423"/>
          </a:xfrm>
        </p:spPr>
        <p:txBody>
          <a:bodyPr>
            <a:noAutofit/>
          </a:bodyPr>
          <a:lstStyle/>
          <a:p>
            <a:pPr algn="l"/>
            <a:r>
              <a:rPr lang="en-US" b="1" dirty="0"/>
              <a:t>President’s </a:t>
            </a:r>
            <a:br>
              <a:rPr lang="en-US" b="1" dirty="0"/>
            </a:br>
            <a:r>
              <a:rPr lang="en-US" b="1" dirty="0"/>
              <a:t>Distinguished Areas</a:t>
            </a:r>
          </a:p>
          <a:p>
            <a:pPr algn="l"/>
            <a:r>
              <a:rPr lang="en-US" sz="2400" dirty="0"/>
              <a:t>Please list your President’s Distinguished Areas on this page</a:t>
            </a:r>
          </a:p>
          <a:p>
            <a:pPr algn="l"/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31E8A4-CA88-548C-E24E-02B2FD0667D6}"/>
              </a:ext>
            </a:extLst>
          </p:cNvPr>
          <p:cNvSpPr txBox="1"/>
          <p:nvPr/>
        </p:nvSpPr>
        <p:spPr>
          <a:xfrm>
            <a:off x="741218" y="2680855"/>
            <a:ext cx="33874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EEE9F"/>
                </a:solidFill>
              </a:rPr>
              <a:t>Many Congratulations to </a:t>
            </a:r>
            <a:br>
              <a:rPr lang="en-GB" b="1" dirty="0">
                <a:solidFill>
                  <a:srgbClr val="FEEE9F"/>
                </a:solidFill>
              </a:rPr>
            </a:br>
            <a:r>
              <a:rPr lang="en-GB" b="1" dirty="0">
                <a:solidFill>
                  <a:srgbClr val="FEEE9F"/>
                </a:solidFill>
              </a:rPr>
              <a:t>the following Clubs, Areas and Divisions</a:t>
            </a:r>
          </a:p>
          <a:p>
            <a:endParaRPr lang="en-GB" b="1" dirty="0">
              <a:solidFill>
                <a:srgbClr val="FEEE9F"/>
              </a:solidFill>
            </a:endParaRPr>
          </a:p>
          <a:p>
            <a:r>
              <a:rPr lang="en-GB" b="1" dirty="0"/>
              <a:t>President’s Distinguished Areas</a:t>
            </a:r>
          </a:p>
        </p:txBody>
      </p:sp>
      <p:pic>
        <p:nvPicPr>
          <p:cNvPr id="7" name="Picture 6" descr="A group of balloons and confetti&#10;&#10;Description automatically generated">
            <a:extLst>
              <a:ext uri="{FF2B5EF4-FFF2-40B4-BE49-F238E27FC236}">
                <a16:creationId xmlns:a16="http://schemas.microsoft.com/office/drawing/2014/main" id="{349EE46C-450F-3284-6CF5-3B5E842FB4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118" y="2963326"/>
            <a:ext cx="4902081" cy="310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15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>
</file>

<file path=ppt/theme/theme1.xml><?xml version="1.0" encoding="utf-8"?>
<a:theme xmlns:a="http://schemas.openxmlformats.org/drawingml/2006/main" name="Toastmasters Theme Dark Mode">
  <a:themeElements>
    <a:clrScheme name="Toastmasters">
      <a:dk1>
        <a:srgbClr val="333333"/>
      </a:dk1>
      <a:lt1>
        <a:srgbClr val="FFFFFF"/>
      </a:lt1>
      <a:dk2>
        <a:srgbClr val="012838"/>
      </a:dk2>
      <a:lt2>
        <a:srgbClr val="F5F5F5"/>
      </a:lt2>
      <a:accent1>
        <a:srgbClr val="B3C3D3"/>
      </a:accent1>
      <a:accent2>
        <a:srgbClr val="7B98B2"/>
      </a:accent2>
      <a:accent3>
        <a:srgbClr val="497593"/>
      </a:accent3>
      <a:accent4>
        <a:srgbClr val="0B5879"/>
      </a:accent4>
      <a:accent5>
        <a:srgbClr val="004061"/>
      </a:accent5>
      <a:accent6>
        <a:srgbClr val="004165"/>
      </a:accent6>
      <a:hlink>
        <a:srgbClr val="0248C2"/>
      </a:hlink>
      <a:folHlink>
        <a:srgbClr val="0248C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414-PowerpoitTemplate16X9" id="{96063725-7E05-C44F-8890-68DF93CBD323}" vid="{0545A7BE-8E6E-6643-95ED-113AE53B1E3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c6a0a72-e6e7-4f8b-a353-b7c727c5dcd0">
      <Terms xmlns="http://schemas.microsoft.com/office/infopath/2007/PartnerControls"/>
    </lcf76f155ced4ddcb4097134ff3c332f>
    <TaxCatchAll xmlns="e10df609-bac7-454a-91f6-876e95fb37e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B954E34E4EDFD49BC6F6961AA98779E" ma:contentTypeVersion="19" ma:contentTypeDescription="Create a new document." ma:contentTypeScope="" ma:versionID="2340e7f8e18399353bec2bc5a57de6f6">
  <xsd:schema xmlns:xsd="http://www.w3.org/2001/XMLSchema" xmlns:xs="http://www.w3.org/2001/XMLSchema" xmlns:p="http://schemas.microsoft.com/office/2006/metadata/properties" xmlns:ns2="8c6a0a72-e6e7-4f8b-a353-b7c727c5dcd0" xmlns:ns3="e10df609-bac7-454a-91f6-876e95fb37e2" targetNamespace="http://schemas.microsoft.com/office/2006/metadata/properties" ma:root="true" ma:fieldsID="50c0278a86ec1f06b076cfbaf16f9263" ns2:_="" ns3:_="">
    <xsd:import namespace="8c6a0a72-e6e7-4f8b-a353-b7c727c5dcd0"/>
    <xsd:import namespace="e10df609-bac7-454a-91f6-876e95fb37e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6a0a72-e6e7-4f8b-a353-b7c727c5dc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23c1ae6-fb4c-46f0-9f45-decf50a5309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0df609-bac7-454a-91f6-876e95fb37e2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e9cbc33-60f0-4914-be84-6e7f2ea762b2}" ma:internalName="TaxCatchAll" ma:showField="CatchAllData" ma:web="e10df609-bac7-454a-91f6-876e95fb37e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90491B7-97B6-4C0C-B8E4-F30335944514}">
  <ds:schemaRefs>
    <ds:schemaRef ds:uri="http://purl.org/dc/dcmitype/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e10df609-bac7-454a-91f6-876e95fb37e2"/>
    <ds:schemaRef ds:uri="8c6a0a72-e6e7-4f8b-a353-b7c727c5dcd0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8F7971E-35FB-4109-B1FF-4108D10C5A2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8103BC5-3C56-4BD3-BCE4-92EA5C5DD4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c6a0a72-e6e7-4f8b-a353-b7c727c5dcd0"/>
    <ds:schemaRef ds:uri="e10df609-bac7-454a-91f6-876e95fb37e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aaabebbc-32e8-4c57-b28e-216d48780fca}" enabled="0" method="" siteId="{aaabebbc-32e8-4c57-b28e-216d48780fca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734</Words>
  <Application>Microsoft Office PowerPoint</Application>
  <PresentationFormat>Widescreen</PresentationFormat>
  <Paragraphs>143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Myriad Pro Light</vt:lpstr>
      <vt:lpstr>Calibri</vt:lpstr>
      <vt:lpstr>Myriad Pro</vt:lpstr>
      <vt:lpstr>Toastmasters Theme Dark Mode</vt:lpstr>
      <vt:lpstr>Hall of Fame</vt:lpstr>
      <vt:lpstr>Hall of Fame</vt:lpstr>
      <vt:lpstr>Hall of Fame</vt:lpstr>
      <vt:lpstr>Hall of Fame</vt:lpstr>
      <vt:lpstr>Hall of Fame</vt:lpstr>
      <vt:lpstr>Hall of Fame</vt:lpstr>
      <vt:lpstr>Hall of Fame</vt:lpstr>
      <vt:lpstr>Hall of Fame</vt:lpstr>
      <vt:lpstr>Hall of Fame</vt:lpstr>
      <vt:lpstr>Hall of Fame</vt:lpstr>
      <vt:lpstr>Hall of Fame</vt:lpstr>
      <vt:lpstr>Hall of Fame</vt:lpstr>
      <vt:lpstr>Hall of Fame</vt:lpstr>
      <vt:lpstr>Hall of Fame</vt:lpstr>
      <vt:lpstr>Hall of Fame</vt:lpstr>
      <vt:lpstr>Hall of Fame</vt:lpstr>
      <vt:lpstr>Hall of Fame</vt:lpstr>
      <vt:lpstr>Hall of Fame</vt:lpstr>
      <vt:lpstr>Hall of Fame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Alexis Nelson</dc:creator>
  <cp:lastModifiedBy>Sierra Gonzales</cp:lastModifiedBy>
  <cp:revision>87</cp:revision>
  <dcterms:created xsi:type="dcterms:W3CDTF">2020-03-20T21:36:38Z</dcterms:created>
  <dcterms:modified xsi:type="dcterms:W3CDTF">2026-06-26T16:14:26Z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0x010100CB954E34E4EDFD49BC6F6961AA98779E</vt:lpwstr>
  </property>
</Properties>
</file>