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5.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6.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7.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8.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0" r:id="rId4"/>
    <p:sldMasterId id="2147483839" r:id="rId5"/>
    <p:sldMasterId id="2147483739" r:id="rId6"/>
    <p:sldMasterId id="2147483807" r:id="rId7"/>
    <p:sldMasterId id="2147483858" r:id="rId8"/>
    <p:sldMasterId id="2147483878" r:id="rId9"/>
    <p:sldMasterId id="2147483895" r:id="rId10"/>
    <p:sldMasterId id="2147483920" r:id="rId11"/>
    <p:sldMasterId id="2147483930" r:id="rId12"/>
  </p:sldMasterIdLst>
  <p:notesMasterIdLst>
    <p:notesMasterId r:id="rId38"/>
  </p:notesMasterIdLst>
  <p:sldIdLst>
    <p:sldId id="694" r:id="rId13"/>
    <p:sldId id="256" r:id="rId14"/>
    <p:sldId id="258" r:id="rId15"/>
    <p:sldId id="298" r:id="rId16"/>
    <p:sldId id="690" r:id="rId17"/>
    <p:sldId id="687" r:id="rId18"/>
    <p:sldId id="300" r:id="rId19"/>
    <p:sldId id="651" r:id="rId20"/>
    <p:sldId id="299" r:id="rId21"/>
    <p:sldId id="291" r:id="rId22"/>
    <p:sldId id="674" r:id="rId23"/>
    <p:sldId id="303" r:id="rId24"/>
    <p:sldId id="314" r:id="rId25"/>
    <p:sldId id="305" r:id="rId26"/>
    <p:sldId id="675" r:id="rId27"/>
    <p:sldId id="676" r:id="rId28"/>
    <p:sldId id="306" r:id="rId29"/>
    <p:sldId id="307" r:id="rId30"/>
    <p:sldId id="309" r:id="rId31"/>
    <p:sldId id="318" r:id="rId32"/>
    <p:sldId id="317" r:id="rId33"/>
    <p:sldId id="311" r:id="rId34"/>
    <p:sldId id="701" r:id="rId35"/>
    <p:sldId id="310" r:id="rId36"/>
    <p:sldId id="692"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D5B0D-C54C-E668-5D2C-E5ED5DC34A67}" name="pamelamccown@gmail.com" initials="pa" userId="S::urn:spo:guest#pamelamccown@gmail.com::" providerId="AD"/>
  <p188:author id="{C74630A5-13FE-A518-35A0-E81384111944}" name="Pamela McCown" initials="PM" userId="7e4aed9c38ad7d73" providerId="Windows Live"/>
  <p188:author id="{4517EFEB-430B-60B6-6A5E-3BEB1A4D4122}" name="florian.bay@gmail.com" initials="fl" userId="S::urn:spo:guest#florian.bay@gmail.com::"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040605"/>
    <a:srgbClr val="000000"/>
    <a:srgbClr val="9B9987"/>
    <a:srgbClr val="AAA393"/>
    <a:srgbClr val="FFFFFF"/>
    <a:srgbClr val="2D2D2D"/>
    <a:srgbClr val="055168"/>
    <a:srgbClr val="F0F4F5"/>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58" autoAdjust="0"/>
    <p:restoredTop sz="63262" autoAdjust="0"/>
  </p:normalViewPr>
  <p:slideViewPr>
    <p:cSldViewPr snapToGrid="0">
      <p:cViewPr varScale="1">
        <p:scale>
          <a:sx n="71" d="100"/>
          <a:sy n="71" d="100"/>
        </p:scale>
        <p:origin x="1488" y="45"/>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94" d="100"/>
          <a:sy n="94" d="100"/>
        </p:scale>
        <p:origin x="3752" y="1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presProps" Target="presProps.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6/26/2026</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oastmasters.org/magazine/magazine-issues/2022/nov/club-secretar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516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00" dirty="0">
                <a:effectLst/>
                <a:latin typeface="Arial" panose="020B0604020202020204" pitchFamily="34" charset="0"/>
                <a:ea typeface="Aptos" panose="020B0004020202020204" pitchFamily="34" charset="0"/>
                <a:cs typeface="Times New Roman" panose="02020603050405020304" pitchFamily="18" charset="0"/>
              </a:rPr>
              <a:t>A duration of 4 hours is recommended for Club Officer Training, allowing for comprehensive review and discussion of topics, like the Club Success Plan, the Distinguished Club Program, and leadership development. The full Club Officer Training is composed of three 1-hour sessions, but we recommend breaks between each session. This leaves approximately 30 to 45 minutes for another session or keynote presentation focused on the needs of the clubs in your District. </a:t>
            </a:r>
            <a:endParaRPr lang="en-GB" sz="1200" kern="100" dirty="0">
              <a:effectLst/>
              <a:latin typeface="Arial" panose="020B06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723516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16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b="1" dirty="0">
                <a:latin typeface="Arial" panose="020B0604020202020204" pitchFamily="34" charset="0"/>
                <a:cs typeface="Arial" panose="020B0604020202020204" pitchFamily="34" charset="0"/>
              </a:rPr>
              <a:t>(Ask</a:t>
            </a:r>
            <a:r>
              <a:rPr lang="en-GB" b="0" dirty="0">
                <a:latin typeface="Arial" panose="020B0604020202020204" pitchFamily="34" charset="0"/>
                <a:cs typeface="Arial" panose="020B0604020202020204" pitchFamily="34" charset="0"/>
              </a:rPr>
              <a:t> the club secretaries what they think the role and responsibilities of a Club Secretary are.)</a:t>
            </a:r>
          </a:p>
          <a:p>
            <a:endParaRPr lang="en-GB" b="0" dirty="0">
              <a:latin typeface="Arial" panose="020B0604020202020204" pitchFamily="34" charset="0"/>
              <a:cs typeface="Arial" panose="020B0604020202020204" pitchFamily="34" charset="0"/>
            </a:endParaRPr>
          </a:p>
          <a:p>
            <a:pPr algn="l">
              <a:spcAft>
                <a:spcPts val="750"/>
              </a:spcAft>
              <a:buNone/>
            </a:pPr>
            <a:r>
              <a:rPr lang="en-US" sz="1200" b="0" i="0" kern="1200" dirty="0">
                <a:solidFill>
                  <a:schemeClr val="tx1"/>
                </a:solidFill>
                <a:effectLst/>
                <a:latin typeface="+mn-lt"/>
                <a:ea typeface="+mn-ea"/>
                <a:cs typeface="+mn-cs"/>
              </a:rPr>
              <a:t>The Club Secretary is responsible for club records and correspondence. </a:t>
            </a:r>
            <a:r>
              <a:rPr lang="en-US" b="0" i="0" dirty="0">
                <a:solidFill>
                  <a:srgbClr val="222222"/>
                </a:solidFill>
                <a:effectLst/>
                <a:latin typeface="Arial" panose="020B0604020202020204" pitchFamily="34" charset="0"/>
                <a:cs typeface="Arial" panose="020B0604020202020204" pitchFamily="34" charset="0"/>
              </a:rPr>
              <a:t>The Club Secretary manages the club’s documents and communication that keep the club operating efficiently.  Essential skills for the job are:</a:t>
            </a:r>
          </a:p>
          <a:p>
            <a:pPr marL="171450" marR="0" lvl="0" indent="-171450" algn="l" defTabSz="914400" rtl="0" eaLnBrk="1" fontAlgn="auto" latinLnBrk="0" hangingPunct="1">
              <a:lnSpc>
                <a:spcPct val="100000"/>
              </a:lnSpc>
              <a:spcBef>
                <a:spcPts val="0"/>
              </a:spcBef>
              <a:spcAft>
                <a:spcPts val="750"/>
              </a:spcAft>
              <a:buClrTx/>
              <a:buSzTx/>
              <a:buFont typeface="Arial" panose="020B0604020202020204" pitchFamily="34" charset="0"/>
              <a:buChar char="•"/>
              <a:tabLst/>
              <a:defRPr/>
            </a:pPr>
            <a:r>
              <a:rPr lang="en-US" b="0" i="0" dirty="0">
                <a:solidFill>
                  <a:srgbClr val="222222"/>
                </a:solidFill>
                <a:effectLst/>
                <a:latin typeface="Arial" panose="020B0604020202020204" pitchFamily="34" charset="0"/>
                <a:cs typeface="Arial" panose="020B0604020202020204" pitchFamily="34" charset="0"/>
              </a:rPr>
              <a:t>Organizational skills, the ability to listen, and reporting accurately </a:t>
            </a:r>
          </a:p>
          <a:p>
            <a:pPr marL="171450" marR="0" lvl="0" indent="-171450" algn="l" defTabSz="914400" rtl="0" eaLnBrk="1" fontAlgn="auto" latinLnBrk="0" hangingPunct="1">
              <a:lnSpc>
                <a:spcPct val="100000"/>
              </a:lnSpc>
              <a:spcBef>
                <a:spcPts val="0"/>
              </a:spcBef>
              <a:spcAft>
                <a:spcPts val="750"/>
              </a:spcAft>
              <a:buClrTx/>
              <a:buSzTx/>
              <a:buFont typeface="Arial" panose="020B0604020202020204" pitchFamily="34" charset="0"/>
              <a:buChar char="•"/>
              <a:tabLst/>
              <a:defRPr/>
            </a:pPr>
            <a:r>
              <a:rPr lang="en-US" b="0" i="0" dirty="0">
                <a:solidFill>
                  <a:srgbClr val="222222"/>
                </a:solidFill>
                <a:effectLst/>
                <a:latin typeface="Arial" panose="020B0604020202020204" pitchFamily="34" charset="0"/>
                <a:cs typeface="Arial" panose="020B0604020202020204" pitchFamily="34" charset="0"/>
              </a:rPr>
              <a:t>Recording, distributing, and maintaining minutes of meetings, including Executive Committee meetings and club business meetings</a:t>
            </a:r>
          </a:p>
          <a:p>
            <a:pPr marL="171450" marR="0" lvl="0" indent="-171450" algn="l" defTabSz="914400" rtl="0" eaLnBrk="1" fontAlgn="auto" latinLnBrk="0" hangingPunct="1">
              <a:lnSpc>
                <a:spcPct val="100000"/>
              </a:lnSpc>
              <a:spcBef>
                <a:spcPts val="0"/>
              </a:spcBef>
              <a:spcAft>
                <a:spcPts val="750"/>
              </a:spcAft>
              <a:buClrTx/>
              <a:buSzTx/>
              <a:buFont typeface="Arial" panose="020B0604020202020204" pitchFamily="34" charset="0"/>
              <a:buChar char="•"/>
              <a:tabLst/>
              <a:defRPr/>
            </a:pPr>
            <a:r>
              <a:rPr lang="en-US" b="0" i="0" dirty="0">
                <a:solidFill>
                  <a:srgbClr val="222222"/>
                </a:solidFill>
                <a:effectLst/>
                <a:latin typeface="Arial" panose="020B0604020202020204" pitchFamily="34" charset="0"/>
                <a:cs typeface="Arial" panose="020B0604020202020204" pitchFamily="34" charset="0"/>
              </a:rPr>
              <a:t>Following up on action items decided by the Club Executive Committee and the club</a:t>
            </a:r>
          </a:p>
          <a:p>
            <a:pPr marL="171450" indent="-171450" algn="l">
              <a:spcAft>
                <a:spcPts val="750"/>
              </a:spcAft>
              <a:buFont typeface="Arial" panose="020B0604020202020204" pitchFamily="34" charset="0"/>
              <a:buChar char="•"/>
            </a:pPr>
            <a:r>
              <a:rPr lang="en-US" b="0" i="0" dirty="0">
                <a:solidFill>
                  <a:srgbClr val="222222"/>
                </a:solidFill>
                <a:effectLst/>
                <a:latin typeface="Arial" panose="020B0604020202020204" pitchFamily="34" charset="0"/>
                <a:cs typeface="Arial" panose="020B0604020202020204" pitchFamily="34" charset="0"/>
              </a:rPr>
              <a:t>Communicating with Toastmasters International World Headquarters staff when questions arise that cannot be answered online</a:t>
            </a:r>
          </a:p>
          <a:p>
            <a:pPr>
              <a:buNone/>
            </a:pPr>
            <a:br>
              <a:rPr lang="en-US"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Source</a:t>
            </a:r>
            <a:r>
              <a:rPr lang="en-US"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hlinkClick r:id="rId3"/>
              </a:rPr>
              <a:t>https://www.toastmasters.org/magazine/magazine-issues/2022/nov/club-secretary</a:t>
            </a:r>
            <a:r>
              <a:rPr lang="en-US" dirty="0">
                <a:latin typeface="Arial" panose="020B0604020202020204" pitchFamily="34" charset="0"/>
                <a:cs typeface="Arial" panose="020B0604020202020204" pitchFamily="34" charset="0"/>
              </a:rPr>
              <a:t> </a:t>
            </a:r>
            <a:endParaRPr lang="en-US" dirty="0">
              <a:latin typeface="Arial" panose="020B0604020202020204" pitchFamily="34" charset="0"/>
              <a:ea typeface="Calibri"/>
              <a:cs typeface="Arial" panose="020B0604020202020204" pitchFamily="34" charset="0"/>
            </a:endParaRPr>
          </a:p>
          <a:p>
            <a:endParaRPr lang="en-GB" b="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10</a:t>
            </a:fld>
            <a:endParaRPr lang="en-US"/>
          </a:p>
        </p:txBody>
      </p:sp>
    </p:spTree>
    <p:extLst>
      <p:ext uri="{BB962C8B-B14F-4D97-AF65-F5344CB8AC3E}">
        <p14:creationId xmlns:p14="http://schemas.microsoft.com/office/powerpoint/2010/main" val="2710408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D970E-B7CB-C196-7ECE-896084544B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0AE0F-7567-8C92-8EB4-63EAD8A60A4B}"/>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36C49CE0-3EEA-7F60-3DE2-11B85DD43EA1}"/>
              </a:ext>
            </a:extLst>
          </p:cNvPr>
          <p:cNvSpPr>
            <a:spLocks noGrp="1"/>
          </p:cNvSpPr>
          <p:nvPr>
            <p:ph type="body" idx="1"/>
          </p:nvPr>
        </p:nvSpPr>
        <p:spPr>
          <a:xfrm>
            <a:off x="685800" y="3887785"/>
            <a:ext cx="5486400" cy="4797428"/>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18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endParaRPr lang="en-GB" sz="1200" b="1" dirty="0">
              <a:latin typeface="Arial" panose="020B0604020202020204" pitchFamily="34" charset="0"/>
              <a:cs typeface="Arial" panose="020B0604020202020204" pitchFamily="34" charset="0"/>
            </a:endParaRPr>
          </a:p>
          <a:p>
            <a:r>
              <a:rPr lang="en-US" b="1" i="0" dirty="0">
                <a:latin typeface="Arial" panose="020B0604020202020204" pitchFamily="34" charset="0"/>
                <a:cs typeface="Arial" panose="020B0604020202020204" pitchFamily="34" charset="0"/>
              </a:rPr>
              <a:t>(Review </a:t>
            </a:r>
            <a:r>
              <a:rPr lang="en-US" b="0" i="0" dirty="0">
                <a:latin typeface="Arial" panose="020B0604020202020204" pitchFamily="34" charset="0"/>
                <a:cs typeface="Arial" panose="020B0604020202020204" pitchFamily="34" charset="0"/>
              </a:rPr>
              <a:t>each responsibility.)</a:t>
            </a:r>
            <a:endParaRPr lang="en-US" b="0" i="0" dirty="0">
              <a:latin typeface="Arial" panose="020B0604020202020204" pitchFamily="34" charset="0"/>
              <a:ea typeface="Calibri"/>
              <a:cs typeface="Arial" panose="020B0604020202020204" pitchFamily="34" charset="0"/>
            </a:endParaRPr>
          </a:p>
          <a:p>
            <a:endParaRPr lang="en-US" b="1" i="1" dirty="0">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US" dirty="0">
                <a:latin typeface="Arial" panose="020B0604020202020204" pitchFamily="34" charset="0"/>
                <a:cs typeface="Arial" panose="020B0604020202020204" pitchFamily="34" charset="0"/>
              </a:rPr>
              <a:t>When business is transacted at a club meeting, the Secretary is responsible for recording and maintaining the records of the club’s decisions and distributing the minutes of these business meetings to club members. </a:t>
            </a:r>
            <a:endParaRPr lang="en-US" dirty="0">
              <a:latin typeface="Arial" panose="020B0604020202020204" pitchFamily="34" charset="0"/>
              <a:ea typeface="Calibri"/>
              <a:cs typeface="Arial" panose="020B0604020202020204" pitchFamily="34" charset="0"/>
            </a:endParaRPr>
          </a:p>
          <a:p>
            <a:pPr marL="228600" indent="-228600">
              <a:buFont typeface="Arial" panose="020B0604020202020204" pitchFamily="34" charset="0"/>
              <a:buChar char="•"/>
            </a:pPr>
            <a:r>
              <a:rPr lang="en-US" dirty="0">
                <a:latin typeface="Arial" panose="020B0604020202020204" pitchFamily="34" charset="0"/>
                <a:cs typeface="Arial" panose="020B0604020202020204" pitchFamily="34" charset="0"/>
              </a:rPr>
              <a:t>Share with all club members where minutes and other important club documents will be stored, e.g. Google Drive, OneDrive, etc.</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Manage club correspondence</a:t>
            </a:r>
            <a:endParaRPr lang="en-US" dirty="0">
              <a:latin typeface="Arial" panose="020B0604020202020204" pitchFamily="34" charset="0"/>
              <a:cs typeface="Arial" panose="020B0604020202020204" pitchFamily="34" charset="0"/>
            </a:endParaRPr>
          </a:p>
          <a:p>
            <a:pPr marL="228600" indent="-228600">
              <a:buFont typeface="Arial" panose="020B0604020202020204" pitchFamily="34" charset="0"/>
              <a:buChar char="•"/>
            </a:pPr>
            <a:endParaRPr lang="en-US" dirty="0">
              <a:latin typeface="Arial" panose="020B0604020202020204" pitchFamily="34" charset="0"/>
              <a:ea typeface="Calibri"/>
              <a:cs typeface="Arial" panose="020B0604020202020204" pitchFamily="34" charset="0"/>
            </a:endParaRPr>
          </a:p>
          <a:p>
            <a:pPr marL="0" indent="0">
              <a:buFont typeface="Arial" panose="020B0604020202020204" pitchFamily="34" charset="0"/>
              <a:buNone/>
            </a:pPr>
            <a:r>
              <a:rPr lang="en-US" b="1" dirty="0">
                <a:latin typeface="Arial" panose="020B0604020202020204" pitchFamily="34" charset="0"/>
                <a:ea typeface="Calibri"/>
                <a:cs typeface="Arial" panose="020B0604020202020204" pitchFamily="34" charset="0"/>
              </a:rPr>
              <a:t>IMPORTANT</a:t>
            </a:r>
            <a:r>
              <a:rPr lang="en-US" dirty="0">
                <a:latin typeface="Arial" panose="020B0604020202020204" pitchFamily="34" charset="0"/>
                <a:ea typeface="Calibri"/>
                <a:cs typeface="Arial" panose="020B0604020202020204" pitchFamily="34" charset="0"/>
              </a:rPr>
              <a:t>: Refer to the Club Leadership Handbook for the list of items to record in business meetings. </a:t>
            </a:r>
          </a:p>
        </p:txBody>
      </p:sp>
      <p:sp>
        <p:nvSpPr>
          <p:cNvPr id="4" name="Slide Number Placeholder 3">
            <a:extLst>
              <a:ext uri="{FF2B5EF4-FFF2-40B4-BE49-F238E27FC236}">
                <a16:creationId xmlns:a16="http://schemas.microsoft.com/office/drawing/2014/main" id="{54D44EC9-60ED-F786-97D8-996EB8340FE8}"/>
              </a:ext>
            </a:extLst>
          </p:cNvPr>
          <p:cNvSpPr>
            <a:spLocks noGrp="1"/>
          </p:cNvSpPr>
          <p:nvPr>
            <p:ph type="sldNum" sz="quarter" idx="5"/>
          </p:nvPr>
        </p:nvSpPr>
        <p:spPr/>
        <p:txBody>
          <a:bodyPr/>
          <a:lstStyle/>
          <a:p>
            <a:fld id="{B6847FC4-CAF1-6741-875A-C83F3721E6B6}" type="slidenum">
              <a:rPr lang="en-US" smtClean="0"/>
              <a:t>11</a:t>
            </a:fld>
            <a:endParaRPr lang="en-US"/>
          </a:p>
        </p:txBody>
      </p:sp>
    </p:spTree>
    <p:extLst>
      <p:ext uri="{BB962C8B-B14F-4D97-AF65-F5344CB8AC3E}">
        <p14:creationId xmlns:p14="http://schemas.microsoft.com/office/powerpoint/2010/main" val="2579890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1BFBC-9C3F-2629-F343-B643FB4690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A7E8FB-5900-D8C6-9D78-D97AD5C559D3}"/>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41E72E20-ABF6-19B8-CAB7-EE0FFB05B230}"/>
              </a:ext>
            </a:extLst>
          </p:cNvPr>
          <p:cNvSpPr>
            <a:spLocks noGrp="1"/>
          </p:cNvSpPr>
          <p:nvPr>
            <p:ph type="body" idx="1"/>
          </p:nvPr>
        </p:nvSpPr>
        <p:spPr>
          <a:xfrm>
            <a:off x="685800" y="3887785"/>
            <a:ext cx="5486400" cy="4797428"/>
          </a:xfrm>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sz="1200" b="1" dirty="0">
                <a:latin typeface="Arial" panose="020B0604020202020204" pitchFamily="34" charset="0"/>
                <a:cs typeface="Arial" panose="020B0604020202020204" pitchFamily="34" charset="0"/>
              </a:rPr>
              <a:t>(Continued from previous slide.)</a:t>
            </a:r>
            <a:endParaRPr lang="en-GB" sz="1200" b="1" dirty="0">
              <a:latin typeface="Arial" panose="020B0604020202020204" pitchFamily="34" charset="0"/>
              <a:ea typeface="Calibri"/>
              <a:cs typeface="Arial" panose="020B0604020202020204" pitchFamily="34" charset="0"/>
            </a:endParaRPr>
          </a:p>
          <a:p>
            <a:endParaRPr lang="en-GB" sz="1200" b="1"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The Secretary needs to ensure relevant legal requirements/documents are readily accessible, e.g. GDPR (General Data Protection Regulations) requirements In Europe.</a:t>
            </a:r>
          </a:p>
          <a:p>
            <a:pPr marL="228600" indent="-228600">
              <a:buAutoNum type="arabicPeriod"/>
            </a:pPr>
            <a:r>
              <a:rPr lang="en-US" dirty="0">
                <a:latin typeface="Arial" panose="020B0604020202020204" pitchFamily="34" charset="0"/>
                <a:cs typeface="Arial" panose="020B0604020202020204" pitchFamily="34" charset="0"/>
              </a:rPr>
              <a:t>The club’s calendar maintained by the Secretary will remind the Secretary when to update Club Central.</a:t>
            </a:r>
            <a:endParaRPr lang="en-US" dirty="0">
              <a:latin typeface="Arial" panose="020B0604020202020204" pitchFamily="34" charset="0"/>
              <a:ea typeface="Calibri"/>
              <a:cs typeface="Arial" panose="020B0604020202020204" pitchFamily="34" charset="0"/>
            </a:endParaRPr>
          </a:p>
          <a:p>
            <a:pPr marL="228600" indent="-228600">
              <a:buAutoNum type="arabicPeriod"/>
            </a:pPr>
            <a:r>
              <a:rPr lang="en-US" dirty="0">
                <a:latin typeface="Arial" panose="020B0604020202020204" pitchFamily="34" charset="0"/>
                <a:cs typeface="Arial" panose="020B0604020202020204" pitchFamily="34" charset="0"/>
              </a:rPr>
              <a:t>Other responsibilities to repeat:</a:t>
            </a:r>
            <a:endParaRPr lang="en-US" dirty="0">
              <a:latin typeface="Arial" panose="020B0604020202020204" pitchFamily="34" charset="0"/>
              <a:ea typeface="Calibri"/>
              <a:cs typeface="Arial" panose="020B0604020202020204" pitchFamily="34" charset="0"/>
            </a:endParaRPr>
          </a:p>
          <a:p>
            <a:pPr marL="628650" lvl="1"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Maintain a calendar of club events (with President and VPE)</a:t>
            </a:r>
            <a:endParaRPr lang="en-US" sz="1200" b="0" dirty="0">
              <a:latin typeface="Arial" panose="020B0604020202020204" pitchFamily="34" charset="0"/>
              <a:ea typeface="Calibri"/>
              <a:cs typeface="Arial" panose="020B0604020202020204" pitchFamily="34" charset="0"/>
            </a:endParaRPr>
          </a:p>
          <a:p>
            <a:pPr marL="628650" lvl="1" indent="-171450">
              <a:buFont typeface="Arial" panose="020B0604020202020204" pitchFamily="34" charset="0"/>
              <a:buChar char="•"/>
            </a:pPr>
            <a:r>
              <a:rPr lang="en-US" dirty="0">
                <a:latin typeface="Arial" panose="020B0604020202020204" pitchFamily="34" charset="0"/>
                <a:cs typeface="Arial" panose="020B0604020202020204" pitchFamily="34" charset="0"/>
              </a:rPr>
              <a:t>Assign the </a:t>
            </a:r>
            <a:r>
              <a:rPr lang="en-US" sz="1200" b="0" dirty="0">
                <a:latin typeface="Arial" panose="020B0604020202020204" pitchFamily="34" charset="0"/>
                <a:cs typeface="Arial" panose="020B0604020202020204" pitchFamily="34" charset="0"/>
              </a:rPr>
              <a:t>club </a:t>
            </a:r>
            <a:r>
              <a:rPr lang="en-US" dirty="0">
                <a:latin typeface="Arial" panose="020B0604020202020204" pitchFamily="34" charset="0"/>
                <a:cs typeface="Arial" panose="020B0604020202020204" pitchFamily="34" charset="0"/>
              </a:rPr>
              <a:t>proxy by the deadline</a:t>
            </a:r>
            <a:r>
              <a:rPr lang="en-US" sz="1200" b="0" dirty="0">
                <a:latin typeface="Arial" panose="020B0604020202020204" pitchFamily="34" charset="0"/>
                <a:cs typeface="Arial" panose="020B0604020202020204" pitchFamily="34" charset="0"/>
              </a:rPr>
              <a:t> for </a:t>
            </a:r>
            <a:r>
              <a:rPr lang="en-US" dirty="0">
                <a:latin typeface="Arial" panose="020B0604020202020204" pitchFamily="34" charset="0"/>
                <a:cs typeface="Arial" panose="020B0604020202020204" pitchFamily="34" charset="0"/>
              </a:rPr>
              <a:t>the August </a:t>
            </a:r>
            <a:r>
              <a:rPr lang="en-US" sz="1200" b="0" dirty="0">
                <a:latin typeface="Arial" panose="020B0604020202020204" pitchFamily="34" charset="0"/>
                <a:cs typeface="Arial" panose="020B0604020202020204" pitchFamily="34" charset="0"/>
              </a:rPr>
              <a:t>Toastmasters </a:t>
            </a:r>
            <a:r>
              <a:rPr lang="en-US" dirty="0">
                <a:latin typeface="Arial" panose="020B0604020202020204" pitchFamily="34" charset="0"/>
                <a:cs typeface="Arial" panose="020B0604020202020204" pitchFamily="34" charset="0"/>
              </a:rPr>
              <a:t>International Annual Business</a:t>
            </a:r>
            <a:r>
              <a:rPr lang="en-US" sz="1200" b="0" dirty="0">
                <a:latin typeface="Arial" panose="020B0604020202020204" pitchFamily="34" charset="0"/>
                <a:cs typeface="Arial" panose="020B0604020202020204" pitchFamily="34" charset="0"/>
              </a:rPr>
              <a:t> meeting</a:t>
            </a:r>
            <a:r>
              <a:rPr lang="en-US" dirty="0">
                <a:latin typeface="Arial" panose="020B0604020202020204" pitchFamily="34" charset="0"/>
                <a:cs typeface="Arial" panose="020B0604020202020204" pitchFamily="34" charset="0"/>
              </a:rPr>
              <a:t> (TI ABM)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(Both Club Secretary and President have access to assign the club proxy for the TI ABM. One or the other may handle this on behalf of the club.)</a:t>
            </a:r>
            <a:endParaRPr lang="en-US" sz="1200" b="0" dirty="0">
              <a:latin typeface="Arial" panose="020B0604020202020204" pitchFamily="34" charset="0"/>
              <a:ea typeface="Calibri"/>
              <a:cs typeface="Arial" panose="020B0604020202020204" pitchFamily="34" charset="0"/>
            </a:endParaRPr>
          </a:p>
          <a:p>
            <a:pPr marL="628650" lvl="1"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Submit new club officer </a:t>
            </a:r>
            <a:r>
              <a:rPr lang="en-US" dirty="0">
                <a:latin typeface="Arial" panose="020B0604020202020204" pitchFamily="34" charset="0"/>
                <a:cs typeface="Arial" panose="020B0604020202020204" pitchFamily="34" charset="0"/>
              </a:rPr>
              <a:t>list</a:t>
            </a:r>
            <a:r>
              <a:rPr lang="en-US" sz="1200" b="0" dirty="0">
                <a:latin typeface="Arial" panose="020B0604020202020204" pitchFamily="34" charset="0"/>
                <a:cs typeface="Arial" panose="020B0604020202020204" pitchFamily="34" charset="0"/>
              </a:rPr>
              <a:t> in June (and December if semi-annual officers) </a:t>
            </a:r>
            <a:r>
              <a:rPr lang="en-US" dirty="0">
                <a:latin typeface="Arial" panose="020B0604020202020204" pitchFamily="34" charset="0"/>
                <a:cs typeface="Arial" panose="020B0604020202020204" pitchFamily="34" charset="0"/>
              </a:rPr>
              <a:t>through Club Central </a:t>
            </a:r>
            <a:endParaRPr lang="en-US" sz="1200" b="0" dirty="0">
              <a:latin typeface="Arial" panose="020B0604020202020204" pitchFamily="34" charset="0"/>
              <a:ea typeface="Calibri"/>
              <a:cs typeface="Arial" panose="020B0604020202020204" pitchFamily="34" charset="0"/>
            </a:endParaRPr>
          </a:p>
          <a:p>
            <a:pPr marL="628650" lvl="1"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Organize transition with new team (transition checklist, lessons learned, transition meeting)</a:t>
            </a:r>
            <a:endParaRPr lang="en-GB" b="0" dirty="0">
              <a:latin typeface="Arial" panose="020B0604020202020204" pitchFamily="34" charset="0"/>
              <a:cs typeface="Arial" panose="020B0604020202020204" pitchFamily="34" charset="0"/>
            </a:endParaRPr>
          </a:p>
          <a:p>
            <a:pPr marL="228600" indent="-228600">
              <a:buAutoNum type="arabicPeriod"/>
            </a:pPr>
            <a:r>
              <a:rPr lang="en-US" dirty="0">
                <a:latin typeface="Arial" panose="020B0604020202020204" pitchFamily="34" charset="0"/>
                <a:cs typeface="Arial" panose="020B0604020202020204" pitchFamily="34" charset="0"/>
              </a:rPr>
              <a:t>The Secretary is also a Base Camp manager and may need to approve members’ projects. All club officers now have access to approve member level completions in Base Camp. </a:t>
            </a:r>
            <a:endParaRPr lang="en-US" dirty="0">
              <a:latin typeface="Arial" panose="020B0604020202020204" pitchFamily="34" charset="0"/>
              <a:ea typeface="Calibri"/>
              <a:cs typeface="Arial" panose="020B0604020202020204" pitchFamily="34" charset="0"/>
            </a:endParaRPr>
          </a:p>
        </p:txBody>
      </p:sp>
      <p:sp>
        <p:nvSpPr>
          <p:cNvPr id="4" name="Slide Number Placeholder 3">
            <a:extLst>
              <a:ext uri="{FF2B5EF4-FFF2-40B4-BE49-F238E27FC236}">
                <a16:creationId xmlns:a16="http://schemas.microsoft.com/office/drawing/2014/main" id="{07438E13-56EE-E6DC-5816-679FF9725F54}"/>
              </a:ext>
            </a:extLst>
          </p:cNvPr>
          <p:cNvSpPr>
            <a:spLocks noGrp="1"/>
          </p:cNvSpPr>
          <p:nvPr>
            <p:ph type="sldNum" sz="quarter" idx="5"/>
          </p:nvPr>
        </p:nvSpPr>
        <p:spPr/>
        <p:txBody>
          <a:bodyPr/>
          <a:lstStyle/>
          <a:p>
            <a:fld id="{B6847FC4-CAF1-6741-875A-C83F3721E6B6}" type="slidenum">
              <a:rPr lang="en-US" smtClean="0"/>
              <a:t>12</a:t>
            </a:fld>
            <a:endParaRPr lang="en-US"/>
          </a:p>
        </p:txBody>
      </p:sp>
    </p:spTree>
    <p:extLst>
      <p:ext uri="{BB962C8B-B14F-4D97-AF65-F5344CB8AC3E}">
        <p14:creationId xmlns:p14="http://schemas.microsoft.com/office/powerpoint/2010/main" val="3501241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94D52-E81F-8455-4B13-CDA3A14F73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81C5D8-4537-089E-EAC8-BCEBD8AD9670}"/>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A59C0E7D-142E-4910-611E-8462D2051D08}"/>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(Ask </a:t>
            </a:r>
            <a:r>
              <a:rPr lang="en-GB" sz="1200" b="0" kern="100" dirty="0">
                <a:effectLst/>
                <a:latin typeface="Arial" panose="020B0604020202020204" pitchFamily="34" charset="0"/>
                <a:ea typeface="Aptos" panose="020B0004020202020204" pitchFamily="34" charset="0"/>
                <a:cs typeface="Arial" panose="020B0604020202020204" pitchFamily="34" charset="0"/>
              </a:rPr>
              <a:t>what they think the responsibilities of the Club Secretary are for the Executive Committee Meetings. Then </a:t>
            </a:r>
            <a:r>
              <a:rPr lang="en-GB" sz="1200" b="1" kern="100" dirty="0">
                <a:effectLst/>
                <a:latin typeface="Arial" panose="020B0604020202020204" pitchFamily="34" charset="0"/>
                <a:ea typeface="Aptos" panose="020B0004020202020204" pitchFamily="34" charset="0"/>
                <a:cs typeface="Arial" panose="020B0604020202020204" pitchFamily="34" charset="0"/>
              </a:rPr>
              <a:t>click </a:t>
            </a:r>
            <a:r>
              <a:rPr lang="en-GB" sz="1200" b="0" kern="100" dirty="0">
                <a:effectLst/>
                <a:latin typeface="Arial" panose="020B0604020202020204" pitchFamily="34" charset="0"/>
                <a:ea typeface="Aptos" panose="020B0004020202020204" pitchFamily="34" charset="0"/>
                <a:cs typeface="Arial" panose="020B0604020202020204" pitchFamily="34" charset="0"/>
              </a:rPr>
              <a:t>to show the list.)</a:t>
            </a:r>
          </a:p>
          <a:p>
            <a:pPr marL="228600" indent="-228600">
              <a:buAutoNum type="arabicPeriod"/>
            </a:pPr>
            <a:r>
              <a:rPr lang="en-US" dirty="0">
                <a:latin typeface="Arial" panose="020B0604020202020204" pitchFamily="34" charset="0"/>
                <a:cs typeface="Arial" panose="020B0604020202020204" pitchFamily="34" charset="0"/>
              </a:rPr>
              <a:t>Secretary works closely with the Club President to plan Executive Committee meetings, to prepare the agendas, and circulate these to the Executive Committee members in advance (one to two weeks before the meeting). </a:t>
            </a:r>
            <a:r>
              <a:rPr lang="en-US" b="1" dirty="0">
                <a:latin typeface="Arial" panose="020B0604020202020204" pitchFamily="34" charset="0"/>
                <a:cs typeface="Arial" panose="020B0604020202020204" pitchFamily="34" charset="0"/>
              </a:rPr>
              <a:t>Best practice</a:t>
            </a:r>
            <a:r>
              <a:rPr lang="en-US" dirty="0">
                <a:latin typeface="Arial" panose="020B0604020202020204" pitchFamily="34" charset="0"/>
                <a:cs typeface="Arial" panose="020B0604020202020204" pitchFamily="34" charset="0"/>
              </a:rPr>
              <a:t>: Conduct Executive Committee meetings at least monthly and at the beginning of the year decide the Executive Committee meeting dates for the whole year, e.g. the first Tuesday evening of each month.</a:t>
            </a:r>
            <a:endParaRPr lang="en-US" dirty="0">
              <a:latin typeface="Arial" panose="020B0604020202020204" pitchFamily="34" charset="0"/>
              <a:ea typeface="Calibri"/>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latin typeface="Arial" panose="020B0604020202020204" pitchFamily="34" charset="0"/>
                <a:cs typeface="Arial" panose="020B0604020202020204" pitchFamily="34" charset="0"/>
              </a:rPr>
              <a:t>Secretary takes minutes of Executive Committee meetings and sends to the President for approval before being circulated to other Executive Committee members. It is important to agree to the deadline for circulation, e.g. within 24 hours, 3 days or 7 days of each meeting.  (Include this expectation in your Club Success Plan.) </a:t>
            </a:r>
            <a:r>
              <a:rPr lang="en-GB" sz="1200" b="0" dirty="0">
                <a:latin typeface="Arial" panose="020B0604020202020204" pitchFamily="34" charset="0"/>
                <a:cs typeface="Arial" panose="020B0604020202020204" pitchFamily="34" charset="0"/>
              </a:rPr>
              <a:t>You can use Artificial Intelligence </a:t>
            </a:r>
            <a:r>
              <a:rPr lang="en-GB" dirty="0">
                <a:latin typeface="Arial" panose="020B0604020202020204" pitchFamily="34" charset="0"/>
                <a:cs typeface="Arial" panose="020B0604020202020204" pitchFamily="34" charset="0"/>
              </a:rPr>
              <a:t>(AI) </a:t>
            </a:r>
            <a:r>
              <a:rPr lang="en-GB" sz="1200" b="0" dirty="0">
                <a:latin typeface="Arial" panose="020B0604020202020204" pitchFamily="34" charset="0"/>
                <a:cs typeface="Arial" panose="020B0604020202020204" pitchFamily="34" charset="0"/>
              </a:rPr>
              <a:t>or a transcription application to help you achieve accurate minutes. (</a:t>
            </a:r>
            <a:r>
              <a:rPr lang="en-GB" sz="1200" b="1" dirty="0">
                <a:latin typeface="Arial" panose="020B0604020202020204" pitchFamily="34" charset="0"/>
                <a:cs typeface="Arial" panose="020B0604020202020204" pitchFamily="34" charset="0"/>
              </a:rPr>
              <a:t>Ask</a:t>
            </a:r>
            <a:r>
              <a:rPr lang="en-GB" sz="1200" b="0" dirty="0">
                <a:latin typeface="Arial" panose="020B0604020202020204" pitchFamily="34" charset="0"/>
                <a:cs typeface="Arial" panose="020B0604020202020204" pitchFamily="34" charset="0"/>
              </a:rPr>
              <a:t> club officers which program(s) they can use as not everyone will be familiar with these sorts of Apps.)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b="0" dirty="0">
                <a:latin typeface="Arial" panose="020B0604020202020204" pitchFamily="34" charset="0"/>
                <a:cs typeface="Arial" panose="020B0604020202020204" pitchFamily="34" charset="0"/>
              </a:rPr>
              <a:t>It is also worth setting up a standard agenda for parts of the meeting, such as reports by each club officer at each meeting. At the start of the year, the Club Success Plan will feature strongly as it needs to be submitted by the end of September. After an Area Director visit and report is submitted, you may want to add a discussion about the report's findings to the next agenda.</a:t>
            </a:r>
            <a:endParaRPr lang="en-GB" sz="1200" b="0" dirty="0">
              <a:latin typeface="Arial" panose="020B0604020202020204" pitchFamily="34" charset="0"/>
              <a:ea typeface="Calibri"/>
              <a:cs typeface="Arial" panose="020B0604020202020204" pitchFamily="34" charset="0"/>
            </a:endParaRPr>
          </a:p>
          <a:p>
            <a:pPr marL="228600" indent="-228600">
              <a:buAutoNum type="arabicPeriod"/>
            </a:pPr>
            <a:r>
              <a:rPr lang="en-US" dirty="0">
                <a:latin typeface="Arial" panose="020B0604020202020204" pitchFamily="34" charset="0"/>
                <a:ea typeface="Calibri"/>
                <a:cs typeface="Arial" panose="020B0604020202020204" pitchFamily="34" charset="0"/>
              </a:rPr>
              <a:t>Secretary is responsible for maintaining these Executive Committee meeting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ea typeface="Calibri"/>
                <a:cs typeface="Arial" panose="020B0604020202020204" pitchFamily="34" charset="0"/>
              </a:rPr>
              <a:t>IMPORTANT</a:t>
            </a:r>
            <a:r>
              <a:rPr lang="en-US" dirty="0">
                <a:latin typeface="Arial" panose="020B0604020202020204" pitchFamily="34" charset="0"/>
                <a:ea typeface="Calibri"/>
                <a:cs typeface="Arial" panose="020B0604020202020204" pitchFamily="34" charset="0"/>
              </a:rPr>
              <a:t>: Refer to the Club Leadership Handbook for the list of items to record in business meetings.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panose="020B0604020202020204" pitchFamily="34" charset="0"/>
              <a:ea typeface="Calibri"/>
              <a:cs typeface="Arial" panose="020B0604020202020204" pitchFamily="34" charset="0"/>
            </a:endParaRPr>
          </a:p>
        </p:txBody>
      </p:sp>
      <p:sp>
        <p:nvSpPr>
          <p:cNvPr id="4" name="Slide Number Placeholder 3">
            <a:extLst>
              <a:ext uri="{FF2B5EF4-FFF2-40B4-BE49-F238E27FC236}">
                <a16:creationId xmlns:a16="http://schemas.microsoft.com/office/drawing/2014/main" id="{20CC4A60-F7AD-CF1C-C8AF-FAB62FE5A520}"/>
              </a:ext>
            </a:extLst>
          </p:cNvPr>
          <p:cNvSpPr>
            <a:spLocks noGrp="1"/>
          </p:cNvSpPr>
          <p:nvPr>
            <p:ph type="sldNum" sz="quarter" idx="5"/>
          </p:nvPr>
        </p:nvSpPr>
        <p:spPr/>
        <p:txBody>
          <a:bodyPr/>
          <a:lstStyle/>
          <a:p>
            <a:fld id="{B6847FC4-CAF1-6741-875A-C83F3721E6B6}" type="slidenum">
              <a:rPr lang="en-US" smtClean="0"/>
              <a:t>13</a:t>
            </a:fld>
            <a:endParaRPr lang="en-US"/>
          </a:p>
        </p:txBody>
      </p:sp>
    </p:spTree>
    <p:extLst>
      <p:ext uri="{BB962C8B-B14F-4D97-AF65-F5344CB8AC3E}">
        <p14:creationId xmlns:p14="http://schemas.microsoft.com/office/powerpoint/2010/main" val="2241757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C5AA0-4504-446A-9A70-A7B0D562A0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C0C74-3511-A1DE-7610-5298876CFDAD}"/>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FD66F2B-F2E5-5ACD-B5A3-562AD38944F2}"/>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25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(Ask </a:t>
            </a:r>
            <a:r>
              <a:rPr lang="en-GB" sz="1200" b="0" dirty="0">
                <a:latin typeface="Arial" panose="020B0604020202020204" pitchFamily="34" charset="0"/>
                <a:cs typeface="Arial" panose="020B0604020202020204" pitchFamily="34" charset="0"/>
              </a:rPr>
              <a:t>what they think are the “official” documents for a club. Then </a:t>
            </a:r>
            <a:r>
              <a:rPr lang="en-GB" sz="1200" b="1" dirty="0">
                <a:latin typeface="Arial" panose="020B0604020202020204" pitchFamily="34" charset="0"/>
                <a:cs typeface="Arial" panose="020B0604020202020204" pitchFamily="34" charset="0"/>
              </a:rPr>
              <a:t>click </a:t>
            </a:r>
            <a:r>
              <a:rPr lang="en-GB" sz="1200" b="0" dirty="0">
                <a:latin typeface="Arial" panose="020B0604020202020204" pitchFamily="34" charset="0"/>
                <a:cs typeface="Arial" panose="020B0604020202020204" pitchFamily="34" charset="0"/>
              </a:rPr>
              <a:t>to show the list</a:t>
            </a:r>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latin typeface="Arial" panose="020B0604020202020204" pitchFamily="34" charset="0"/>
                <a:cs typeface="Arial" panose="020B0604020202020204" pitchFamily="34" charset="0"/>
              </a:rPr>
              <a:t>These are OFFICIAL Toastmasters club documents and must be maintained in perpetuity by the club. </a:t>
            </a:r>
            <a:r>
              <a:rPr lang="en-GB" b="0" i="0" dirty="0">
                <a:latin typeface="Arial" panose="020B0604020202020204" pitchFamily="34" charset="0"/>
                <a:cs typeface="Arial" panose="020B0604020202020204" pitchFamily="34" charset="0"/>
              </a:rPr>
              <a:t>The Club </a:t>
            </a:r>
            <a:r>
              <a:rPr lang="en-US" dirty="0">
                <a:latin typeface="Arial" panose="020B0604020202020204" pitchFamily="34" charset="0"/>
                <a:cs typeface="Arial" panose="020B0604020202020204" pitchFamily="34" charset="0"/>
              </a:rPr>
              <a:t>President is responsible for understanding the importance and impact of legal documents, and the Secretary is responsible for filing and retrieving the information when required.</a:t>
            </a:r>
            <a:endParaRPr lang="en-US" dirty="0">
              <a:latin typeface="Arial" panose="020B0604020202020204" pitchFamily="34" charset="0"/>
              <a:ea typeface="Calibri"/>
              <a:cs typeface="Arial" panose="020B0604020202020204" pitchFamily="34" charset="0"/>
            </a:endParaRPr>
          </a:p>
          <a:p>
            <a:endParaRPr lang="en-GB" b="1" i="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effectLst/>
                <a:latin typeface="Arial" panose="020B0604020202020204" pitchFamily="34" charset="0"/>
              </a:rPr>
              <a:t>Signed membership applications should be kept secure, such as in a lock box, or properly destroyed once they are digitized and stored according to jurisdictional privacy laws.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effectLst/>
                <a:latin typeface="Arial" panose="020B0604020202020204" pitchFamily="34" charset="0"/>
              </a:rPr>
              <a:t>IMPORTANT: Please refer to the Club Leadership Handbook for a complete list of club files that must be maintained and for what length of time. </a:t>
            </a:r>
          </a:p>
          <a:p>
            <a:endParaRPr lang="en-GB" b="1" i="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3B2261C-2B1C-FAB8-AED6-1A0CBE155F3A}"/>
              </a:ext>
            </a:extLst>
          </p:cNvPr>
          <p:cNvSpPr>
            <a:spLocks noGrp="1"/>
          </p:cNvSpPr>
          <p:nvPr>
            <p:ph type="sldNum" sz="quarter" idx="5"/>
          </p:nvPr>
        </p:nvSpPr>
        <p:spPr/>
        <p:txBody>
          <a:bodyPr/>
          <a:lstStyle/>
          <a:p>
            <a:fld id="{B6847FC4-CAF1-6741-875A-C83F3721E6B6}" type="slidenum">
              <a:rPr lang="en-US" smtClean="0"/>
              <a:t>14</a:t>
            </a:fld>
            <a:endParaRPr lang="en-US"/>
          </a:p>
        </p:txBody>
      </p:sp>
    </p:spTree>
    <p:extLst>
      <p:ext uri="{BB962C8B-B14F-4D97-AF65-F5344CB8AC3E}">
        <p14:creationId xmlns:p14="http://schemas.microsoft.com/office/powerpoint/2010/main" val="3827244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895DF-C100-7AB3-7050-1FEAC89313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72D347-354F-272D-4A48-5A17E6F5A2AC}"/>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E9553F19-E3A0-75FC-D351-906FBC0860B4}"/>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(Continues </a:t>
            </a:r>
            <a:r>
              <a:rPr lang="en-GB" sz="1200" b="0" dirty="0">
                <a:latin typeface="Arial" panose="020B0604020202020204" pitchFamily="34" charset="0"/>
                <a:cs typeface="Arial" panose="020B0604020202020204" pitchFamily="34" charset="0"/>
              </a:rPr>
              <a:t>on the next slide. </a:t>
            </a:r>
            <a:r>
              <a:rPr lang="en-GB" dirty="0">
                <a:latin typeface="Arial" panose="020B0604020202020204" pitchFamily="34" charset="0"/>
                <a:cs typeface="Arial" panose="020B0604020202020204" pitchFamily="34" charset="0"/>
              </a:rPr>
              <a:t>Facilitator to walk through list. </a:t>
            </a:r>
            <a:r>
              <a:rPr lang="en-GB" b="1" i="1" dirty="0">
                <a:latin typeface="Arial" panose="020B0604020202020204" pitchFamily="34" charset="0"/>
                <a:cs typeface="Arial" panose="020B0604020202020204" pitchFamily="34" charset="0"/>
              </a:rPr>
              <a:t>Clubs may vary in what they expect the Secretary to file</a:t>
            </a:r>
            <a:r>
              <a:rPr lang="en-GB" dirty="0">
                <a:latin typeface="Arial" panose="020B0604020202020204" pitchFamily="34" charset="0"/>
                <a:cs typeface="Arial" panose="020B0604020202020204" pitchFamily="34" charset="0"/>
              </a:rPr>
              <a:t>.)</a:t>
            </a:r>
          </a:p>
        </p:txBody>
      </p:sp>
      <p:sp>
        <p:nvSpPr>
          <p:cNvPr id="4" name="Slide Number Placeholder 3">
            <a:extLst>
              <a:ext uri="{FF2B5EF4-FFF2-40B4-BE49-F238E27FC236}">
                <a16:creationId xmlns:a16="http://schemas.microsoft.com/office/drawing/2014/main" id="{8E669511-31AF-3F24-7D57-C258A5DC57D1}"/>
              </a:ext>
            </a:extLst>
          </p:cNvPr>
          <p:cNvSpPr>
            <a:spLocks noGrp="1"/>
          </p:cNvSpPr>
          <p:nvPr>
            <p:ph type="sldNum" sz="quarter" idx="5"/>
          </p:nvPr>
        </p:nvSpPr>
        <p:spPr/>
        <p:txBody>
          <a:bodyPr/>
          <a:lstStyle/>
          <a:p>
            <a:fld id="{B6847FC4-CAF1-6741-875A-C83F3721E6B6}" type="slidenum">
              <a:rPr lang="en-US" smtClean="0"/>
              <a:t>15</a:t>
            </a:fld>
            <a:endParaRPr lang="en-US"/>
          </a:p>
        </p:txBody>
      </p:sp>
    </p:spTree>
    <p:extLst>
      <p:ext uri="{BB962C8B-B14F-4D97-AF65-F5344CB8AC3E}">
        <p14:creationId xmlns:p14="http://schemas.microsoft.com/office/powerpoint/2010/main" val="1828068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172B9-371B-A0F6-04D6-2D04658137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60FF72-41AC-D8DD-271B-A4DD3265C3CC}"/>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7DDC1491-4220-BC4F-123A-224B409467F6}"/>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29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(Continued from previous slide. </a:t>
            </a:r>
            <a:r>
              <a:rPr lang="en-GB" dirty="0">
                <a:latin typeface="Arial" panose="020B0604020202020204" pitchFamily="34" charset="0"/>
                <a:cs typeface="Arial" panose="020B0604020202020204" pitchFamily="34" charset="0"/>
              </a:rPr>
              <a:t>Facilitator to walk through list. </a:t>
            </a:r>
            <a:r>
              <a:rPr lang="en-GB" b="1" i="1" dirty="0">
                <a:latin typeface="Arial" panose="020B0604020202020204" pitchFamily="34" charset="0"/>
                <a:cs typeface="Arial" panose="020B0604020202020204" pitchFamily="34" charset="0"/>
              </a:rPr>
              <a:t>Clubs may vary in what they expect the Secretary to file</a:t>
            </a:r>
            <a:r>
              <a:rPr lang="en-GB" i="1"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Store documents on a Google Drive, OneDrive, or some other storage application that is automatically backed up and that all club officers can access. Pathways stores all member achievements, and these are accessible by club officers. </a:t>
            </a:r>
          </a:p>
        </p:txBody>
      </p:sp>
      <p:sp>
        <p:nvSpPr>
          <p:cNvPr id="4" name="Slide Number Placeholder 3">
            <a:extLst>
              <a:ext uri="{FF2B5EF4-FFF2-40B4-BE49-F238E27FC236}">
                <a16:creationId xmlns:a16="http://schemas.microsoft.com/office/drawing/2014/main" id="{1BDCED86-1283-F290-ED3A-D9E4B47DD042}"/>
              </a:ext>
            </a:extLst>
          </p:cNvPr>
          <p:cNvSpPr>
            <a:spLocks noGrp="1"/>
          </p:cNvSpPr>
          <p:nvPr>
            <p:ph type="sldNum" sz="quarter" idx="5"/>
          </p:nvPr>
        </p:nvSpPr>
        <p:spPr/>
        <p:txBody>
          <a:bodyPr/>
          <a:lstStyle/>
          <a:p>
            <a:fld id="{B6847FC4-CAF1-6741-875A-C83F3721E6B6}" type="slidenum">
              <a:rPr lang="en-US" smtClean="0"/>
              <a:t>16</a:t>
            </a:fld>
            <a:endParaRPr lang="en-US"/>
          </a:p>
        </p:txBody>
      </p:sp>
    </p:spTree>
    <p:extLst>
      <p:ext uri="{BB962C8B-B14F-4D97-AF65-F5344CB8AC3E}">
        <p14:creationId xmlns:p14="http://schemas.microsoft.com/office/powerpoint/2010/main" val="2003071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82E4-BA37-CDD6-6C31-8D48B5B149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6D64E8-919C-AA97-4392-00DC30C3FBF4}"/>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071996DF-E84E-0109-CE04-F8700769156A}"/>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32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Arial" panose="020B0604020202020204" pitchFamily="34" charset="0"/>
                <a:cs typeface="Arial" panose="020B0604020202020204" pitchFamily="34" charset="0"/>
              </a:rPr>
              <a:t>(</a:t>
            </a:r>
            <a:r>
              <a:rPr lang="en-GB" sz="1200" b="1" dirty="0">
                <a:latin typeface="Arial" panose="020B0604020202020204" pitchFamily="34" charset="0"/>
                <a:cs typeface="Arial" panose="020B0604020202020204" pitchFamily="34" charset="0"/>
              </a:rPr>
              <a:t>Ask</a:t>
            </a:r>
            <a:r>
              <a:rPr lang="en-GB" sz="1200" b="0" dirty="0">
                <a:latin typeface="Arial" panose="020B0604020202020204" pitchFamily="34" charset="0"/>
                <a:cs typeface="Arial" panose="020B0604020202020204" pitchFamily="34" charset="0"/>
              </a:rPr>
              <a:t> the club secretaries about the best practices of their club secretaries. Then </a:t>
            </a:r>
            <a:r>
              <a:rPr lang="en-GB" sz="1200" b="1" dirty="0">
                <a:latin typeface="Arial" panose="020B0604020202020204" pitchFamily="34" charset="0"/>
                <a:cs typeface="Arial" panose="020B0604020202020204" pitchFamily="34" charset="0"/>
              </a:rPr>
              <a:t>share</a:t>
            </a:r>
            <a:r>
              <a:rPr lang="en-GB" sz="1200" b="0" dirty="0">
                <a:latin typeface="Arial" panose="020B0604020202020204" pitchFamily="34" charset="0"/>
                <a:cs typeface="Arial" panose="020B0604020202020204" pitchFamily="34" charset="0"/>
              </a:rPr>
              <a:t> the best practices with everyone.)</a:t>
            </a:r>
          </a:p>
          <a:p>
            <a:endParaRPr lang="en-GB" dirty="0"/>
          </a:p>
        </p:txBody>
      </p:sp>
      <p:sp>
        <p:nvSpPr>
          <p:cNvPr id="4" name="Slide Number Placeholder 3">
            <a:extLst>
              <a:ext uri="{FF2B5EF4-FFF2-40B4-BE49-F238E27FC236}">
                <a16:creationId xmlns:a16="http://schemas.microsoft.com/office/drawing/2014/main" id="{675BBBC4-8EC1-C0AA-AB24-13FD94FDD9C0}"/>
              </a:ext>
            </a:extLst>
          </p:cNvPr>
          <p:cNvSpPr>
            <a:spLocks noGrp="1"/>
          </p:cNvSpPr>
          <p:nvPr>
            <p:ph type="sldNum" sz="quarter" idx="5"/>
          </p:nvPr>
        </p:nvSpPr>
        <p:spPr/>
        <p:txBody>
          <a:bodyPr/>
          <a:lstStyle/>
          <a:p>
            <a:fld id="{B6847FC4-CAF1-6741-875A-C83F3721E6B6}" type="slidenum">
              <a:rPr lang="en-US" smtClean="0"/>
              <a:t>17</a:t>
            </a:fld>
            <a:endParaRPr lang="en-US"/>
          </a:p>
        </p:txBody>
      </p:sp>
    </p:spTree>
    <p:extLst>
      <p:ext uri="{BB962C8B-B14F-4D97-AF65-F5344CB8AC3E}">
        <p14:creationId xmlns:p14="http://schemas.microsoft.com/office/powerpoint/2010/main" val="2598524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E3F78-8C3A-D608-4C02-11600C06B0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3399A-73F6-05C1-2F3E-2CC063B7F287}"/>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CBAD261-6090-60F6-AFCD-5A7D5293659E}"/>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34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Ask</a:t>
            </a:r>
            <a:r>
              <a:rPr lang="en-US" dirty="0">
                <a:latin typeface="Arial" panose="020B0604020202020204" pitchFamily="34" charset="0"/>
                <a:cs typeface="Arial" panose="020B0604020202020204" pitchFamily="34" charset="0"/>
              </a:rPr>
              <a:t> what additional training could be useful to a Club Secretary. Then click to show the list. These may be offered by the District or online by other Districts. Some commercial training, such as Canva training is free on YouTube as well.)</a:t>
            </a: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0FE0C43-03A5-0560-A19A-1991919EA60A}"/>
              </a:ext>
            </a:extLst>
          </p:cNvPr>
          <p:cNvSpPr>
            <a:spLocks noGrp="1"/>
          </p:cNvSpPr>
          <p:nvPr>
            <p:ph type="sldNum" sz="quarter" idx="5"/>
          </p:nvPr>
        </p:nvSpPr>
        <p:spPr/>
        <p:txBody>
          <a:bodyPr/>
          <a:lstStyle/>
          <a:p>
            <a:fld id="{B6847FC4-CAF1-6741-875A-C83F3721E6B6}" type="slidenum">
              <a:rPr lang="en-US" smtClean="0"/>
              <a:t>18</a:t>
            </a:fld>
            <a:endParaRPr lang="en-US"/>
          </a:p>
        </p:txBody>
      </p:sp>
    </p:spTree>
    <p:extLst>
      <p:ext uri="{BB962C8B-B14F-4D97-AF65-F5344CB8AC3E}">
        <p14:creationId xmlns:p14="http://schemas.microsoft.com/office/powerpoint/2010/main" val="83851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8CE2E-70EA-7BAA-B5B0-17DE41682D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1898C9-7098-DA81-20BB-695EDD3273BE}"/>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DCF5730-9D03-69AF-C4C6-5B29D0B2FEFD}"/>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36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(Ask</a:t>
            </a:r>
            <a:r>
              <a:rPr lang="en-US" dirty="0">
                <a:latin typeface="Arial" panose="020B0604020202020204" pitchFamily="34" charset="0"/>
                <a:cs typeface="Arial" panose="020B0604020202020204" pitchFamily="34" charset="0"/>
              </a:rPr>
              <a:t> what </a:t>
            </a:r>
            <a:r>
              <a:rPr lang="en-GB" dirty="0">
                <a:latin typeface="Arial" panose="020B0604020202020204" pitchFamily="34" charset="0"/>
                <a:cs typeface="Arial" panose="020B0604020202020204" pitchFamily="34" charset="0"/>
              </a:rPr>
              <a:t>resources club secretaries can use to obtain information or help. Then show the list and Q-codes.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Invite them to scan the Q-codes and link to the information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20242780-69C2-92EF-3F43-BC49E8D3BDAF}"/>
              </a:ext>
            </a:extLst>
          </p:cNvPr>
          <p:cNvSpPr>
            <a:spLocks noGrp="1"/>
          </p:cNvSpPr>
          <p:nvPr>
            <p:ph type="sldNum" sz="quarter" idx="5"/>
          </p:nvPr>
        </p:nvSpPr>
        <p:spPr/>
        <p:txBody>
          <a:bodyPr/>
          <a:lstStyle/>
          <a:p>
            <a:fld id="{B6847FC4-CAF1-6741-875A-C83F3721E6B6}" type="slidenum">
              <a:rPr lang="en-US" smtClean="0"/>
              <a:t>19</a:t>
            </a:fld>
            <a:endParaRPr lang="en-US"/>
          </a:p>
        </p:txBody>
      </p:sp>
    </p:spTree>
    <p:extLst>
      <p:ext uri="{BB962C8B-B14F-4D97-AF65-F5344CB8AC3E}">
        <p14:creationId xmlns:p14="http://schemas.microsoft.com/office/powerpoint/2010/main" val="513932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a:lnSpc>
                <a:spcPct val="107000"/>
              </a:lnSpc>
              <a:spcAft>
                <a:spcPts val="800"/>
              </a:spcAft>
            </a:pPr>
            <a:r>
              <a:rPr lang="en-GB" b="1" kern="100" dirty="0">
                <a:latin typeface="Arial" panose="020B0604020202020204" pitchFamily="34" charset="0"/>
                <a:cs typeface="Arial" panose="020B0604020202020204" pitchFamily="34" charset="0"/>
              </a:rPr>
              <a:t>Welcome to the Secretary training. </a:t>
            </a:r>
          </a:p>
          <a:p>
            <a:endParaRPr lang="en-GB" dirty="0">
              <a:latin typeface="Arial" panose="020B0604020202020204" pitchFamily="34" charset="0"/>
              <a:ea typeface="Calibri" panose="020F0502020204030204"/>
              <a:cs typeface="Arial" panose="020B0604020202020204" pitchFamily="34" charset="0"/>
            </a:endParaRPr>
          </a:p>
          <a:p>
            <a:r>
              <a:rPr lang="en-GB" dirty="0">
                <a:latin typeface="Arial" panose="020B0604020202020204" pitchFamily="34" charset="0"/>
                <a:cs typeface="Arial" panose="020B0604020202020204" pitchFamily="34" charset="0"/>
              </a:rPr>
              <a:t>(To begin the session,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the club secretaries why they are serving as club secretaries. If the training is online, have them enter their responses into the chat and ask the Chat Master to read a few aloud. </a:t>
            </a:r>
            <a:r>
              <a:rPr lang="en-GB" b="0" dirty="0">
                <a:latin typeface="Arial" panose="020B0604020202020204" pitchFamily="34" charset="0"/>
                <a:cs typeface="Arial" panose="020B0604020202020204" pitchFamily="34" charset="0"/>
              </a:rPr>
              <a:t>If the training is physically in-person,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a few of them to briefly verbalize their reason for serving in no more than ONE SENTENCE.)</a:t>
            </a:r>
          </a:p>
        </p:txBody>
      </p:sp>
      <p:sp>
        <p:nvSpPr>
          <p:cNvPr id="4" name="Slide Number Placeholder 3"/>
          <p:cNvSpPr>
            <a:spLocks noGrp="1"/>
          </p:cNvSpPr>
          <p:nvPr>
            <p:ph type="sldNum" sz="quarter" idx="5"/>
          </p:nvPr>
        </p:nvSpPr>
        <p:spPr/>
        <p:txBody>
          <a:bodyPr/>
          <a:lstStyle/>
          <a:p>
            <a:fld id="{B6847FC4-CAF1-6741-875A-C83F3721E6B6}" type="slidenum">
              <a:rPr lang="en-US" smtClean="0"/>
              <a:t>2</a:t>
            </a:fld>
            <a:endParaRPr lang="en-US"/>
          </a:p>
        </p:txBody>
      </p:sp>
    </p:spTree>
    <p:extLst>
      <p:ext uri="{BB962C8B-B14F-4D97-AF65-F5344CB8AC3E}">
        <p14:creationId xmlns:p14="http://schemas.microsoft.com/office/powerpoint/2010/main" val="2512321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37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Let’s check our learning!</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20</a:t>
            </a:fld>
            <a:endParaRPr lang="en-US"/>
          </a:p>
        </p:txBody>
      </p:sp>
    </p:spTree>
    <p:extLst>
      <p:ext uri="{BB962C8B-B14F-4D97-AF65-F5344CB8AC3E}">
        <p14:creationId xmlns:p14="http://schemas.microsoft.com/office/powerpoint/2010/main" val="15062812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6B915-65D7-CE15-A1B1-A774693EF9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32F5E3-6E5E-26C2-46E2-B1D664CACB1D}"/>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5CA70BDA-A2D5-5289-F0E0-FA3C893DF248}"/>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5 minutes</a:t>
            </a:r>
          </a:p>
          <a:p>
            <a:r>
              <a:rPr lang="en-GB" sz="1200" b="1" dirty="0">
                <a:latin typeface="Arial" panose="020B0604020202020204" pitchFamily="34" charset="0"/>
                <a:cs typeface="Arial" panose="020B0604020202020204" pitchFamily="34" charset="0"/>
              </a:rPr>
              <a:t>Elapsed time: 42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Arial" panose="020B0604020202020204" pitchFamily="34" charset="0"/>
                <a:cs typeface="Arial" panose="020B0604020202020204" pitchFamily="34" charset="0"/>
              </a:rPr>
              <a:t>(</a:t>
            </a:r>
            <a:r>
              <a:rPr lang="en-GB" sz="1200" b="1" dirty="0">
                <a:latin typeface="Arial" panose="020B0604020202020204" pitchFamily="34" charset="0"/>
                <a:cs typeface="Arial" panose="020B0604020202020204" pitchFamily="34" charset="0"/>
              </a:rPr>
              <a:t>Ask </a:t>
            </a:r>
            <a:r>
              <a:rPr lang="en-GB" sz="1200" b="0" dirty="0">
                <a:latin typeface="Arial" panose="020B0604020202020204" pitchFamily="34" charset="0"/>
                <a:cs typeface="Arial" panose="020B0604020202020204" pitchFamily="34" charset="0"/>
              </a:rPr>
              <a:t>club secretaries for the answers to each question. Ask a different secretary to answer each question.)</a:t>
            </a:r>
            <a:endParaRPr lang="en-GB" sz="1200" b="0" dirty="0">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Answer 1:</a:t>
            </a:r>
            <a:r>
              <a:rPr lang="en-US" b="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To maintain all club records, manage official club correspondence, record and distribute meeting minutes (especially for Executive Committee meetings), and update club records via Club Central with Toastmasters International</a:t>
            </a:r>
          </a:p>
          <a:p>
            <a:r>
              <a:rPr lang="en-US" b="1" dirty="0">
                <a:latin typeface="Arial" panose="020B0604020202020204" pitchFamily="34" charset="0"/>
                <a:cs typeface="Arial" panose="020B0604020202020204" pitchFamily="34" charset="0"/>
              </a:rPr>
              <a:t>Answer 2:</a:t>
            </a:r>
            <a:r>
              <a:rPr lang="en-US" dirty="0">
                <a:latin typeface="Arial" panose="020B0604020202020204" pitchFamily="34" charset="0"/>
                <a:cs typeface="Arial" panose="020B0604020202020204" pitchFamily="34" charset="0"/>
              </a:rPr>
              <a:t>  Membership rosters, meeting minutes, club officer lists, Club Constitution and Bylaws, historical documents, and correspondence</a:t>
            </a:r>
          </a:p>
          <a:p>
            <a:r>
              <a:rPr lang="en-US" b="1" dirty="0">
                <a:latin typeface="Arial" panose="020B0604020202020204" pitchFamily="34" charset="0"/>
                <a:cs typeface="Arial" panose="020B0604020202020204" pitchFamily="34" charset="0"/>
              </a:rPr>
              <a:t>Answer 3:</a:t>
            </a:r>
            <a:r>
              <a:rPr lang="en-US" b="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The Club President and other club officers to ensure accuracy and that all decisions and action items are recorded.</a:t>
            </a:r>
          </a:p>
          <a:p>
            <a:r>
              <a:rPr lang="en-US" b="1" dirty="0">
                <a:latin typeface="Arial" panose="020B0604020202020204" pitchFamily="34" charset="0"/>
                <a:cs typeface="Arial" panose="020B0604020202020204" pitchFamily="34" charset="0"/>
              </a:rPr>
              <a:t>Answer 4:  </a:t>
            </a:r>
            <a:r>
              <a:rPr lang="en-US" dirty="0">
                <a:latin typeface="Arial" panose="020B0604020202020204" pitchFamily="34" charset="0"/>
                <a:cs typeface="Arial" panose="020B0604020202020204" pitchFamily="34" charset="0"/>
              </a:rPr>
              <a:t>Update the club officer list in Club Central on the Toastmasters International website and inform the relevant club members and Area/Division leaders,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Answer 5:  </a:t>
            </a:r>
            <a:r>
              <a:rPr lang="en-US" b="0" dirty="0">
                <a:latin typeface="Arial" panose="020B0604020202020204" pitchFamily="34" charset="0"/>
                <a:cs typeface="Arial" panose="020B0604020202020204" pitchFamily="34" charset="0"/>
              </a:rPr>
              <a:t>In Club Central on the Toastmasters International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Answer 6:</a:t>
            </a:r>
            <a:r>
              <a:rPr lang="en-US" b="0" dirty="0">
                <a:latin typeface="Arial" panose="020B0604020202020204" pitchFamily="34" charset="0"/>
                <a:cs typeface="Arial" panose="020B0604020202020204" pitchFamily="34" charset="0"/>
              </a:rPr>
              <a:t>  To ensure that club decisions are recorded for future reference and to confirm tasks allocated to committee members. Club business meeting minutes, decisions, and action items should be communicated to all club members</a:t>
            </a:r>
          </a:p>
          <a:p>
            <a:endParaRPr lang="en-GB" dirty="0"/>
          </a:p>
        </p:txBody>
      </p:sp>
      <p:sp>
        <p:nvSpPr>
          <p:cNvPr id="4" name="Slide Number Placeholder 3">
            <a:extLst>
              <a:ext uri="{FF2B5EF4-FFF2-40B4-BE49-F238E27FC236}">
                <a16:creationId xmlns:a16="http://schemas.microsoft.com/office/drawing/2014/main" id="{898403F7-0AAC-53B4-A423-B0323761E05F}"/>
              </a:ext>
            </a:extLst>
          </p:cNvPr>
          <p:cNvSpPr>
            <a:spLocks noGrp="1"/>
          </p:cNvSpPr>
          <p:nvPr>
            <p:ph type="sldNum" sz="quarter" idx="5"/>
          </p:nvPr>
        </p:nvSpPr>
        <p:spPr/>
        <p:txBody>
          <a:bodyPr/>
          <a:lstStyle/>
          <a:p>
            <a:fld id="{B6847FC4-CAF1-6741-875A-C83F3721E6B6}" type="slidenum">
              <a:rPr lang="en-US" smtClean="0"/>
              <a:t>21</a:t>
            </a:fld>
            <a:endParaRPr lang="en-US"/>
          </a:p>
        </p:txBody>
      </p:sp>
    </p:spTree>
    <p:extLst>
      <p:ext uri="{BB962C8B-B14F-4D97-AF65-F5344CB8AC3E}">
        <p14:creationId xmlns:p14="http://schemas.microsoft.com/office/powerpoint/2010/main" val="346612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D8177-32AF-DB75-0AE8-9E77BF67AB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4DC8C4-C870-3CF3-2AB2-1823F04B6FD0}"/>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9ECE6E0D-A0E8-870B-CD7B-0BCA83D3107A}"/>
              </a:ext>
            </a:extLst>
          </p:cNvPr>
          <p:cNvSpPr>
            <a:spLocks noGrp="1"/>
          </p:cNvSpPr>
          <p:nvPr>
            <p:ph type="body" idx="1"/>
          </p:nvPr>
        </p:nvSpPr>
        <p:spPr>
          <a:xfrm>
            <a:off x="685800" y="3887785"/>
            <a:ext cx="5486400" cy="4913315"/>
          </a:xfrm>
        </p:spPr>
        <p:txBody>
          <a:bodyPr/>
          <a:lstStyle/>
          <a:p>
            <a:r>
              <a:rPr lang="en-GB" sz="1200" b="1" dirty="0">
                <a:latin typeface="Arial" panose="020B0604020202020204" pitchFamily="34" charset="0"/>
                <a:cs typeface="Arial" panose="020B0604020202020204" pitchFamily="34" charset="0"/>
              </a:rPr>
              <a:t>Time on slide: 5 minutes</a:t>
            </a:r>
          </a:p>
          <a:p>
            <a:r>
              <a:rPr lang="en-GB" sz="1200" b="1" dirty="0">
                <a:latin typeface="Arial" panose="020B0604020202020204" pitchFamily="34" charset="0"/>
                <a:cs typeface="Arial" panose="020B0604020202020204" pitchFamily="34" charset="0"/>
              </a:rPr>
              <a:t>Elapsed time: 47 minutes</a:t>
            </a:r>
          </a:p>
          <a:p>
            <a:pPr>
              <a:lnSpc>
                <a:spcPct val="107000"/>
              </a:lnSpc>
              <a:spcAft>
                <a:spcPts val="800"/>
              </a:spcAft>
            </a:pPr>
            <a:endParaRPr lang="en-GB" sz="800" kern="100" dirty="0">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endParaRPr lang="en-US" sz="800"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Arial" panose="020B0604020202020204" pitchFamily="34" charset="0"/>
                <a:cs typeface="Arial" panose="020B0604020202020204" pitchFamily="34" charset="0"/>
              </a:rPr>
              <a:t>(</a:t>
            </a:r>
            <a:r>
              <a:rPr lang="en-GB" sz="1200" b="1" dirty="0">
                <a:latin typeface="Arial" panose="020B0604020202020204" pitchFamily="34" charset="0"/>
                <a:cs typeface="Arial" panose="020B0604020202020204" pitchFamily="34" charset="0"/>
              </a:rPr>
              <a:t>Ask </a:t>
            </a:r>
            <a:r>
              <a:rPr lang="en-GB" sz="1200" b="0" dirty="0">
                <a:latin typeface="Arial" panose="020B0604020202020204" pitchFamily="34" charset="0"/>
                <a:cs typeface="Arial" panose="020B0604020202020204" pitchFamily="34" charset="0"/>
              </a:rPr>
              <a:t>club secretaries for the answers to each question. Ask a different secretary to answer each question.)</a:t>
            </a:r>
            <a:endParaRPr lang="en-GB" sz="1200" b="0" dirty="0">
              <a:latin typeface="Arial" panose="020B0604020202020204" pitchFamily="34" charset="0"/>
              <a:ea typeface="Calibri"/>
              <a:cs typeface="Arial" panose="020B0604020202020204" pitchFamily="34" charset="0"/>
            </a:endParaRPr>
          </a:p>
          <a:p>
            <a:endParaRPr lang="en-US" sz="800" b="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Answer 7:</a:t>
            </a:r>
            <a:r>
              <a:rPr lang="en-US" b="0" dirty="0">
                <a:latin typeface="Arial" panose="020B0604020202020204" pitchFamily="34" charset="0"/>
                <a:cs typeface="Arial" panose="020B0604020202020204" pitchFamily="34" charset="0"/>
              </a:rPr>
              <a:t>  To </a:t>
            </a:r>
            <a:r>
              <a:rPr lang="en-US" dirty="0">
                <a:latin typeface="Arial" panose="020B0604020202020204" pitchFamily="34" charset="0"/>
                <a:cs typeface="Arial" panose="020B0604020202020204" pitchFamily="34" charset="0"/>
              </a:rPr>
              <a:t>ensure that Executive Meeting transparency and continuity by documenting discussions, decisions, and action items. Executive Committee meeting minutes should be distributed to all Executive Committee members and archived for future reference</a:t>
            </a:r>
            <a:endParaRPr lang="en-US" dirty="0">
              <a:latin typeface="Arial" panose="020B0604020202020204" pitchFamily="34" charset="0"/>
              <a:ea typeface="Calibri"/>
              <a:cs typeface="Arial" panose="020B0604020202020204" pitchFamily="34" charset="0"/>
            </a:endParaRPr>
          </a:p>
          <a:p>
            <a:r>
              <a:rPr lang="en-US" b="1" dirty="0">
                <a:latin typeface="Arial" panose="020B0604020202020204" pitchFamily="34" charset="0"/>
                <a:cs typeface="Arial" panose="020B0604020202020204" pitchFamily="34" charset="0"/>
              </a:rPr>
              <a:t>Answer 8:</a:t>
            </a:r>
            <a:r>
              <a:rPr lang="en-US" b="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By distributing minutes, maintaining up-to-date contact lists, managing correspondence, and ensuring timely access to important records and information</a:t>
            </a:r>
            <a:endParaRPr lang="en-US" dirty="0">
              <a:latin typeface="Arial" panose="020B0604020202020204" pitchFamily="34" charset="0"/>
              <a:ea typeface="Calibri"/>
              <a:cs typeface="Arial" panose="020B0604020202020204" pitchFamily="34" charset="0"/>
            </a:endParaRPr>
          </a:p>
          <a:p>
            <a:pPr>
              <a:buNone/>
            </a:pPr>
            <a:r>
              <a:rPr lang="en-US" b="1" dirty="0">
                <a:latin typeface="Arial" panose="020B0604020202020204" pitchFamily="34" charset="0"/>
                <a:cs typeface="Arial" panose="020B0604020202020204" pitchFamily="34" charset="0"/>
              </a:rPr>
              <a:t>Answer 9:  </a:t>
            </a:r>
            <a:r>
              <a:rPr lang="en-US" dirty="0">
                <a:latin typeface="Arial" panose="020B0604020202020204" pitchFamily="34" charset="0"/>
                <a:cs typeface="Arial" panose="020B0604020202020204" pitchFamily="34" charset="0"/>
              </a:rPr>
              <a:t>Meeting minutes (club and Executive Committee)</a:t>
            </a:r>
            <a:endParaRPr lang="en-US" dirty="0">
              <a:latin typeface="Arial" panose="020B0604020202020204" pitchFamily="34" charset="0"/>
              <a:ea typeface="Calibri"/>
              <a:cs typeface="Arial" panose="020B0604020202020204" pitchFamily="34" charset="0"/>
            </a:endParaRPr>
          </a:p>
          <a:p>
            <a:pPr marL="651510" lvl="1">
              <a:buFont typeface="Courier New" panose="020B0604020202020204" pitchFamily="34" charset="0"/>
              <a:buChar char="o"/>
            </a:pPr>
            <a:r>
              <a:rPr lang="en-US" b="0" dirty="0">
                <a:latin typeface="Arial" panose="020B0604020202020204" pitchFamily="34" charset="0"/>
                <a:cs typeface="Arial" panose="020B0604020202020204" pitchFamily="34" charset="0"/>
              </a:rPr>
              <a:t> Club Charter</a:t>
            </a:r>
          </a:p>
          <a:p>
            <a:pPr marL="651510" lvl="1">
              <a:buFont typeface="Courier New" panose="020B0604020202020204" pitchFamily="34" charset="0"/>
              <a:buChar char="o"/>
            </a:pPr>
            <a:r>
              <a:rPr lang="en-US" b="0" dirty="0">
                <a:latin typeface="Arial" panose="020B0604020202020204" pitchFamily="34" charset="0"/>
                <a:cs typeface="Arial" panose="020B0604020202020204" pitchFamily="34" charset="0"/>
              </a:rPr>
              <a:t> Club Constitution and Bylaws</a:t>
            </a:r>
          </a:p>
          <a:p>
            <a:pPr marL="651510" lvl="1">
              <a:buFont typeface="Courier New" panose="020B0604020202020204" pitchFamily="34" charset="0"/>
              <a:buChar char="o"/>
            </a:pPr>
            <a:r>
              <a:rPr lang="en-US" b="0" dirty="0">
                <a:latin typeface="Arial" panose="020B0604020202020204" pitchFamily="34" charset="0"/>
                <a:ea typeface="Calibri" panose="020F0502020204030204"/>
                <a:cs typeface="Arial" panose="020B0604020202020204" pitchFamily="34" charset="0"/>
              </a:rPr>
              <a:t> Addendum of Standard Club Options</a:t>
            </a:r>
          </a:p>
          <a:p>
            <a:pPr marL="651510" lvl="1">
              <a:buFont typeface="Courier New" panose="020B0604020202020204" pitchFamily="34" charset="0"/>
              <a:buChar char="o"/>
            </a:pPr>
            <a:r>
              <a:rPr lang="en-US" b="0" dirty="0">
                <a:latin typeface="Arial" panose="020B0604020202020204" pitchFamily="34" charset="0"/>
                <a:cs typeface="Arial" panose="020B0604020202020204" pitchFamily="34" charset="0"/>
              </a:rPr>
              <a:t> Officer and membership records</a:t>
            </a:r>
            <a:endParaRPr lang="en-US" b="0" dirty="0">
              <a:latin typeface="Arial" panose="020B0604020202020204" pitchFamily="34" charset="0"/>
              <a:ea typeface="Calibri" panose="020F0502020204030204"/>
              <a:cs typeface="Arial" panose="020B0604020202020204" pitchFamily="34" charset="0"/>
            </a:endParaRPr>
          </a:p>
          <a:p>
            <a:pPr marL="651510" lvl="1">
              <a:buFont typeface="Courier New" panose="020B0604020202020204" pitchFamily="34" charset="0"/>
              <a:buChar char="o"/>
            </a:pPr>
            <a:r>
              <a:rPr lang="en-US" b="0" dirty="0">
                <a:latin typeface="Arial" panose="020B0604020202020204" pitchFamily="34" charset="0"/>
                <a:cs typeface="Arial" panose="020B0604020202020204" pitchFamily="34" charset="0"/>
              </a:rPr>
              <a:t> Official correspondence</a:t>
            </a:r>
          </a:p>
          <a:p>
            <a:pPr marL="0" indent="0">
              <a:buFont typeface="Arial" panose="020B0604020202020204" pitchFamily="34" charset="0"/>
              <a:buNone/>
            </a:pPr>
            <a:r>
              <a:rPr lang="en-US" b="1" dirty="0">
                <a:latin typeface="Arial" panose="020B0604020202020204" pitchFamily="34" charset="0"/>
                <a:cs typeface="Arial" panose="020B0604020202020204" pitchFamily="34" charset="0"/>
              </a:rPr>
              <a:t>Answer 10:  </a:t>
            </a:r>
            <a:r>
              <a:rPr lang="en-US" dirty="0">
                <a:latin typeface="Arial" panose="020B0604020202020204" pitchFamily="34" charset="0"/>
                <a:cs typeface="Arial" panose="020B0604020202020204" pitchFamily="34" charset="0"/>
              </a:rPr>
              <a:t>By maintaining accurate records, documenting meeting attendance and member progress, and confirming achievements and completed goals with the VP Education and President</a:t>
            </a:r>
            <a:endParaRPr lang="en-US" dirty="0">
              <a:latin typeface="Arial" panose="020B0604020202020204" pitchFamily="34" charset="0"/>
              <a:ea typeface="Calibri"/>
              <a:cs typeface="Arial" panose="020B0604020202020204" pitchFamily="34" charset="0"/>
            </a:endParaRPr>
          </a:p>
          <a:p>
            <a:pPr>
              <a:buNone/>
            </a:pPr>
            <a:r>
              <a:rPr lang="en-US" b="1" dirty="0">
                <a:latin typeface="Arial" panose="020B0604020202020204" pitchFamily="34" charset="0"/>
                <a:cs typeface="Arial" panose="020B0604020202020204" pitchFamily="34" charset="0"/>
              </a:rPr>
              <a:t>Answer 11:  </a:t>
            </a:r>
            <a:r>
              <a:rPr lang="en-US" dirty="0">
                <a:latin typeface="Arial" panose="020B0604020202020204" pitchFamily="34" charset="0"/>
                <a:cs typeface="Arial" panose="020B0604020202020204" pitchFamily="34" charset="0"/>
              </a:rPr>
              <a:t>Tools/Resources</a:t>
            </a:r>
            <a:endParaRPr lang="en-US" b="0" dirty="0">
              <a:latin typeface="Arial" panose="020B0604020202020204" pitchFamily="34" charset="0"/>
              <a:ea typeface="Calibri" panose="020F0502020204030204"/>
              <a:cs typeface="Arial" panose="020B0604020202020204" pitchFamily="34" charset="0"/>
            </a:endParaRPr>
          </a:p>
          <a:p>
            <a:pPr lvl="1" indent="-171450">
              <a:buFont typeface="Courier New" panose="020B0604020202020204" pitchFamily="34" charset="0"/>
              <a:buChar char="o"/>
            </a:pPr>
            <a:r>
              <a:rPr lang="en-US" b="1" dirty="0">
                <a:latin typeface="Arial" panose="020B0604020202020204" pitchFamily="34" charset="0"/>
                <a:cs typeface="Arial" panose="020B0604020202020204" pitchFamily="34" charset="0"/>
              </a:rPr>
              <a:t>Club Central </a:t>
            </a:r>
            <a:r>
              <a:rPr lang="en-US" dirty="0">
                <a:latin typeface="Arial" panose="020B0604020202020204" pitchFamily="34" charset="0"/>
                <a:cs typeface="Arial" panose="020B0604020202020204" pitchFamily="34" charset="0"/>
              </a:rPr>
              <a:t>(for managing officer lists, member updates)</a:t>
            </a:r>
            <a:endParaRPr lang="en-US" dirty="0">
              <a:latin typeface="Arial" panose="020B0604020202020204" pitchFamily="34" charset="0"/>
              <a:ea typeface="Calibri" panose="020F0502020204030204"/>
              <a:cs typeface="Arial" panose="020B0604020202020204" pitchFamily="34" charset="0"/>
            </a:endParaRPr>
          </a:p>
          <a:p>
            <a:pPr marL="285750" lvl="1">
              <a:buFont typeface="Courier New" panose="020B0604020202020204" pitchFamily="34" charset="0"/>
              <a:buChar char="o"/>
            </a:pPr>
            <a:r>
              <a:rPr lang="en-US" b="1" dirty="0">
                <a:latin typeface="Arial" panose="020B0604020202020204" pitchFamily="34" charset="0"/>
                <a:cs typeface="Arial" panose="020B0604020202020204" pitchFamily="34" charset="0"/>
              </a:rPr>
              <a:t>   Base Camp</a:t>
            </a:r>
            <a:r>
              <a:rPr lang="en-US" dirty="0">
                <a:latin typeface="Arial" panose="020B0604020202020204" pitchFamily="34" charset="0"/>
                <a:cs typeface="Arial" panose="020B0604020202020204" pitchFamily="34" charset="0"/>
              </a:rPr>
              <a:t> (optional, but useful if helping with Pathways support)</a:t>
            </a:r>
            <a:endParaRPr lang="en-US" dirty="0">
              <a:latin typeface="Arial" panose="020B0604020202020204" pitchFamily="34" charset="0"/>
              <a:ea typeface="Calibri" panose="020F0502020204030204"/>
              <a:cs typeface="Arial" panose="020B0604020202020204" pitchFamily="34" charset="0"/>
            </a:endParaRPr>
          </a:p>
          <a:p>
            <a:pPr marL="285750" lvl="1">
              <a:buFont typeface="Courier New" panose="020B0604020202020204" pitchFamily="34" charset="0"/>
              <a:buChar char="o"/>
            </a:pPr>
            <a:r>
              <a:rPr lang="en-US" b="1" dirty="0">
                <a:latin typeface="Arial" panose="020B0604020202020204" pitchFamily="34" charset="0"/>
                <a:cs typeface="Arial" panose="020B0604020202020204" pitchFamily="34" charset="0"/>
              </a:rPr>
              <a:t>   Toastmasters.org</a:t>
            </a:r>
            <a:r>
              <a:rPr lang="en-US" dirty="0">
                <a:latin typeface="Arial" panose="020B0604020202020204" pitchFamily="34" charset="0"/>
                <a:cs typeface="Arial" panose="020B0604020202020204" pitchFamily="34" charset="0"/>
              </a:rPr>
              <a:t> (for accessing official documents, policies, and procedures)</a:t>
            </a:r>
            <a:endParaRPr lang="en-US" dirty="0">
              <a:latin typeface="Arial" panose="020B0604020202020204" pitchFamily="34" charset="0"/>
              <a:ea typeface="Calibri" panose="020F0502020204030204"/>
              <a:cs typeface="Arial" panose="020B0604020202020204" pitchFamily="34" charset="0"/>
            </a:endParaRPr>
          </a:p>
          <a:p>
            <a:pPr marL="0" indent="0">
              <a:buFont typeface="Arial" panose="020B0604020202020204" pitchFamily="34" charset="0"/>
              <a:buNone/>
            </a:pPr>
            <a:endParaRPr lang="en-US" dirty="0">
              <a:latin typeface="Arial" panose="020B06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B3B8C19B-2721-4F81-7BDA-9A0766BF0197}"/>
              </a:ext>
            </a:extLst>
          </p:cNvPr>
          <p:cNvSpPr>
            <a:spLocks noGrp="1"/>
          </p:cNvSpPr>
          <p:nvPr>
            <p:ph type="sldNum" sz="quarter" idx="5"/>
          </p:nvPr>
        </p:nvSpPr>
        <p:spPr/>
        <p:txBody>
          <a:bodyPr/>
          <a:lstStyle/>
          <a:p>
            <a:fld id="{B6847FC4-CAF1-6741-875A-C83F3721E6B6}" type="slidenum">
              <a:rPr lang="en-US" smtClean="0"/>
              <a:t>22</a:t>
            </a:fld>
            <a:endParaRPr lang="en-US"/>
          </a:p>
        </p:txBody>
      </p:sp>
    </p:spTree>
    <p:extLst>
      <p:ext uri="{BB962C8B-B14F-4D97-AF65-F5344CB8AC3E}">
        <p14:creationId xmlns:p14="http://schemas.microsoft.com/office/powerpoint/2010/main" val="2506577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893EB-7C12-47AF-ABB1-D19F1D273D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4701F9-30AE-75A1-B69A-90BF6B93349C}"/>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0851513D-4F98-D290-863D-B126C8BD04A0}"/>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3 minutes</a:t>
            </a:r>
          </a:p>
          <a:p>
            <a:r>
              <a:rPr lang="en-GB" sz="1200" b="1" dirty="0">
                <a:latin typeface="Arial" panose="020B0604020202020204" pitchFamily="34" charset="0"/>
                <a:cs typeface="Arial" panose="020B0604020202020204" pitchFamily="34" charset="0"/>
              </a:rPr>
              <a:t>Elapsed time: 50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b="0" kern="100" dirty="0">
                <a:latin typeface="Arial" panose="020B0604020202020204" pitchFamily="34" charset="0"/>
                <a:cs typeface="Arial" panose="020B0604020202020204" pitchFamily="34" charset="0"/>
              </a:rPr>
              <a:t>(At the beginning of the session you asked the club secretaries to share their session goals. </a:t>
            </a:r>
            <a:r>
              <a:rPr lang="en-GB" b="0" dirty="0">
                <a:latin typeface="Arial" panose="020B0604020202020204" pitchFamily="34" charset="0"/>
                <a:ea typeface="Calibri"/>
                <a:cs typeface="Arial" panose="020B0604020202020204" pitchFamily="34" charset="0"/>
              </a:rPr>
              <a:t>Address any questions from the club secretaries to ensure that all their goals were met.)</a:t>
            </a:r>
            <a:endParaRPr lang="en-GB" b="0" dirty="0">
              <a:latin typeface="Arial" panose="020B0604020202020204" pitchFamily="34"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76A72661-7E64-1504-924D-DF8DFCC373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847FC4-CAF1-6741-875A-C83F3721E6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2437887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6A755-752D-19F8-5261-802807DA56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594601-DB72-3448-86BE-A882FBB85643}"/>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FBB34538-6A3C-4427-46C0-BEEA221EABFA}"/>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52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secretaries about their next steps. After discussion, review the items listed on the slide.)</a:t>
            </a:r>
          </a:p>
        </p:txBody>
      </p:sp>
      <p:sp>
        <p:nvSpPr>
          <p:cNvPr id="4" name="Slide Number Placeholder 3">
            <a:extLst>
              <a:ext uri="{FF2B5EF4-FFF2-40B4-BE49-F238E27FC236}">
                <a16:creationId xmlns:a16="http://schemas.microsoft.com/office/drawing/2014/main" id="{40C9C7CA-7743-73AD-B036-8351D05AF37E}"/>
              </a:ext>
            </a:extLst>
          </p:cNvPr>
          <p:cNvSpPr>
            <a:spLocks noGrp="1"/>
          </p:cNvSpPr>
          <p:nvPr>
            <p:ph type="sldNum" sz="quarter" idx="5"/>
          </p:nvPr>
        </p:nvSpPr>
        <p:spPr/>
        <p:txBody>
          <a:bodyPr/>
          <a:lstStyle/>
          <a:p>
            <a:fld id="{B6847FC4-CAF1-6741-875A-C83F3721E6B6}" type="slidenum">
              <a:rPr lang="en-US" smtClean="0"/>
              <a:t>24</a:t>
            </a:fld>
            <a:endParaRPr lang="en-US"/>
          </a:p>
        </p:txBody>
      </p:sp>
    </p:spTree>
    <p:extLst>
      <p:ext uri="{BB962C8B-B14F-4D97-AF65-F5344CB8AC3E}">
        <p14:creationId xmlns:p14="http://schemas.microsoft.com/office/powerpoint/2010/main" val="731471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53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US" dirty="0">
                <a:latin typeface="Arial" panose="020B0604020202020204" pitchFamily="34" charset="0"/>
                <a:cs typeface="Arial" panose="020B0604020202020204" pitchFamily="34" charset="0"/>
              </a:rPr>
              <a:t>(End the session by thanking all the participants for stepping up to serve their clubs as club officers and encourage the club secretaries to take action today to create a Club Calendar, schedule “at least” monthly Executive Committee meetings, and submit the Club Success Plan by 30</a:t>
            </a:r>
            <a:r>
              <a:rPr lang="en-US" baseline="30000" dirty="0">
                <a:latin typeface="Arial" panose="020B0604020202020204" pitchFamily="34" charset="0"/>
                <a:cs typeface="Arial" panose="020B0604020202020204" pitchFamily="34" charset="0"/>
              </a:rPr>
              <a:t>th</a:t>
            </a:r>
            <a:r>
              <a:rPr lang="en-US" dirty="0">
                <a:latin typeface="Arial" panose="020B0604020202020204" pitchFamily="34" charset="0"/>
                <a:cs typeface="Arial" panose="020B0604020202020204" pitchFamily="34" charset="0"/>
              </a:rPr>
              <a:t> September.)</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6847FC4-CAF1-6741-875A-C83F3721E6B6}" type="slidenum">
              <a:rPr lang="en-US" smtClean="0"/>
              <a:t>25</a:t>
            </a:fld>
            <a:endParaRPr lang="en-US"/>
          </a:p>
        </p:txBody>
      </p:sp>
    </p:spTree>
    <p:extLst>
      <p:ext uri="{BB962C8B-B14F-4D97-AF65-F5344CB8AC3E}">
        <p14:creationId xmlns:p14="http://schemas.microsoft.com/office/powerpoint/2010/main" val="3908188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noRot="1" noChangeAspect="1"/>
          </p:cNvSpPr>
          <p:nvPr>
            <p:ph type="sldImg"/>
          </p:nvPr>
        </p:nvSpPr>
        <p:spPr>
          <a:xfrm>
            <a:off x="914400" y="685800"/>
            <a:ext cx="5043488" cy="2836863"/>
          </a:xfrm>
          <a:prstGeom prst="rect">
            <a:avLst/>
          </a:prstGeom>
        </p:spPr>
        <p:txBody>
          <a:bodyPr/>
          <a:lstStyle/>
          <a:p>
            <a:endParaRPr dirty="0"/>
          </a:p>
        </p:txBody>
      </p:sp>
      <p:sp>
        <p:nvSpPr>
          <p:cNvPr id="725" name="Shape 725"/>
          <p:cNvSpPr>
            <a:spLocks noGrp="1"/>
          </p:cNvSpPr>
          <p:nvPr>
            <p:ph type="body" sz="quarter" idx="1"/>
          </p:nvPr>
        </p:nvSpPr>
        <p:spPr>
          <a:prstGeom prst="rect">
            <a:avLst/>
          </a:prstGeom>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endParaRPr lang="en-US" sz="9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(Briefly mention the high-level agenda items to be covered in the session.)</a:t>
            </a:r>
          </a:p>
          <a:p>
            <a:endParaRPr lang="en-US" dirty="0">
              <a:latin typeface="Arial" panose="020B0604020202020204" pitchFamily="34" charset="0"/>
              <a:cs typeface="Arial" panose="020B0604020202020204" pitchFamily="34" charset="0"/>
            </a:endParaRPr>
          </a:p>
          <a:p>
            <a:pPr marL="423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dirty="0">
                <a:effectLst/>
                <a:latin typeface="Arial" panose="020B0604020202020204" pitchFamily="34" charset="0"/>
                <a:cs typeface="Arial" panose="020B0604020202020204" pitchFamily="34" charset="0"/>
              </a:rPr>
              <a:t>Club Success Cycle</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Transferrable Skills</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Role &amp; Responsibilities</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Best Practices</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Resources</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Test Questions</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Q&amp;A</a:t>
            </a:r>
          </a:p>
          <a:p>
            <a:pPr marL="423450" indent="-171450" rtl="0" fontAlgn="base">
              <a:buFont typeface="Arial" panose="020B0604020202020204" pitchFamily="34" charset="0"/>
              <a:buChar char="•"/>
            </a:pPr>
            <a:r>
              <a:rPr lang="en-US" b="0" i="0" u="none" strike="noStrike" dirty="0">
                <a:effectLst/>
                <a:latin typeface="Arial" panose="020B0604020202020204" pitchFamily="34" charset="0"/>
                <a:cs typeface="Arial" panose="020B0604020202020204" pitchFamily="34" charset="0"/>
              </a:rPr>
              <a:t>Next Steps</a:t>
            </a:r>
          </a:p>
          <a:p>
            <a:pPr>
              <a:defRPr>
                <a:latin typeface="Arial"/>
                <a:ea typeface="Arial"/>
                <a:cs typeface="Arial"/>
                <a:sym typeface="Arial"/>
              </a:defRPr>
            </a:pPr>
            <a:endParaRPr dirty="0"/>
          </a:p>
          <a:p>
            <a:pPr>
              <a:defRPr>
                <a:latin typeface="Arial"/>
                <a:ea typeface="Arial"/>
                <a:cs typeface="Arial"/>
                <a:sym typeface="Arial"/>
              </a:defRPr>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46E45-37E9-0AA1-7A8E-F0B3A22194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D02FAB-D5EF-6E9E-D120-50FAFD0592BE}"/>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0B54C193-7D86-15AD-A96B-0475912C5AEF}"/>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5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pPr>
              <a:lnSpc>
                <a:spcPct val="115000"/>
              </a:lnSpc>
              <a:spcAft>
                <a:spcPts val="800"/>
              </a:spcAft>
              <a:buSzPts val="1000"/>
              <a:tabLst>
                <a:tab pos="914400" algn="l"/>
              </a:tabLst>
            </a:pPr>
            <a:r>
              <a:rPr lang="en-US" b="0"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Ask</a:t>
            </a:r>
            <a:r>
              <a:rPr lang="en-US" b="0" dirty="0">
                <a:latin typeface="Arial" panose="020B0604020202020204" pitchFamily="34" charset="0"/>
                <a:cs typeface="Arial" panose="020B0604020202020204" pitchFamily="34" charset="0"/>
              </a:rPr>
              <a:t> the club secretaries to share their session goals. If the training is online, ask participants to enter their responses in the chat feature. If the training is physically in-person, ask a few of the participants to share a goal in a phrase or in a single sentence.)</a:t>
            </a:r>
          </a:p>
          <a:p>
            <a:pPr>
              <a:lnSpc>
                <a:spcPct val="115000"/>
              </a:lnSpc>
              <a:spcAft>
                <a:spcPts val="800"/>
              </a:spcAft>
              <a:buSzPts val="1000"/>
              <a:tabLst>
                <a:tab pos="914400" algn="l"/>
              </a:tabLst>
            </a:pPr>
            <a:endParaRPr lang="en-US" b="0" dirty="0">
              <a:latin typeface="Arial" panose="020B0604020202020204" pitchFamily="34" charset="0"/>
              <a:ea typeface="Calibri"/>
              <a:cs typeface="Arial" panose="020B0604020202020204" pitchFamily="34" charset="0"/>
            </a:endParaRPr>
          </a:p>
          <a:p>
            <a:pPr marL="0" lvl="0" indent="0">
              <a:lnSpc>
                <a:spcPct val="115000"/>
              </a:lnSpc>
              <a:spcAft>
                <a:spcPts val="800"/>
              </a:spcAft>
              <a:buSzPts val="1000"/>
              <a:buFont typeface="Arial" panose="020B0604020202020204" pitchFamily="34" charset="0"/>
              <a:buNone/>
              <a:tabLst>
                <a:tab pos="914400" algn="l"/>
              </a:tabLst>
            </a:pPr>
            <a:r>
              <a:rPr lang="en-US" dirty="0">
                <a:latin typeface="Arial" panose="020B0604020202020204" pitchFamily="34" charset="0"/>
                <a:cs typeface="Arial" panose="020B0604020202020204" pitchFamily="34" charset="0"/>
              </a:rPr>
              <a:t>(Facilitator then shares the goals of the COT session</a:t>
            </a:r>
            <a:r>
              <a:rPr lang="en-US" dirty="0">
                <a:latin typeface="Arial" panose="020B0604020202020204" pitchFamily="34" charset="0"/>
                <a:cs typeface="Arial" panose="020B0604020202020204" pitchFamily="34" charset="0"/>
                <a:sym typeface="Wingdings" panose="05000000000000000000" pitchFamily="2" charset="2"/>
              </a:rPr>
              <a:t>.)</a:t>
            </a:r>
            <a:endParaRPr lang="en-US" dirty="0">
              <a:latin typeface="Arial" panose="020B0604020202020204" pitchFamily="34" charset="0"/>
              <a:ea typeface="Calibri"/>
              <a:cs typeface="Arial" panose="020B0604020202020204" pitchFamily="34" charset="0"/>
            </a:endParaRPr>
          </a:p>
          <a:p>
            <a:pPr marL="171450" lvl="0" indent="-171450">
              <a:lnSpc>
                <a:spcPct val="115000"/>
              </a:lnSpc>
              <a:spcAft>
                <a:spcPts val="800"/>
              </a:spcAft>
              <a:buSzPts val="1000"/>
              <a:buFont typeface="Arial" panose="020B0604020202020204" pitchFamily="34" charset="0"/>
              <a:buChar char="•"/>
              <a:tabLst>
                <a:tab pos="914400" algn="l"/>
              </a:tabLst>
            </a:pPr>
            <a:r>
              <a:rPr lang="en-GB" sz="1200" kern="100" dirty="0">
                <a:effectLst/>
                <a:latin typeface="Arial" panose="020B0604020202020204" pitchFamily="34" charset="0"/>
                <a:ea typeface="Aptos" panose="020B0004020202020204" pitchFamily="34" charset="0"/>
                <a:cs typeface="Arial" panose="020B0604020202020204" pitchFamily="34" charset="0"/>
              </a:rPr>
              <a:t>Identify your role and responsibilities within the club</a:t>
            </a:r>
          </a:p>
          <a:p>
            <a:pPr marL="171450" lvl="0" indent="-171450">
              <a:lnSpc>
                <a:spcPct val="115000"/>
              </a:lnSpc>
              <a:spcAft>
                <a:spcPts val="800"/>
              </a:spcAft>
              <a:buSzPts val="1000"/>
              <a:buFont typeface="Arial" panose="020B0604020202020204" pitchFamily="34" charset="0"/>
              <a:buChar char="•"/>
              <a:tabLst>
                <a:tab pos="914400" algn="l"/>
              </a:tabLst>
            </a:pPr>
            <a:r>
              <a:rPr lang="en-GB" sz="1200" kern="100" dirty="0">
                <a:latin typeface="Arial" panose="020B0604020202020204" pitchFamily="34" charset="0"/>
                <a:ea typeface="Aptos" panose="020B0004020202020204" pitchFamily="34" charset="0"/>
                <a:cs typeface="Arial" panose="020B0604020202020204" pitchFamily="34" charset="0"/>
              </a:rPr>
              <a:t>Comprehend how to fulfil your responsibilities within the club and within the Executive Committee</a:t>
            </a:r>
          </a:p>
          <a:p>
            <a:pPr marL="171450" lvl="0" indent="-171450">
              <a:lnSpc>
                <a:spcPct val="115000"/>
              </a:lnSpc>
              <a:spcAft>
                <a:spcPts val="800"/>
              </a:spcAft>
              <a:buSzPts val="1000"/>
              <a:buFont typeface="Arial" panose="020B0604020202020204" pitchFamily="34" charset="0"/>
              <a:buChar char="•"/>
              <a:tabLst>
                <a:tab pos="914400" algn="l"/>
              </a:tabLst>
            </a:pPr>
            <a:r>
              <a:rPr lang="en-GB" sz="1200" kern="100" dirty="0">
                <a:latin typeface="Arial" panose="020B0604020202020204" pitchFamily="34" charset="0"/>
                <a:ea typeface="Aptos" panose="020B0004020202020204" pitchFamily="34" charset="0"/>
                <a:cs typeface="Arial" panose="020B0604020202020204" pitchFamily="34" charset="0"/>
              </a:rPr>
              <a:t>Recognize the benefits to be gained from the role</a:t>
            </a:r>
            <a:endParaRPr lang="en-GB" sz="12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1EA1D9E-FB35-F7D3-951E-6B7526D97584}"/>
              </a:ext>
            </a:extLst>
          </p:cNvPr>
          <p:cNvSpPr>
            <a:spLocks noGrp="1"/>
          </p:cNvSpPr>
          <p:nvPr>
            <p:ph type="sldNum" sz="quarter" idx="5"/>
          </p:nvPr>
        </p:nvSpPr>
        <p:spPr/>
        <p:txBody>
          <a:bodyPr/>
          <a:lstStyle/>
          <a:p>
            <a:fld id="{B6847FC4-CAF1-6741-875A-C83F3721E6B6}" type="slidenum">
              <a:rPr lang="en-US" smtClean="0"/>
              <a:t>4</a:t>
            </a:fld>
            <a:endParaRPr lang="en-US"/>
          </a:p>
        </p:txBody>
      </p:sp>
    </p:spTree>
    <p:extLst>
      <p:ext uri="{BB962C8B-B14F-4D97-AF65-F5344CB8AC3E}">
        <p14:creationId xmlns:p14="http://schemas.microsoft.com/office/powerpoint/2010/main" val="175114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A7E2-757A-FD7E-1C85-67D20529E1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630FB-FA71-C3FD-348B-376E662BAF5E}"/>
              </a:ext>
            </a:extLst>
          </p:cNvPr>
          <p:cNvSpPr>
            <a:spLocks noGrp="1" noRot="1" noChangeAspect="1"/>
          </p:cNvSpPr>
          <p:nvPr>
            <p:ph type="sldImg"/>
          </p:nvPr>
        </p:nvSpPr>
        <p:spPr>
          <a:xfrm>
            <a:off x="925513" y="665163"/>
            <a:ext cx="4956175" cy="2787650"/>
          </a:xfrm>
        </p:spPr>
      </p:sp>
      <p:sp>
        <p:nvSpPr>
          <p:cNvPr id="3" name="Notes Placeholder 2">
            <a:extLst>
              <a:ext uri="{FF2B5EF4-FFF2-40B4-BE49-F238E27FC236}">
                <a16:creationId xmlns:a16="http://schemas.microsoft.com/office/drawing/2014/main" id="{5384B749-DB2F-9123-0242-31F48C1D88B3}"/>
              </a:ext>
            </a:extLst>
          </p:cNvPr>
          <p:cNvSpPr>
            <a:spLocks noGrp="1"/>
          </p:cNvSpPr>
          <p:nvPr>
            <p:ph type="body" idx="1"/>
          </p:nvPr>
        </p:nvSpPr>
        <p:spPr>
          <a:xfrm>
            <a:off x="723332" y="3575713"/>
            <a:ext cx="5418161" cy="5336274"/>
          </a:xfrm>
        </p:spPr>
        <p:txBody>
          <a:bodyPr/>
          <a:lstStyle/>
          <a:p>
            <a:r>
              <a:rPr lang="en-GB" sz="1200" b="1" dirty="0">
                <a:latin typeface="Arial" panose="020B0604020202020204" pitchFamily="34" charset="0"/>
                <a:cs typeface="Arial" panose="020B0604020202020204" pitchFamily="34" charset="0"/>
              </a:rPr>
              <a:t>Time on slide</a:t>
            </a:r>
            <a:r>
              <a:rPr lang="en-US" b="1" dirty="0">
                <a:latin typeface="Arial" panose="020B0604020202020204" pitchFamily="34" charset="0"/>
                <a:cs typeface="Arial" panose="020B0604020202020204" pitchFamily="34" charset="0"/>
              </a:rPr>
              <a:t>: 2 minutes</a:t>
            </a:r>
          </a:p>
          <a:p>
            <a:r>
              <a:rPr lang="en-US" b="1" dirty="0">
                <a:latin typeface="Arial" panose="020B0604020202020204" pitchFamily="34" charset="0"/>
                <a:cs typeface="Arial" panose="020B0604020202020204" pitchFamily="34" charset="0"/>
              </a:rPr>
              <a:t>Elapsed time: 7 minutes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Facilitator Notes: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Refer</a:t>
            </a:r>
            <a:r>
              <a:rPr lang="en-GB" dirty="0">
                <a:latin typeface="Arial" panose="020B0604020202020204" pitchFamily="34" charset="0"/>
                <a:cs typeface="Arial" panose="020B0604020202020204" pitchFamily="34" charset="0"/>
              </a:rPr>
              <a:t> to the Club Success Cycle all attendees will have seen in session 1 and </a:t>
            </a:r>
            <a:r>
              <a:rPr lang="en-GB" b="1" dirty="0">
                <a:latin typeface="Arial" panose="020B0604020202020204" pitchFamily="34" charset="0"/>
                <a:cs typeface="Arial" panose="020B0604020202020204" pitchFamily="34" charset="0"/>
              </a:rPr>
              <a:t>ask</a:t>
            </a:r>
            <a:r>
              <a:rPr lang="en-GB" dirty="0">
                <a:latin typeface="Arial" panose="020B0604020202020204" pitchFamily="34" charset="0"/>
                <a:cs typeface="Arial" panose="020B0604020202020204" pitchFamily="34" charset="0"/>
              </a:rPr>
              <a:t> club officers where they think the Club Secretary role fits into the Club Success Cycle. After discussion, refer to the next slide for some responses.)</a:t>
            </a:r>
          </a:p>
          <a:p>
            <a:endParaRPr lang="en-GB" dirty="0"/>
          </a:p>
        </p:txBody>
      </p:sp>
      <p:sp>
        <p:nvSpPr>
          <p:cNvPr id="4" name="Slide Number Placeholder 3">
            <a:extLst>
              <a:ext uri="{FF2B5EF4-FFF2-40B4-BE49-F238E27FC236}">
                <a16:creationId xmlns:a16="http://schemas.microsoft.com/office/drawing/2014/main" id="{0A4E7A10-90C8-17A2-18EE-762F543B8785}"/>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2692349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355FD-8BCE-8CF6-A026-36A95D93EF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E845FE-41EC-2DF4-35BF-BC4FBBF65743}"/>
              </a:ext>
            </a:extLst>
          </p:cNvPr>
          <p:cNvSpPr>
            <a:spLocks noGrp="1" noRot="1" noChangeAspect="1"/>
          </p:cNvSpPr>
          <p:nvPr>
            <p:ph type="sldImg"/>
          </p:nvPr>
        </p:nvSpPr>
        <p:spPr>
          <a:xfrm>
            <a:off x="685800" y="665163"/>
            <a:ext cx="5486400" cy="3086100"/>
          </a:xfrm>
        </p:spPr>
      </p:sp>
      <p:sp>
        <p:nvSpPr>
          <p:cNvPr id="3" name="Notes Placeholder 2">
            <a:extLst>
              <a:ext uri="{FF2B5EF4-FFF2-40B4-BE49-F238E27FC236}">
                <a16:creationId xmlns:a16="http://schemas.microsoft.com/office/drawing/2014/main" id="{C4C8B5FC-C878-2135-BEDE-3A0313B11F43}"/>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a:t>
            </a:r>
            <a:r>
              <a:rPr lang="en-US" b="1" dirty="0">
                <a:latin typeface="Arial" panose="020B0604020202020204" pitchFamily="34" charset="0"/>
                <a:cs typeface="Arial" panose="020B0604020202020204" pitchFamily="34" charset="0"/>
              </a:rPr>
              <a:t>: 2 minutes</a:t>
            </a:r>
          </a:p>
          <a:p>
            <a:r>
              <a:rPr lang="en-US" b="1" dirty="0">
                <a:latin typeface="Arial" panose="020B0604020202020204" pitchFamily="34" charset="0"/>
                <a:cs typeface="Arial" panose="020B0604020202020204" pitchFamily="34" charset="0"/>
              </a:rPr>
              <a:t>Elapsed time: 9 minutes</a:t>
            </a:r>
            <a:endParaRPr lang="en-US" b="1" dirty="0">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kern="1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Facilitators Notes:</a:t>
            </a:r>
            <a:endParaRPr lang="en-GB"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Advocate</a:t>
            </a:r>
            <a:r>
              <a:rPr lang="en-GB" dirty="0">
                <a:latin typeface="Arial" panose="020B0604020202020204" pitchFamily="34" charset="0"/>
                <a:cs typeface="Arial" panose="020B0604020202020204" pitchFamily="34" charset="0"/>
              </a:rPr>
              <a:t>: As with all other club officers and club members, the Club Secretary is an advocate for the club. </a:t>
            </a:r>
            <a:endParaRPr lang="en-GB" dirty="0">
              <a:latin typeface="Arial" panose="020B0604020202020204" pitchFamily="34" charset="0"/>
              <a:ea typeface="Calibri"/>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(Remind them that speaking with non-members and discussing a personal experience and how Toastmasters has been a benefit to them is a great marketing tool. People tend to trust stories they have heard from friends.) </a:t>
            </a:r>
            <a:endParaRPr lang="en-GB" dirty="0">
              <a:latin typeface="Arial" panose="020B0604020202020204" pitchFamily="34" charset="0"/>
              <a:ea typeface="Calibri"/>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Membership</a:t>
            </a:r>
            <a:r>
              <a:rPr lang="en-GB" dirty="0">
                <a:latin typeface="Arial" panose="020B0604020202020204" pitchFamily="34" charset="0"/>
                <a:cs typeface="Arial" panose="020B0604020202020204" pitchFamily="34" charset="0"/>
              </a:rPr>
              <a:t>: Secretaries can play a role in the “meet and greet” team to help the VPM and VPPR inform guests about the meeting and Toastmasters. You can also help the VPM register new members on Club Central after helping them fill in the Toastmasters membership application form.</a:t>
            </a:r>
            <a:endParaRPr lang="en-GB" dirty="0">
              <a:latin typeface="Arial" panose="020B0604020202020204" pitchFamily="34" charset="0"/>
              <a:ea typeface="Calibri"/>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Pathways</a:t>
            </a:r>
            <a:r>
              <a:rPr lang="en-GB" dirty="0">
                <a:latin typeface="Arial" panose="020B0604020202020204" pitchFamily="34" charset="0"/>
                <a:cs typeface="Arial" panose="020B0604020202020204" pitchFamily="34" charset="0"/>
              </a:rPr>
              <a:t>: In many clubs the Secretary also supports the VPE by recording Pathways Level completions in Basecamp and ensuring that the data in Basecamp is accurate.</a:t>
            </a:r>
          </a:p>
          <a:p>
            <a:endParaRPr lang="en-GB" dirty="0">
              <a:latin typeface="Arial" panose="020B0604020202020204" pitchFamily="34" charset="0"/>
              <a:ea typeface="Calibri"/>
              <a:cs typeface="Arial" panose="020B0604020202020204" pitchFamily="34" charset="0"/>
            </a:endParaRPr>
          </a:p>
          <a:p>
            <a:r>
              <a:rPr lang="en-GB" b="1" dirty="0">
                <a:latin typeface="Arial" panose="020B0604020202020204" pitchFamily="34" charset="0"/>
                <a:ea typeface="Calibri"/>
                <a:cs typeface="Arial" panose="020B0604020202020204" pitchFamily="34" charset="0"/>
              </a:rPr>
              <a:t>Best Practice</a:t>
            </a:r>
            <a:r>
              <a:rPr lang="en-GB" dirty="0">
                <a:latin typeface="Arial" panose="020B0604020202020204" pitchFamily="34" charset="0"/>
                <a:ea typeface="Calibri"/>
                <a:cs typeface="Arial" panose="020B0604020202020204" pitchFamily="34" charset="0"/>
              </a:rPr>
              <a:t>:  Other responsibilities for the Club Secretary can be discussed and decided during the completion of the Club Success Plan. </a:t>
            </a:r>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F9CCA9DC-758E-147A-14E3-FB170C8690AB}"/>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C54B805-CDAB-3A40-8111-AB777D1FAB7A}" type="slidenum">
              <a:rPr kumimoji="0" lang="en-US" sz="1200" b="0" i="0" u="none" strike="noStrike" kern="1200" cap="none" spc="0" normalizeH="0" baseline="0" noProof="0" smtClean="0">
                <a:ln>
                  <a:noFill/>
                </a:ln>
                <a:solidFill>
                  <a:prstClr val="black"/>
                </a:solidFill>
                <a:effectLst/>
                <a:uLnTx/>
                <a:uFillTx/>
                <a:latin typeface="Arial"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charset="0"/>
              <a:cs typeface="Arial" charset="0"/>
            </a:endParaRPr>
          </a:p>
        </p:txBody>
      </p:sp>
    </p:spTree>
    <p:extLst>
      <p:ext uri="{BB962C8B-B14F-4D97-AF65-F5344CB8AC3E}">
        <p14:creationId xmlns:p14="http://schemas.microsoft.com/office/powerpoint/2010/main" val="636458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6F403-66C4-BADB-C35D-F82A101C1E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9BB9CE-999D-58BD-D2F7-39FE092A96BD}"/>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11B45514-B1D6-600E-D720-2607CE3E7024}"/>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2 minutes</a:t>
            </a:r>
          </a:p>
          <a:p>
            <a:r>
              <a:rPr lang="en-GB" sz="1200" b="1" dirty="0">
                <a:latin typeface="Arial" panose="020B0604020202020204" pitchFamily="34" charset="0"/>
                <a:cs typeface="Arial" panose="020B0604020202020204" pitchFamily="34" charset="0"/>
              </a:rPr>
              <a:t>Elapsed time: 11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b="1" dirty="0">
                <a:latin typeface="Arial" panose="020B0604020202020204" pitchFamily="34" charset="0"/>
                <a:cs typeface="Arial" panose="020B0604020202020204" pitchFamily="34" charset="0"/>
              </a:rPr>
              <a:t>(Ask </a:t>
            </a:r>
            <a:r>
              <a:rPr lang="en-GB" b="0" dirty="0">
                <a:latin typeface="Arial" panose="020B0604020202020204" pitchFamily="34" charset="0"/>
                <a:cs typeface="Arial" panose="020B0604020202020204" pitchFamily="34" charset="0"/>
              </a:rPr>
              <a:t>the club secretaries for the transferable skills they can gain from serving as Club Secretary. </a:t>
            </a:r>
            <a:r>
              <a:rPr lang="en-GB" dirty="0">
                <a:latin typeface="Arial" panose="020B0604020202020204" pitchFamily="34" charset="0"/>
                <a:cs typeface="Arial" panose="020B0604020202020204" pitchFamily="34" charset="0"/>
              </a:rPr>
              <a:t>Emphasize the importance of transferable skills in both our personal and professional lives.)</a:t>
            </a:r>
            <a:endParaRPr lang="en-GB" b="0"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We all join Toastmasters for our own personal and professional reasons. What are transferable skills we can learn from serving as Club Secretary?</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(Then share the list and comment briefly on any of them from your own experiences as Club Secretary.)</a:t>
            </a:r>
          </a:p>
          <a:p>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Document management (including archiving)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bg1"/>
                </a:solidFill>
                <a:latin typeface="Arial" panose="020B0604020202020204" pitchFamily="34" charset="0"/>
                <a:cs typeface="Arial" panose="020B0604020202020204" pitchFamily="34" charset="0"/>
              </a:rPr>
              <a:t>Writing skills (taking minutes, emails)</a:t>
            </a: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Communication skills</a:t>
            </a: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Organization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solidFill>
                  <a:schemeClr val="bg1"/>
                </a:solidFill>
                <a:effectLst/>
                <a:latin typeface="Arial" panose="020B0604020202020204" pitchFamily="34" charset="0"/>
                <a:ea typeface="Aptos" panose="020B0004020202020204" pitchFamily="34" charset="0"/>
                <a:cs typeface="Arial" panose="020B0604020202020204" pitchFamily="34" charset="0"/>
              </a:rPr>
              <a:t>Meeting coordination</a:t>
            </a: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Time management</a:t>
            </a: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Attention to detail</a:t>
            </a:r>
          </a:p>
          <a:p>
            <a:pPr marL="171450" indent="-171450">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Collaboration  </a:t>
            </a:r>
          </a:p>
          <a:p>
            <a:endParaRPr lang="en-GB" dirty="0"/>
          </a:p>
        </p:txBody>
      </p:sp>
      <p:sp>
        <p:nvSpPr>
          <p:cNvPr id="4" name="Slide Number Placeholder 3">
            <a:extLst>
              <a:ext uri="{FF2B5EF4-FFF2-40B4-BE49-F238E27FC236}">
                <a16:creationId xmlns:a16="http://schemas.microsoft.com/office/drawing/2014/main" id="{A7E31BA0-886F-9332-38F9-2444AA1C99CD}"/>
              </a:ext>
            </a:extLst>
          </p:cNvPr>
          <p:cNvSpPr>
            <a:spLocks noGrp="1"/>
          </p:cNvSpPr>
          <p:nvPr>
            <p:ph type="sldNum" sz="quarter" idx="5"/>
          </p:nvPr>
        </p:nvSpPr>
        <p:spPr/>
        <p:txBody>
          <a:bodyPr/>
          <a:lstStyle/>
          <a:p>
            <a:fld id="{B6847FC4-CAF1-6741-875A-C83F3721E6B6}" type="slidenum">
              <a:rPr lang="en-US" smtClean="0"/>
              <a:t>7</a:t>
            </a:fld>
            <a:endParaRPr lang="en-US"/>
          </a:p>
        </p:txBody>
      </p:sp>
    </p:spTree>
    <p:extLst>
      <p:ext uri="{BB962C8B-B14F-4D97-AF65-F5344CB8AC3E}">
        <p14:creationId xmlns:p14="http://schemas.microsoft.com/office/powerpoint/2010/main" val="936039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12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endParaRPr lang="en-GB" sz="1200" b="1"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Let’s investigate the main responsibilities of club secretaries.</a:t>
            </a:r>
          </a:p>
          <a:p>
            <a:endParaRPr lang="en-GB" dirty="0"/>
          </a:p>
        </p:txBody>
      </p:sp>
      <p:sp>
        <p:nvSpPr>
          <p:cNvPr id="4" name="Slide Number Placeholder 3"/>
          <p:cNvSpPr>
            <a:spLocks noGrp="1"/>
          </p:cNvSpPr>
          <p:nvPr>
            <p:ph type="sldNum" sz="quarter" idx="5"/>
          </p:nvPr>
        </p:nvSpPr>
        <p:spPr/>
        <p:txBody>
          <a:bodyPr/>
          <a:lstStyle/>
          <a:p>
            <a:fld id="{B6847FC4-CAF1-6741-875A-C83F3721E6B6}" type="slidenum">
              <a:rPr lang="en-US" smtClean="0"/>
              <a:t>8</a:t>
            </a:fld>
            <a:endParaRPr lang="en-US"/>
          </a:p>
        </p:txBody>
      </p:sp>
    </p:spTree>
    <p:extLst>
      <p:ext uri="{BB962C8B-B14F-4D97-AF65-F5344CB8AC3E}">
        <p14:creationId xmlns:p14="http://schemas.microsoft.com/office/powerpoint/2010/main" val="1382247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058B6-961A-D0DE-DB3C-97CB85DD2A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F4D996-83D9-61CE-692F-9C5BEF9A6BF9}"/>
              </a:ext>
            </a:extLst>
          </p:cNvPr>
          <p:cNvSpPr>
            <a:spLocks noGrp="1" noRot="1" noChangeAspect="1"/>
          </p:cNvSpPr>
          <p:nvPr>
            <p:ph type="sldImg"/>
          </p:nvPr>
        </p:nvSpPr>
        <p:spPr>
          <a:xfrm>
            <a:off x="685800" y="630238"/>
            <a:ext cx="5486400" cy="3086100"/>
          </a:xfrm>
        </p:spPr>
      </p:sp>
      <p:sp>
        <p:nvSpPr>
          <p:cNvPr id="3" name="Notes Placeholder 2">
            <a:extLst>
              <a:ext uri="{FF2B5EF4-FFF2-40B4-BE49-F238E27FC236}">
                <a16:creationId xmlns:a16="http://schemas.microsoft.com/office/drawing/2014/main" id="{D73E3F7B-2830-FA4C-9803-634B46F46027}"/>
              </a:ext>
            </a:extLst>
          </p:cNvPr>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Time on slide: 1 minute</a:t>
            </a:r>
          </a:p>
          <a:p>
            <a:r>
              <a:rPr lang="en-GB" sz="1200" b="1" dirty="0">
                <a:latin typeface="Arial" panose="020B0604020202020204" pitchFamily="34" charset="0"/>
                <a:cs typeface="Arial" panose="020B0604020202020204" pitchFamily="34" charset="0"/>
              </a:rPr>
              <a:t>Elapsed time: 13 minutes</a:t>
            </a:r>
          </a:p>
          <a:p>
            <a:pPr>
              <a:lnSpc>
                <a:spcPct val="107000"/>
              </a:lnSpc>
              <a:spcAft>
                <a:spcPts val="800"/>
              </a:spcAft>
            </a:pPr>
            <a:endParaRPr lang="en-GB" sz="1200" kern="100" dirty="0">
              <a:effectLst/>
              <a:latin typeface="Arial" panose="020B0604020202020204" pitchFamily="34" charset="0"/>
              <a:ea typeface="Aptos" panose="020B0004020202020204" pitchFamily="34" charset="0"/>
              <a:cs typeface="Arial" panose="020B0604020202020204" pitchFamily="34" charset="0"/>
            </a:endParaRPr>
          </a:p>
          <a:p>
            <a:pPr>
              <a:lnSpc>
                <a:spcPct val="107000"/>
              </a:lnSpc>
              <a:spcAft>
                <a:spcPts val="800"/>
              </a:spcAft>
            </a:pPr>
            <a:r>
              <a:rPr lang="en-GB" sz="1200" b="1" kern="100" dirty="0">
                <a:effectLst/>
                <a:latin typeface="Arial" panose="020B0604020202020204" pitchFamily="34" charset="0"/>
                <a:ea typeface="Aptos" panose="020B0004020202020204" pitchFamily="34" charset="0"/>
                <a:cs typeface="Arial" panose="020B0604020202020204" pitchFamily="34" charset="0"/>
              </a:rPr>
              <a:t>Facilitator Notes:</a:t>
            </a:r>
          </a:p>
          <a:p>
            <a:r>
              <a:rPr lang="en-GB" dirty="0">
                <a:latin typeface="Arial" panose="020B0604020202020204" pitchFamily="34" charset="0"/>
                <a:cs typeface="Arial" panose="020B0604020202020204" pitchFamily="34" charset="0"/>
              </a:rPr>
              <a:t>(Underscore the importance of the role of the Secretary in ensuring the smooth operations of the club, which you will describe in detail in the coming slides.)</a:t>
            </a:r>
            <a:endParaRPr lang="en-GB" dirty="0">
              <a:latin typeface="Arial" panose="020B0604020202020204" pitchFamily="34" charset="0"/>
              <a:ea typeface="Calibri"/>
              <a:cs typeface="Arial" panose="020B0604020202020204" pitchFamily="34" charset="0"/>
            </a:endParaRPr>
          </a:p>
          <a:p>
            <a:endParaRPr lang="en-GB" dirty="0">
              <a:latin typeface="Arial" panose="020B0604020202020204" pitchFamily="34" charset="0"/>
              <a:cs typeface="Arial" panose="020B0604020202020204" pitchFamily="34" charset="0"/>
            </a:endParaRPr>
          </a:p>
          <a:p>
            <a:pPr algn="l">
              <a:spcAft>
                <a:spcPts val="750"/>
              </a:spcAft>
              <a:buNone/>
            </a:pPr>
            <a:r>
              <a:rPr lang="en-US" b="0" i="0" dirty="0">
                <a:solidFill>
                  <a:srgbClr val="222222"/>
                </a:solidFill>
                <a:effectLst/>
                <a:latin typeface="Arial" panose="020B0604020202020204" pitchFamily="34" charset="0"/>
                <a:cs typeface="Arial" panose="020B0604020202020204" pitchFamily="34" charset="0"/>
              </a:rPr>
              <a:t>A Toastmasters club </a:t>
            </a:r>
            <a:r>
              <a:rPr lang="en-US" b="1" i="1" dirty="0">
                <a:solidFill>
                  <a:srgbClr val="222222"/>
                </a:solidFill>
                <a:effectLst/>
                <a:latin typeface="Arial" panose="020B0604020202020204" pitchFamily="34" charset="0"/>
                <a:cs typeface="Arial" panose="020B0604020202020204" pitchFamily="34" charset="0"/>
              </a:rPr>
              <a:t>literally</a:t>
            </a:r>
            <a:r>
              <a:rPr lang="en-US" b="0" i="0" dirty="0">
                <a:solidFill>
                  <a:srgbClr val="222222"/>
                </a:solidFill>
                <a:effectLst/>
                <a:latin typeface="Arial" panose="020B0604020202020204" pitchFamily="34" charset="0"/>
                <a:cs typeface="Arial" panose="020B0604020202020204" pitchFamily="34" charset="0"/>
              </a:rPr>
              <a:t> cannot exist without a Club Secretary. Club Secretary is one of three required club officer roles, along with President and one Vice President. As a minimum, three different members must hold these three roles to be considered a valid club officer list. The Secretary prepares the minutes of Executive Committee and club business meetings, but the Club Secretary does much more than this, as we will learn throughout this training. </a:t>
            </a:r>
          </a:p>
          <a:p>
            <a:pPr>
              <a:buNone/>
            </a:pPr>
            <a:endParaRPr lang="en-GB" dirty="0"/>
          </a:p>
        </p:txBody>
      </p:sp>
      <p:sp>
        <p:nvSpPr>
          <p:cNvPr id="4" name="Slide Number Placeholder 3">
            <a:extLst>
              <a:ext uri="{FF2B5EF4-FFF2-40B4-BE49-F238E27FC236}">
                <a16:creationId xmlns:a16="http://schemas.microsoft.com/office/drawing/2014/main" id="{C7B622F9-F656-B53D-464C-883977B0EA9E}"/>
              </a:ext>
            </a:extLst>
          </p:cNvPr>
          <p:cNvSpPr>
            <a:spLocks noGrp="1"/>
          </p:cNvSpPr>
          <p:nvPr>
            <p:ph type="sldNum" sz="quarter" idx="5"/>
          </p:nvPr>
        </p:nvSpPr>
        <p:spPr/>
        <p:txBody>
          <a:bodyPr/>
          <a:lstStyle/>
          <a:p>
            <a:fld id="{B6847FC4-CAF1-6741-875A-C83F3721E6B6}" type="slidenum">
              <a:rPr lang="en-US" smtClean="0"/>
              <a:t>9</a:t>
            </a:fld>
            <a:endParaRPr lang="en-US"/>
          </a:p>
        </p:txBody>
      </p:sp>
    </p:spTree>
    <p:extLst>
      <p:ext uri="{BB962C8B-B14F-4D97-AF65-F5344CB8AC3E}">
        <p14:creationId xmlns:p14="http://schemas.microsoft.com/office/powerpoint/2010/main" val="36632568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739640"/>
            <a:ext cx="9144000" cy="370330"/>
          </a:xfrm>
          <a:prstGeom prst="rect">
            <a:avLst/>
          </a:prstGeom>
        </p:spPr>
        <p:txBody>
          <a:bodyPr>
            <a:normAutofit/>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Elizabeth Jordan, Paola Perina,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3882375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49254518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36508647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7472137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1919516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8912649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61113524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30209853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922900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98966841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92719364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347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a:t>Click to Add Photo</a:t>
            </a:r>
          </a:p>
        </p:txBody>
      </p:sp>
    </p:spTree>
    <p:extLst>
      <p:ext uri="{BB962C8B-B14F-4D97-AF65-F5344CB8AC3E}">
        <p14:creationId xmlns:p14="http://schemas.microsoft.com/office/powerpoint/2010/main" val="44303254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50343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31377314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t>Florian Bay, Paola Perina &amp; Diane Richardson </a:t>
            </a:r>
          </a:p>
        </p:txBody>
      </p:sp>
    </p:spTree>
    <p:extLst>
      <p:ext uri="{BB962C8B-B14F-4D97-AF65-F5344CB8AC3E}">
        <p14:creationId xmlns:p14="http://schemas.microsoft.com/office/powerpoint/2010/main" val="247341090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90338355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2_Spacer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41ADC7-FBEB-72EA-26E2-525C9B2DF134}"/>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115506942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3085582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76757607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7AE9113-BFCB-4B33-88AA-9930CD0A1360}"/>
              </a:ext>
            </a:extLst>
          </p:cNvPr>
          <p:cNvSpPr/>
          <p:nvPr userDrawn="1"/>
        </p:nvSpPr>
        <p:spPr>
          <a:xfrm rot="10800000">
            <a:off x="-3" y="0"/>
            <a:ext cx="12192001" cy="6204857"/>
          </a:xfrm>
          <a:prstGeom prst="rect">
            <a:avLst/>
          </a:prstGeom>
          <a:gradFill flip="none" rotWithShape="1">
            <a:gsLst>
              <a:gs pos="0">
                <a:srgbClr val="4D1720"/>
              </a:gs>
              <a:gs pos="74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79013815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28979929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590475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833643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F8E8038-F810-8B14-8D13-40B849D86BB7}"/>
              </a:ext>
            </a:extLst>
          </p:cNvPr>
          <p:cNvSpPr/>
          <p:nvPr userDrawn="1"/>
        </p:nvSpPr>
        <p:spPr>
          <a:xfrm rot="10800000">
            <a:off x="0" y="-1"/>
            <a:ext cx="12192000" cy="6216556"/>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28954551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414213406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96765862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354030574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77938917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04965131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1_Image and Text">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4535871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0515990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2731482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13434469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58874821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6744427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46983117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69006706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860068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28639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Slide-dark bkg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C69F676-2515-44D4-A39E-1EA0EA1E6C87}"/>
              </a:ext>
            </a:extLst>
          </p:cNvPr>
          <p:cNvSpPr/>
          <p:nvPr userDrawn="1"/>
        </p:nvSpPr>
        <p:spPr>
          <a:xfrm rot="10800000">
            <a:off x="-6282" y="0"/>
            <a:ext cx="12204565" cy="6858000"/>
          </a:xfrm>
          <a:prstGeom prst="rect">
            <a:avLst/>
          </a:prstGeom>
          <a:gradFill flip="none" rotWithShape="1">
            <a:gsLst>
              <a:gs pos="0">
                <a:schemeClr val="accent1">
                  <a:lumMod val="68000"/>
                </a:schemeClr>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4573524" y="1671826"/>
            <a:ext cx="3044952" cy="694944"/>
          </a:xfrm>
          <a:prstGeom prst="rect">
            <a:avLst/>
          </a:prstGeom>
        </p:spPr>
      </p:pic>
      <p:cxnSp>
        <p:nvCxnSpPr>
          <p:cNvPr id="4" name="Straight Connector 3"/>
          <p:cNvCxnSpPr/>
          <p:nvPr userDrawn="1"/>
        </p:nvCxnSpPr>
        <p:spPr>
          <a:xfrm>
            <a:off x="1422400" y="2743200"/>
            <a:ext cx="9347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0"/>
            <a:ext cx="10515600" cy="685793"/>
          </a:xfrm>
          <a:prstGeom prst="rect">
            <a:avLst/>
          </a:prstGeom>
        </p:spPr>
        <p:txBody>
          <a:bodyPr/>
          <a:lstStyle>
            <a:lvl1pPr algn="ctr">
              <a:defRPr sz="4000">
                <a:solidFill>
                  <a:srgbClr val="FFF0A0"/>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Master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3000" baseline="0">
                <a:solidFill>
                  <a:srgbClr val="EBEBEB"/>
                </a:solidFill>
                <a:latin typeface="Arial" panose="020B0604020202020204" pitchFamily="34" charset="0"/>
                <a:cs typeface="Arial" panose="020B0604020202020204" pitchFamily="34" charset="0"/>
              </a:defRPr>
            </a:lvl1pPr>
          </a:lstStyle>
          <a:p>
            <a:pPr lvl="0"/>
            <a:r>
              <a:rPr lang="en-US" dirty="0"/>
              <a:t>Click to Edit Master subtitle</a:t>
            </a:r>
          </a:p>
        </p:txBody>
      </p:sp>
    </p:spTree>
    <p:extLst>
      <p:ext uri="{BB962C8B-B14F-4D97-AF65-F5344CB8AC3E}">
        <p14:creationId xmlns:p14="http://schemas.microsoft.com/office/powerpoint/2010/main" val="32834420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light bkgd">
    <p:spTree>
      <p:nvGrpSpPr>
        <p:cNvPr id="1" name=""/>
        <p:cNvGrpSpPr/>
        <p:nvPr/>
      </p:nvGrpSpPr>
      <p:grpSpPr>
        <a:xfrm>
          <a:off x="0" y="0"/>
          <a:ext cx="0" cy="0"/>
          <a:chOff x="0" y="0"/>
          <a:chExt cx="0" cy="0"/>
        </a:xfrm>
      </p:grpSpPr>
      <p:cxnSp>
        <p:nvCxnSpPr>
          <p:cNvPr id="4" name="Straight Connector 3"/>
          <p:cNvCxnSpPr/>
          <p:nvPr userDrawn="1"/>
        </p:nvCxnSpPr>
        <p:spPr>
          <a:xfrm>
            <a:off x="1422400" y="2743200"/>
            <a:ext cx="9347200" cy="0"/>
          </a:xfrm>
          <a:prstGeom prst="line">
            <a:avLst/>
          </a:prstGeom>
          <a:ln>
            <a:solidFill>
              <a:srgbClr val="A9B2B1"/>
            </a:solidFill>
          </a:ln>
        </p:spPr>
        <p:style>
          <a:lnRef idx="1">
            <a:schemeClr val="accent1"/>
          </a:lnRef>
          <a:fillRef idx="0">
            <a:schemeClr val="accent1"/>
          </a:fillRef>
          <a:effectRef idx="0">
            <a:schemeClr val="accent1"/>
          </a:effectRef>
          <a:fontRef idx="minor">
            <a:schemeClr val="tx1"/>
          </a:fontRef>
        </p:style>
      </p:cxnSp>
      <p:sp>
        <p:nvSpPr>
          <p:cNvPr id="14" name="Title 9"/>
          <p:cNvSpPr>
            <a:spLocks noGrp="1"/>
          </p:cNvSpPr>
          <p:nvPr>
            <p:ph type="title" hasCustomPrompt="1"/>
          </p:nvPr>
        </p:nvSpPr>
        <p:spPr>
          <a:xfrm>
            <a:off x="838200" y="3200401"/>
            <a:ext cx="10515600" cy="533400"/>
          </a:xfrm>
          <a:prstGeom prst="rect">
            <a:avLst/>
          </a:prstGeom>
        </p:spPr>
        <p:txBody>
          <a:bodyPr/>
          <a:lstStyle>
            <a:lvl1pPr algn="ctr">
              <a:defRPr sz="2600">
                <a:solidFill>
                  <a:schemeClr val="tx2">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r>
              <a:rPr lang="en-US" dirty="0"/>
              <a:t>Click to Edit Presentation Title</a:t>
            </a:r>
          </a:p>
        </p:txBody>
      </p:sp>
      <p:sp>
        <p:nvSpPr>
          <p:cNvPr id="15" name="Content Placeholder 17"/>
          <p:cNvSpPr>
            <a:spLocks noGrp="1"/>
          </p:cNvSpPr>
          <p:nvPr>
            <p:ph sz="quarter" idx="10" hasCustomPrompt="1"/>
          </p:nvPr>
        </p:nvSpPr>
        <p:spPr>
          <a:xfrm>
            <a:off x="2197100" y="4038600"/>
            <a:ext cx="7797800" cy="914400"/>
          </a:xfrm>
          <a:prstGeom prst="rect">
            <a:avLst/>
          </a:prstGeom>
        </p:spPr>
        <p:txBody>
          <a:bodyPr/>
          <a:lstStyle>
            <a:lvl1pPr marL="0" indent="0" algn="ctr">
              <a:buNone/>
              <a:defRPr sz="2000" baseline="0">
                <a:solidFill>
                  <a:schemeClr val="tx2">
                    <a:lumMod val="65000"/>
                    <a:lumOff val="35000"/>
                  </a:schemeClr>
                </a:solidFill>
                <a:latin typeface="Arial" panose="020B0604020202020204" pitchFamily="34" charset="0"/>
                <a:cs typeface="Arial" panose="020B0604020202020204" pitchFamily="34" charset="0"/>
              </a:defRPr>
            </a:lvl1pPr>
          </a:lstStyle>
          <a:p>
            <a:pPr lvl="0"/>
            <a:r>
              <a:rPr lang="en-US" dirty="0"/>
              <a:t>Click to Edit Presentation Subtitle</a:t>
            </a:r>
          </a:p>
        </p:txBody>
      </p:sp>
      <p:pic>
        <p:nvPicPr>
          <p:cNvPr id="17" name="Picture 16"/>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4573524" y="1677404"/>
            <a:ext cx="3044952" cy="694944"/>
          </a:xfrm>
          <a:prstGeom prst="rect">
            <a:avLst/>
          </a:prstGeom>
        </p:spPr>
      </p:pic>
    </p:spTree>
    <p:extLst>
      <p:ext uri="{BB962C8B-B14F-4D97-AF65-F5344CB8AC3E}">
        <p14:creationId xmlns:p14="http://schemas.microsoft.com/office/powerpoint/2010/main" val="32420402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mp; 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6049553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amp; Bulleted Content - Dark backgrounds">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solidFill>
                  <a:srgbClr val="FEEE9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Clr>
                <a:schemeClr val="bg1"/>
              </a:buClr>
              <a:buSzPct val="100000"/>
              <a:defRPr sz="2800">
                <a:solidFill>
                  <a:schemeClr val="bg1"/>
                </a:solidFill>
                <a:latin typeface="Arial" panose="020B0604020202020204" pitchFamily="34" charset="0"/>
                <a:cs typeface="Arial" panose="020B0604020202020204" pitchFamily="34" charset="0"/>
              </a:defRPr>
            </a:lvl1pPr>
            <a:lvl2pPr marL="685800" indent="-228600">
              <a:defRPr sz="2400">
                <a:solidFill>
                  <a:schemeClr val="bg1"/>
                </a:solidFill>
                <a:latin typeface="Arial" panose="020B0604020202020204" pitchFamily="34" charset="0"/>
                <a:cs typeface="Arial" panose="020B0604020202020204" pitchFamily="34" charset="0"/>
              </a:defRPr>
            </a:lvl2pPr>
            <a:lvl3pPr marL="1084263" indent="-169863">
              <a:defRPr sz="2000">
                <a:solidFill>
                  <a:schemeClr val="bg1"/>
                </a:solidFill>
                <a:latin typeface="Arial" panose="020B0604020202020204" pitchFamily="34" charset="0"/>
                <a:cs typeface="Arial" panose="020B0604020202020204" pitchFamily="34" charset="0"/>
              </a:defRPr>
            </a:lvl3pPr>
            <a:lvl4pPr>
              <a:defRPr sz="1800">
                <a:solidFill>
                  <a:schemeClr val="bg1"/>
                </a:solidFill>
                <a:latin typeface="Arial" panose="020B0604020202020204" pitchFamily="34" charset="0"/>
                <a:cs typeface="Arial" panose="020B0604020202020204" pitchFamily="34" charset="0"/>
              </a:defRPr>
            </a:lvl4pPr>
            <a:lvl5pPr marL="2060575" indent="-290513">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a:extLst>
              <a:ext uri="{FF2B5EF4-FFF2-40B4-BE49-F238E27FC236}">
                <a16:creationId xmlns:a16="http://schemas.microsoft.com/office/drawing/2014/main" id="{EEE93412-E4B9-45B6-A758-7AA2EFF1D468}"/>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197621051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 running 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646978"/>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3"/>
          <p:cNvSpPr>
            <a:spLocks noGrp="1"/>
          </p:cNvSpPr>
          <p:nvPr>
            <p:ph idx="1"/>
          </p:nvPr>
        </p:nvSpPr>
        <p:spPr>
          <a:xfrm>
            <a:off x="354000" y="1604156"/>
            <a:ext cx="11484000" cy="4339444"/>
          </a:xfrm>
          <a:prstGeom prst="rect">
            <a:avLst/>
          </a:prstGeom>
        </p:spPr>
        <p:txBody>
          <a:bodyPr vert="horz" lIns="91440" tIns="45720" rIns="91440" bIns="45720" rtlCol="0">
            <a:normAutofit/>
          </a:bodyPr>
          <a:lstStyle>
            <a:lvl1pPr marL="0" indent="0">
              <a:buSzPct val="100000"/>
              <a:buFontTx/>
              <a:buNone/>
              <a:defRPr sz="2800">
                <a:solidFill>
                  <a:schemeClr val="tx2">
                    <a:lumMod val="65000"/>
                    <a:lumOff val="35000"/>
                  </a:schemeClr>
                </a:solidFill>
                <a:latin typeface="Arial" panose="020B0604020202020204" pitchFamily="34" charset="0"/>
                <a:cs typeface="Arial" panose="020B0604020202020204" pitchFamily="34" charset="0"/>
              </a:defRPr>
            </a:lvl1pPr>
            <a:lvl2pPr marL="457200" indent="0">
              <a:buFontTx/>
              <a:buNone/>
              <a:defRPr sz="2000">
                <a:solidFill>
                  <a:schemeClr val="tx2">
                    <a:lumMod val="65000"/>
                    <a:lumOff val="35000"/>
                  </a:schemeClr>
                </a:solidFill>
              </a:defRPr>
            </a:lvl2pPr>
            <a:lvl3pPr marL="914400" indent="0">
              <a:buFontTx/>
              <a:buNone/>
              <a:defRPr>
                <a:solidFill>
                  <a:schemeClr val="tx2">
                    <a:lumMod val="65000"/>
                    <a:lumOff val="35000"/>
                  </a:schemeClr>
                </a:solidFill>
              </a:defRPr>
            </a:lvl3pPr>
            <a:lvl4pPr marL="1371600" indent="0">
              <a:buFontTx/>
              <a:buNone/>
              <a:defRPr>
                <a:solidFill>
                  <a:schemeClr val="tx2">
                    <a:lumMod val="65000"/>
                    <a:lumOff val="35000"/>
                  </a:schemeClr>
                </a:solidFill>
              </a:defRPr>
            </a:lvl4pPr>
            <a:lvl5pPr marL="1770062" indent="0">
              <a:buFontTx/>
              <a:buNone/>
              <a:defRPr>
                <a:solidFill>
                  <a:schemeClr val="tx2">
                    <a:lumMod val="65000"/>
                    <a:lumOff val="35000"/>
                  </a:schemeClr>
                </a:solidFill>
              </a:defRPr>
            </a:lvl5pPr>
          </a:lstStyle>
          <a:p>
            <a:pPr lvl="0"/>
            <a:r>
              <a:rPr lang="en-US" dirty="0"/>
              <a:t>Click to edit Master text styles</a:t>
            </a:r>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9CE44C98-83A0-45DA-8F58-E89F23E7546B}"/>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6138405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94307364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 cols--bullets">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10972800" cy="838200"/>
          </a:xfrm>
          <a:prstGeom prst="rect">
            <a:avLst/>
          </a:prstGeom>
        </p:spPr>
        <p:txBody>
          <a:bodyPr vert="horz"/>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4" name="Content Placeholder 3"/>
          <p:cNvSpPr>
            <a:spLocks noGrp="1"/>
          </p:cNvSpPr>
          <p:nvPr>
            <p:ph sz="quarter" idx="10" hasCustomPrompt="1"/>
          </p:nvPr>
        </p:nvSpPr>
        <p:spPr>
          <a:xfrm>
            <a:off x="7112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5" name="Straight Connector 4"/>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Content Placeholder 3"/>
          <p:cNvSpPr>
            <a:spLocks noGrp="1"/>
          </p:cNvSpPr>
          <p:nvPr>
            <p:ph sz="quarter" idx="11" hasCustomPrompt="1"/>
          </p:nvPr>
        </p:nvSpPr>
        <p:spPr>
          <a:xfrm>
            <a:off x="6096000" y="1600200"/>
            <a:ext cx="4978400" cy="5181600"/>
          </a:xfrm>
          <a:prstGeom prst="rect">
            <a:avLst/>
          </a:prstGeom>
        </p:spPr>
        <p:txBody>
          <a:bodyPr vert="horz"/>
          <a:lstStyle>
            <a:lvl1pPr marL="228600" indent="-228600">
              <a:defRPr sz="2400">
                <a:latin typeface="Arial" panose="020B0604020202020204" pitchFamily="34" charset="0"/>
                <a:cs typeface="Arial" panose="020B0604020202020204" pitchFamily="34" charset="0"/>
              </a:defRPr>
            </a:lvl1pPr>
            <a:lvl2pPr marL="685800" indent="-228600">
              <a:defRPr sz="2000">
                <a:latin typeface="Arial" panose="020B0604020202020204" pitchFamily="34" charset="0"/>
                <a:cs typeface="Arial" panose="020B0604020202020204" pitchFamily="34" charset="0"/>
              </a:defRPr>
            </a:lvl2pPr>
            <a:lvl3pPr marL="1084263" indent="-169863">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marL="2057400" indent="-228600">
              <a:defRPr/>
            </a:lvl5pPr>
          </a:lstStyle>
          <a:p>
            <a:pPr lvl="0"/>
            <a:r>
              <a:rPr lang="en-US" dirty="0"/>
              <a:t>Level One Bullet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18416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 cols--copy">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10972800" cy="762000"/>
          </a:xfrm>
          <a:prstGeom prst="rect">
            <a:avLst/>
          </a:prstGeom>
        </p:spPr>
        <p:txBody>
          <a:bodyPr vert="horz"/>
          <a:lstStyle>
            <a:lvl1pPr>
              <a:defRPr sz="3000">
                <a:latin typeface="Arial" panose="020B0604020202020204" pitchFamily="34" charset="0"/>
                <a:cs typeface="Arial" panose="020B0604020202020204" pitchFamily="34" charset="0"/>
              </a:defRPr>
            </a:lvl1pPr>
          </a:lstStyle>
          <a:p>
            <a:r>
              <a:rPr lang="en-US" dirty="0"/>
              <a:t>Click to edit Master title style</a:t>
            </a:r>
          </a:p>
        </p:txBody>
      </p:sp>
      <p:cxnSp>
        <p:nvCxnSpPr>
          <p:cNvPr id="3" name="Straight Connector 2"/>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1" name="Content Placeholder 10"/>
          <p:cNvSpPr>
            <a:spLocks noGrp="1"/>
          </p:cNvSpPr>
          <p:nvPr>
            <p:ph sz="quarter" idx="10"/>
          </p:nvPr>
        </p:nvSpPr>
        <p:spPr>
          <a:xfrm>
            <a:off x="609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
        <p:nvSpPr>
          <p:cNvPr id="12" name="Content Placeholder 10"/>
          <p:cNvSpPr>
            <a:spLocks noGrp="1"/>
          </p:cNvSpPr>
          <p:nvPr>
            <p:ph sz="quarter" idx="11"/>
          </p:nvPr>
        </p:nvSpPr>
        <p:spPr>
          <a:xfrm>
            <a:off x="6197600" y="1600200"/>
            <a:ext cx="5181600" cy="5029200"/>
          </a:xfrm>
          <a:prstGeom prst="rect">
            <a:avLst/>
          </a:prstGeom>
        </p:spPr>
        <p:txBody>
          <a:bodyPr vert="horz"/>
          <a:lstStyle>
            <a:lvl1pPr marL="0" indent="0">
              <a:buFontTx/>
              <a:buNone/>
              <a:defRPr>
                <a:latin typeface="Arial" panose="020B0604020202020204" pitchFamily="34" charset="0"/>
                <a:cs typeface="Arial" panose="020B0604020202020204" pitchFamily="34" charset="0"/>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dirty="0"/>
              <a:t>Click to edit Master text styles</a:t>
            </a:r>
          </a:p>
          <a:p>
            <a:pPr lvl="0"/>
            <a:endParaRPr lang="en-US" dirty="0"/>
          </a:p>
        </p:txBody>
      </p:sp>
    </p:spTree>
    <p:extLst>
      <p:ext uri="{BB962C8B-B14F-4D97-AF65-F5344CB8AC3E}">
        <p14:creationId xmlns:p14="http://schemas.microsoft.com/office/powerpoint/2010/main" val="33319865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Image - With Title">
    <p:bg>
      <p:bgPr>
        <a:solidFill>
          <a:srgbClr val="F2F2F2"/>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304800" y="533400"/>
            <a:ext cx="11480800" cy="645075"/>
          </a:xfrm>
          <a:prstGeom prst="rect">
            <a:avLst/>
          </a:prstGeom>
          <a:gradFill>
            <a:gsLst>
              <a:gs pos="0">
                <a:srgbClr val="F2F2F2"/>
              </a:gs>
              <a:gs pos="50000">
                <a:schemeClr val="bg1">
                  <a:alpha val="67000"/>
                </a:schemeClr>
              </a:gs>
              <a:gs pos="100000">
                <a:schemeClr val="bg1">
                  <a:alpha val="0"/>
                </a:schemeClr>
              </a:gs>
            </a:gsLst>
            <a:lin ang="0" scaled="0"/>
          </a:gradFill>
        </p:spPr>
        <p:txBody>
          <a:bodyPr/>
          <a:lstStyle>
            <a:lvl1pPr>
              <a:defRPr sz="3600">
                <a:latin typeface="Arial" panose="020B0604020202020204" pitchFamily="34" charset="0"/>
                <a:cs typeface="Arial" panose="020B0604020202020204" pitchFamily="34" charset="0"/>
              </a:defRPr>
            </a:lvl1pPr>
          </a:lstStyle>
          <a:p>
            <a:endParaRPr lang="en-US" dirty="0"/>
          </a:p>
        </p:txBody>
      </p:sp>
      <p:cxnSp>
        <p:nvCxnSpPr>
          <p:cNvPr id="4" name="Straight Connector 3"/>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9630B0D6-2523-4357-B169-9214594CF8FC}"/>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a:extLst>
              <a:ext uri="{FF2B5EF4-FFF2-40B4-BE49-F238E27FC236}">
                <a16:creationId xmlns:a16="http://schemas.microsoft.com/office/drawing/2014/main" id="{3CABC2FE-3F03-4EC5-9C09-25CC8886D18D}"/>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3">
            <a:extLst>
              <a:ext uri="{FF2B5EF4-FFF2-40B4-BE49-F238E27FC236}">
                <a16:creationId xmlns:a16="http://schemas.microsoft.com/office/drawing/2014/main" id="{7F27281A-C29A-4F09-A1B3-C0A1315DBB3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20749704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Custom - No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610FA2-AB20-4FFE-B23F-2C6A0120753E}"/>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7">
            <a:extLst>
              <a:ext uri="{FF2B5EF4-FFF2-40B4-BE49-F238E27FC236}">
                <a16:creationId xmlns:a16="http://schemas.microsoft.com/office/drawing/2014/main" id="{22B36171-E0A0-47BB-81CC-847F54F6A9C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6" name="Text Placeholder 3">
            <a:extLst>
              <a:ext uri="{FF2B5EF4-FFF2-40B4-BE49-F238E27FC236}">
                <a16:creationId xmlns:a16="http://schemas.microsoft.com/office/drawing/2014/main" id="{6D3D0163-30CB-4496-A9EF-FEE5837C0CE7}"/>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dirty="0"/>
              <a:t>Click to Insert Reference</a:t>
            </a:r>
            <a:endParaRPr lang="en-GB" dirty="0"/>
          </a:p>
        </p:txBody>
      </p:sp>
    </p:spTree>
    <p:extLst>
      <p:ext uri="{BB962C8B-B14F-4D97-AF65-F5344CB8AC3E}">
        <p14:creationId xmlns:p14="http://schemas.microsoft.com/office/powerpoint/2010/main" val="3360454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x">
  <p:cSld name="Title and Content">
    <p:bg>
      <p:bgPr>
        <a:solidFill>
          <a:srgbClr val="F5F5F5"/>
        </a:solidFill>
        <a:effectLst/>
      </p:bgPr>
    </p:bg>
    <p:spTree>
      <p:nvGrpSpPr>
        <p:cNvPr id="1" name=""/>
        <p:cNvGrpSpPr/>
        <p:nvPr/>
      </p:nvGrpSpPr>
      <p:grpSpPr>
        <a:xfrm>
          <a:off x="0" y="0"/>
          <a:ext cx="0" cy="0"/>
          <a:chOff x="0" y="0"/>
          <a:chExt cx="0" cy="0"/>
        </a:xfrm>
      </p:grpSpPr>
      <p:sp>
        <p:nvSpPr>
          <p:cNvPr id="3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3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3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41" name="Body Level One…"/>
          <p:cNvSpPr txBox="1">
            <a:spLocks noGrp="1"/>
          </p:cNvSpPr>
          <p:nvPr>
            <p:ph type="body" idx="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726076200"/>
      </p:ext>
    </p:extLst>
  </p:cSld>
  <p:clrMapOvr>
    <a:masterClrMapping/>
  </p:clrMapOvr>
  <p:transition spd="med"/>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x">
  <p:cSld name="Title and Two Content">
    <p:bg>
      <p:bgPr>
        <a:solidFill>
          <a:srgbClr val="F5F5F5"/>
        </a:solidFill>
        <a:effectLst/>
      </p:bgPr>
    </p:bg>
    <p:spTree>
      <p:nvGrpSpPr>
        <p:cNvPr id="1" name=""/>
        <p:cNvGrpSpPr/>
        <p:nvPr/>
      </p:nvGrpSpPr>
      <p:grpSpPr>
        <a:xfrm>
          <a:off x="0" y="0"/>
          <a:ext cx="0" cy="0"/>
          <a:chOff x="0" y="0"/>
          <a:chExt cx="0" cy="0"/>
        </a:xfrm>
      </p:grpSpPr>
      <p:sp>
        <p:nvSpPr>
          <p:cNvPr id="49"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51"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52"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3"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54"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333333"/>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333333"/>
                </a:solidFill>
                <a:latin typeface="Arial"/>
                <a:ea typeface="Arial"/>
                <a:cs typeface="Arial"/>
                <a:sym typeface="Arial"/>
              </a:defRPr>
            </a:lvl2pPr>
            <a:lvl3pPr marL="1234438" indent="-320038">
              <a:lnSpc>
                <a:spcPct val="90000"/>
              </a:lnSpc>
              <a:spcBef>
                <a:spcPts val="1000"/>
              </a:spcBef>
              <a:buClrTx/>
              <a:buFont typeface="Arial"/>
              <a:defRPr>
                <a:solidFill>
                  <a:srgbClr val="333333"/>
                </a:solidFill>
                <a:latin typeface="Arial"/>
                <a:ea typeface="Arial"/>
                <a:cs typeface="Arial"/>
                <a:sym typeface="Arial"/>
              </a:defRPr>
            </a:lvl3pPr>
            <a:lvl4pPr marL="1727200" indent="-355600">
              <a:lnSpc>
                <a:spcPct val="90000"/>
              </a:lnSpc>
              <a:spcBef>
                <a:spcPts val="1000"/>
              </a:spcBef>
              <a:buClrTx/>
              <a:buFont typeface="Arial"/>
              <a:buChar char="•"/>
              <a:defRPr>
                <a:solidFill>
                  <a:srgbClr val="333333"/>
                </a:solidFill>
                <a:latin typeface="Arial"/>
                <a:ea typeface="Arial"/>
                <a:cs typeface="Arial"/>
                <a:sym typeface="Arial"/>
              </a:defRPr>
            </a:lvl4pPr>
            <a:lvl5pPr marL="2184400" indent="-355600">
              <a:lnSpc>
                <a:spcPct val="90000"/>
              </a:lnSpc>
              <a:spcBef>
                <a:spcPts val="1000"/>
              </a:spcBef>
              <a:buClrTx/>
              <a:buFont typeface="Arial"/>
              <a:buChar char="•"/>
              <a:defRPr>
                <a:solidFill>
                  <a:srgbClr val="333333"/>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5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773671848"/>
      </p:ext>
    </p:extLst>
  </p:cSld>
  <p:clrMapOvr>
    <a:masterClrMapping/>
  </p:clrMapOvr>
  <p:transition spd="med"/>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x">
  <p:cSld name="Title and Content Comparison">
    <p:bg>
      <p:bgPr>
        <a:solidFill>
          <a:srgbClr val="F5F5F5"/>
        </a:solidFill>
        <a:effectLst/>
      </p:bgPr>
    </p:bg>
    <p:spTree>
      <p:nvGrpSpPr>
        <p:cNvPr id="1" name=""/>
        <p:cNvGrpSpPr/>
        <p:nvPr/>
      </p:nvGrpSpPr>
      <p:grpSpPr>
        <a:xfrm>
          <a:off x="0" y="0"/>
          <a:ext cx="0" cy="0"/>
          <a:chOff x="0" y="0"/>
          <a:chExt cx="0" cy="0"/>
        </a:xfrm>
      </p:grpSpPr>
      <p:sp>
        <p:nvSpPr>
          <p:cNvPr id="62"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63"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64"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6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66"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67" name="Body Level One…"/>
          <p:cNvSpPr txBox="1">
            <a:spLocks noGrp="1"/>
          </p:cNvSpPr>
          <p:nvPr>
            <p:ph type="body" sz="quarter" idx="1" hasCustomPrompt="1"/>
          </p:nvPr>
        </p:nvSpPr>
        <p:spPr>
          <a:xfrm>
            <a:off x="277934" y="1361862"/>
            <a:ext cx="5641848"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vl2pPr marL="0" indent="0">
              <a:lnSpc>
                <a:spcPct val="90000"/>
              </a:lnSpc>
              <a:spcBef>
                <a:spcPts val="1000"/>
              </a:spcBef>
              <a:buClrTx/>
              <a:buSzTx/>
              <a:buFontTx/>
              <a:buNone/>
              <a:defRPr sz="3000" b="1">
                <a:solidFill>
                  <a:srgbClr val="333333"/>
                </a:solidFill>
                <a:latin typeface="Arial"/>
                <a:ea typeface="Arial"/>
                <a:cs typeface="Arial"/>
                <a:sym typeface="Arial"/>
              </a:defRPr>
            </a:lvl2pPr>
            <a:lvl3pPr marL="0" indent="0">
              <a:lnSpc>
                <a:spcPct val="90000"/>
              </a:lnSpc>
              <a:spcBef>
                <a:spcPts val="1000"/>
              </a:spcBef>
              <a:buClrTx/>
              <a:buSzTx/>
              <a:buFontTx/>
              <a:buNone/>
              <a:defRPr sz="3000" b="1">
                <a:solidFill>
                  <a:srgbClr val="333333"/>
                </a:solidFill>
                <a:latin typeface="Arial"/>
                <a:ea typeface="Arial"/>
                <a:cs typeface="Arial"/>
                <a:sym typeface="Arial"/>
              </a:defRPr>
            </a:lvl3pPr>
            <a:lvl4pPr marL="0" indent="0">
              <a:lnSpc>
                <a:spcPct val="90000"/>
              </a:lnSpc>
              <a:spcBef>
                <a:spcPts val="1000"/>
              </a:spcBef>
              <a:buClrTx/>
              <a:buSzTx/>
              <a:buFontTx/>
              <a:buNone/>
              <a:defRPr sz="3000" b="1">
                <a:solidFill>
                  <a:srgbClr val="333333"/>
                </a:solidFill>
                <a:latin typeface="Arial"/>
                <a:ea typeface="Arial"/>
                <a:cs typeface="Arial"/>
                <a:sym typeface="Arial"/>
              </a:defRPr>
            </a:lvl4pPr>
            <a:lvl5pPr marL="0" indent="0">
              <a:lnSpc>
                <a:spcPct val="90000"/>
              </a:lnSpc>
              <a:spcBef>
                <a:spcPts val="1000"/>
              </a:spcBef>
              <a:buClrTx/>
              <a:buSzTx/>
              <a:buFontTx/>
              <a:buNone/>
              <a:defRPr sz="3000" b="1">
                <a:solidFill>
                  <a:srgbClr val="333333"/>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68" name="Text Placeholder 4"/>
          <p:cNvSpPr>
            <a:spLocks noGrp="1"/>
          </p:cNvSpPr>
          <p:nvPr>
            <p:ph type="body" sz="quarter" idx="21" hasCustomPrompt="1"/>
          </p:nvPr>
        </p:nvSpPr>
        <p:spPr>
          <a:xfrm>
            <a:off x="6283452" y="1361862"/>
            <a:ext cx="5641850" cy="823914"/>
          </a:xfrm>
          <a:prstGeom prst="rect">
            <a:avLst/>
          </a:prstGeom>
        </p:spPr>
        <p:txBody>
          <a:bodyPr anchor="b"/>
          <a:lstStyle>
            <a:lvl1pPr marL="0" indent="0">
              <a:lnSpc>
                <a:spcPct val="90000"/>
              </a:lnSpc>
              <a:spcBef>
                <a:spcPts val="1000"/>
              </a:spcBef>
              <a:buClrTx/>
              <a:buSzTx/>
              <a:buFontTx/>
              <a:buNone/>
              <a:defRPr sz="3000" b="1">
                <a:solidFill>
                  <a:srgbClr val="333333"/>
                </a:solidFill>
                <a:latin typeface="Arial"/>
                <a:ea typeface="Arial"/>
                <a:cs typeface="Arial"/>
                <a:sym typeface="Arial"/>
              </a:defRPr>
            </a:lvl1pPr>
          </a:lstStyle>
          <a:p>
            <a:r>
              <a:t>Click to edit text</a:t>
            </a:r>
          </a:p>
        </p:txBody>
      </p:sp>
      <p:sp>
        <p:nvSpPr>
          <p:cNvPr id="6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204956624"/>
      </p:ext>
    </p:extLst>
  </p:cSld>
  <p:clrMapOvr>
    <a:masterClrMapping/>
  </p:clrMapOvr>
  <p:transition spd="med"/>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x">
  <p:cSld name="Title and Three Content">
    <p:bg>
      <p:bgPr>
        <a:solidFill>
          <a:srgbClr val="F5F5F5"/>
        </a:solidFill>
        <a:effectLst/>
      </p:bgPr>
    </p:bg>
    <p:spTree>
      <p:nvGrpSpPr>
        <p:cNvPr id="1" name=""/>
        <p:cNvGrpSpPr/>
        <p:nvPr/>
      </p:nvGrpSpPr>
      <p:grpSpPr>
        <a:xfrm>
          <a:off x="0" y="0"/>
          <a:ext cx="0" cy="0"/>
          <a:chOff x="0" y="0"/>
          <a:chExt cx="0" cy="0"/>
        </a:xfrm>
      </p:grpSpPr>
      <p:sp>
        <p:nvSpPr>
          <p:cNvPr id="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92"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93" name="Body Level One…"/>
          <p:cNvSpPr txBox="1">
            <a:spLocks noGrp="1"/>
          </p:cNvSpPr>
          <p:nvPr>
            <p:ph type="body" sz="quarter" idx="1" hasCustomPrompt="1"/>
          </p:nvPr>
        </p:nvSpPr>
        <p:spPr>
          <a:xfrm>
            <a:off x="8382000" y="2005583"/>
            <a:ext cx="3200400" cy="3140076"/>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333333"/>
                </a:solidFill>
                <a:latin typeface="Arial"/>
                <a:ea typeface="Arial"/>
                <a:cs typeface="Arial"/>
                <a:sym typeface="Arial"/>
              </a:defRPr>
            </a:lvl1pPr>
            <a:lvl2pPr marL="628650" indent="-171450" algn="ctr">
              <a:spcBef>
                <a:spcPts val="0"/>
              </a:spcBef>
              <a:buClrTx/>
              <a:buSzPct val="100000"/>
              <a:buFontTx/>
              <a:buChar char="•"/>
              <a:defRPr sz="1800">
                <a:solidFill>
                  <a:srgbClr val="333333"/>
                </a:solidFill>
                <a:latin typeface="Arial"/>
                <a:ea typeface="Arial"/>
                <a:cs typeface="Arial"/>
                <a:sym typeface="Arial"/>
              </a:defRPr>
            </a:lvl2pPr>
            <a:lvl3pPr marL="1120138" indent="-205738" algn="ctr">
              <a:spcBef>
                <a:spcPts val="0"/>
              </a:spcBef>
              <a:buClrTx/>
              <a:buFontTx/>
              <a:defRPr sz="1800">
                <a:solidFill>
                  <a:srgbClr val="333333"/>
                </a:solidFill>
                <a:latin typeface="Arial"/>
                <a:ea typeface="Arial"/>
                <a:cs typeface="Arial"/>
                <a:sym typeface="Arial"/>
              </a:defRPr>
            </a:lvl3pPr>
            <a:lvl4pPr marL="1600200" indent="-228600" algn="ctr">
              <a:spcBef>
                <a:spcPts val="0"/>
              </a:spcBef>
              <a:buClrTx/>
              <a:buFontTx/>
              <a:buChar char="•"/>
              <a:defRPr sz="1800">
                <a:solidFill>
                  <a:srgbClr val="333333"/>
                </a:solidFill>
                <a:latin typeface="Arial"/>
                <a:ea typeface="Arial"/>
                <a:cs typeface="Arial"/>
                <a:sym typeface="Arial"/>
              </a:defRPr>
            </a:lvl4pPr>
            <a:lvl5pPr marL="2057400" indent="-228600" algn="ctr">
              <a:spcBef>
                <a:spcPts val="0"/>
              </a:spcBef>
              <a:buClrTx/>
              <a:buFontTx/>
              <a:buChar char="•"/>
              <a:defRPr sz="1800">
                <a:solidFill>
                  <a:srgbClr val="333333"/>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94" name="Text Placeholder 5"/>
          <p:cNvSpPr>
            <a:spLocks noGrp="1"/>
          </p:cNvSpPr>
          <p:nvPr>
            <p:ph type="body" sz="quarter" idx="21" hasCustomPrompt="1"/>
          </p:nvPr>
        </p:nvSpPr>
        <p:spPr>
          <a:xfrm>
            <a:off x="4504463" y="2020342"/>
            <a:ext cx="3183073" cy="3122749"/>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5" name="Text Placeholder 5"/>
          <p:cNvSpPr>
            <a:spLocks noGrp="1"/>
          </p:cNvSpPr>
          <p:nvPr>
            <p:ph type="body" sz="quarter" idx="22" hasCustomPrompt="1"/>
          </p:nvPr>
        </p:nvSpPr>
        <p:spPr>
          <a:xfrm>
            <a:off x="618264" y="1989864"/>
            <a:ext cx="3183072" cy="3122747"/>
          </a:xfrm>
          <a:prstGeom prst="rect">
            <a:avLst/>
          </a:prstGeom>
          <a:solidFill>
            <a:srgbClr val="FFFFFF"/>
          </a:solidFill>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96" name="Text Placeholder 13"/>
          <p:cNvSpPr>
            <a:spLocks noGrp="1"/>
          </p:cNvSpPr>
          <p:nvPr>
            <p:ph type="body" sz="quarter" idx="23" hasCustomPrompt="1"/>
          </p:nvPr>
        </p:nvSpPr>
        <p:spPr>
          <a:xfrm>
            <a:off x="8382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7" name="Text Placeholder 13"/>
          <p:cNvSpPr>
            <a:spLocks noGrp="1"/>
          </p:cNvSpPr>
          <p:nvPr>
            <p:ph type="body" sz="quarter" idx="24" hasCustomPrompt="1"/>
          </p:nvPr>
        </p:nvSpPr>
        <p:spPr>
          <a:xfrm>
            <a:off x="86106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8" name="Text Placeholder 13"/>
          <p:cNvSpPr>
            <a:spLocks noGrp="1"/>
          </p:cNvSpPr>
          <p:nvPr>
            <p:ph type="body" sz="quarter" idx="25" hasCustomPrompt="1"/>
          </p:nvPr>
        </p:nvSpPr>
        <p:spPr>
          <a:xfrm>
            <a:off x="4724400" y="2362200"/>
            <a:ext cx="2743200" cy="304800"/>
          </a:xfrm>
          <a:prstGeom prst="rect">
            <a:avLst/>
          </a:prstGeom>
        </p:spPr>
        <p:txBody>
          <a:bodyPr lIns="0" tIns="0" rIns="0" bIns="0" anchor="b"/>
          <a:lstStyle>
            <a:lvl1pPr marL="0" indent="0" algn="ctr">
              <a:lnSpc>
                <a:spcPct val="90000"/>
              </a:lnSpc>
              <a:spcBef>
                <a:spcPts val="1000"/>
              </a:spcBef>
              <a:buClrTx/>
              <a:buSzTx/>
              <a:buFontTx/>
              <a:buNone/>
              <a:defRPr sz="2000" b="1">
                <a:solidFill>
                  <a:srgbClr val="333333"/>
                </a:solidFill>
                <a:latin typeface="Arial"/>
                <a:ea typeface="Arial"/>
                <a:cs typeface="Arial"/>
                <a:sym typeface="Arial"/>
              </a:defRPr>
            </a:lvl1pPr>
          </a:lstStyle>
          <a:p>
            <a:r>
              <a:t>Subhead</a:t>
            </a:r>
          </a:p>
        </p:txBody>
      </p:sp>
      <p:sp>
        <p:nvSpPr>
          <p:cNvPr id="9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622911422"/>
      </p:ext>
    </p:extLst>
  </p:cSld>
  <p:clrMapOvr>
    <a:masterClrMapping/>
  </p:clrMapOvr>
  <p:transition spd="med"/>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x">
  <p:cSld name="1_Image and Text">
    <p:bg>
      <p:bgPr>
        <a:solidFill>
          <a:srgbClr val="F5F5F5"/>
        </a:solidFill>
        <a:effectLst/>
      </p:bgPr>
    </p:bg>
    <p:spTree>
      <p:nvGrpSpPr>
        <p:cNvPr id="1" name=""/>
        <p:cNvGrpSpPr/>
        <p:nvPr/>
      </p:nvGrpSpPr>
      <p:grpSpPr>
        <a:xfrm>
          <a:off x="0" y="0"/>
          <a:ext cx="0" cy="0"/>
          <a:chOff x="0" y="0"/>
          <a:chExt cx="0" cy="0"/>
        </a:xfrm>
      </p:grpSpPr>
      <p:sp>
        <p:nvSpPr>
          <p:cNvPr id="106" name="Rectangle 10"/>
          <p:cNvSpPr/>
          <p:nvPr/>
        </p:nvSpPr>
        <p:spPr>
          <a:xfrm>
            <a:off x="-12194" y="6212925"/>
            <a:ext cx="12216388"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07" name="Picture 11" descr="Picture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08" name="Rounded Rectangle 13"/>
          <p:cNvSpPr/>
          <p:nvPr/>
        </p:nvSpPr>
        <p:spPr>
          <a:xfrm>
            <a:off x="3815398" y="1066800"/>
            <a:ext cx="6509702" cy="4273995"/>
          </a:xfrm>
          <a:prstGeom prst="roundRect">
            <a:avLst>
              <a:gd name="adj" fmla="val 0"/>
            </a:avLst>
          </a:prstGeom>
          <a:solidFill>
            <a:srgbClr val="FFFFFF"/>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109" name="Rectangle 14"/>
          <p:cNvSpPr/>
          <p:nvPr/>
        </p:nvSpPr>
        <p:spPr>
          <a:xfrm>
            <a:off x="1866900" y="1600199"/>
            <a:ext cx="3111500" cy="3159349"/>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10"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111"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333333"/>
                </a:solidFill>
                <a:latin typeface="Arial"/>
                <a:ea typeface="Arial"/>
                <a:cs typeface="Arial"/>
                <a:sym typeface="Arial"/>
              </a:defRPr>
            </a:lvl1pPr>
            <a:lvl2pPr marL="0" indent="0" algn="ctr">
              <a:lnSpc>
                <a:spcPct val="90000"/>
              </a:lnSpc>
              <a:spcBef>
                <a:spcPts val="1000"/>
              </a:spcBef>
              <a:buClrTx/>
              <a:buSzTx/>
              <a:buFontTx/>
              <a:buNone/>
              <a:defRPr sz="3200" b="1">
                <a:solidFill>
                  <a:srgbClr val="333333"/>
                </a:solidFill>
                <a:latin typeface="Arial"/>
                <a:ea typeface="Arial"/>
                <a:cs typeface="Arial"/>
                <a:sym typeface="Arial"/>
              </a:defRPr>
            </a:lvl2pPr>
            <a:lvl3pPr marL="0" indent="0" algn="ctr">
              <a:lnSpc>
                <a:spcPct val="90000"/>
              </a:lnSpc>
              <a:spcBef>
                <a:spcPts val="1000"/>
              </a:spcBef>
              <a:buClrTx/>
              <a:buSzTx/>
              <a:buFontTx/>
              <a:buNone/>
              <a:defRPr sz="3200" b="1">
                <a:solidFill>
                  <a:srgbClr val="333333"/>
                </a:solidFill>
                <a:latin typeface="Arial"/>
                <a:ea typeface="Arial"/>
                <a:cs typeface="Arial"/>
                <a:sym typeface="Arial"/>
              </a:defRPr>
            </a:lvl3pPr>
            <a:lvl4pPr marL="0" indent="0" algn="ctr">
              <a:lnSpc>
                <a:spcPct val="90000"/>
              </a:lnSpc>
              <a:spcBef>
                <a:spcPts val="1000"/>
              </a:spcBef>
              <a:buClrTx/>
              <a:buSzTx/>
              <a:buFontTx/>
              <a:buNone/>
              <a:defRPr sz="3200" b="1">
                <a:solidFill>
                  <a:srgbClr val="333333"/>
                </a:solidFill>
                <a:latin typeface="Arial"/>
                <a:ea typeface="Arial"/>
                <a:cs typeface="Arial"/>
                <a:sym typeface="Arial"/>
              </a:defRPr>
            </a:lvl4pPr>
            <a:lvl5pPr marL="0" indent="0" algn="ctr">
              <a:lnSpc>
                <a:spcPct val="90000"/>
              </a:lnSpc>
              <a:spcBef>
                <a:spcPts val="1000"/>
              </a:spcBef>
              <a:buClrTx/>
              <a:buSzTx/>
              <a:buFontTx/>
              <a:buNone/>
              <a:defRPr sz="3200" b="1">
                <a:solidFill>
                  <a:srgbClr val="333333"/>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112"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333333"/>
                </a:solidFill>
                <a:latin typeface="Arial"/>
                <a:ea typeface="Arial"/>
                <a:cs typeface="Arial"/>
                <a:sym typeface="Arial"/>
              </a:defRPr>
            </a:lvl1pPr>
          </a:lstStyle>
          <a:p>
            <a:r>
              <a:t>Title</a:t>
            </a:r>
          </a:p>
        </p:txBody>
      </p:sp>
      <p:sp>
        <p:nvSpPr>
          <p:cNvPr id="11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535099360"/>
      </p:ext>
    </p:extLst>
  </p:cSld>
  <p:clrMapOvr>
    <a:masterClrMapping/>
  </p:clrMapOvr>
  <p:transition spd="med"/>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x">
  <p:cSld name="Title and 3 Images">
    <p:bg>
      <p:bgPr>
        <a:solidFill>
          <a:srgbClr val="F5F5F5"/>
        </a:solidFill>
        <a:effectLst/>
      </p:bgPr>
    </p:bg>
    <p:spTree>
      <p:nvGrpSpPr>
        <p:cNvPr id="1" name=""/>
        <p:cNvGrpSpPr/>
        <p:nvPr/>
      </p:nvGrpSpPr>
      <p:grpSpPr>
        <a:xfrm>
          <a:off x="0" y="0"/>
          <a:ext cx="0" cy="0"/>
          <a:chOff x="0" y="0"/>
          <a:chExt cx="0" cy="0"/>
        </a:xfrm>
      </p:grpSpPr>
      <p:sp>
        <p:nvSpPr>
          <p:cNvPr id="12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2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2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2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24"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25"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126" name="Body Level One…"/>
          <p:cNvSpPr txBox="1">
            <a:spLocks noGrp="1"/>
          </p:cNvSpPr>
          <p:nvPr>
            <p:ph type="body" sz="quarter" idx="1" hasCustomPrompt="1"/>
          </p:nvPr>
        </p:nvSpPr>
        <p:spPr>
          <a:xfrm>
            <a:off x="4922310" y="4024190"/>
            <a:ext cx="2347380" cy="1365956"/>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127"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28"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129" name="Text Placeholder 5"/>
          <p:cNvSpPr>
            <a:spLocks noGrp="1"/>
          </p:cNvSpPr>
          <p:nvPr>
            <p:ph type="body" sz="quarter" idx="24" hasCustomPrompt="1"/>
          </p:nvPr>
        </p:nvSpPr>
        <p:spPr>
          <a:xfrm>
            <a:off x="1488292" y="4027959"/>
            <a:ext cx="2339845"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0"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1"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132" name="Text Placeholder 5"/>
          <p:cNvSpPr>
            <a:spLocks noGrp="1"/>
          </p:cNvSpPr>
          <p:nvPr>
            <p:ph type="body" sz="quarter" idx="27" hasCustomPrompt="1"/>
          </p:nvPr>
        </p:nvSpPr>
        <p:spPr>
          <a:xfrm>
            <a:off x="8357927" y="4027959"/>
            <a:ext cx="2339844" cy="1358418"/>
          </a:xfrm>
          <a:prstGeom prst="rect">
            <a:avLst/>
          </a:prstGeom>
          <a:solidFill>
            <a:srgbClr val="FFFFFF"/>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133"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333333"/>
                </a:solidFill>
                <a:latin typeface="Arial"/>
                <a:ea typeface="Arial"/>
                <a:cs typeface="Arial"/>
                <a:sym typeface="Arial"/>
              </a:defRPr>
            </a:lvl1pPr>
          </a:lstStyle>
          <a:p>
            <a:r>
              <a:t>Click to enter first and last name</a:t>
            </a:r>
          </a:p>
        </p:txBody>
      </p:sp>
      <p:sp>
        <p:nvSpPr>
          <p:cNvPr id="1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58338066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14351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
    <p:bg>
      <p:bgPr>
        <a:solidFill>
          <a:srgbClr val="F5F5F5"/>
        </a:solidFill>
        <a:effectLst/>
      </p:bgPr>
    </p:bg>
    <p:spTree>
      <p:nvGrpSpPr>
        <p:cNvPr id="1" name=""/>
        <p:cNvGrpSpPr/>
        <p:nvPr/>
      </p:nvGrpSpPr>
      <p:grpSpPr>
        <a:xfrm>
          <a:off x="0" y="0"/>
          <a:ext cx="0" cy="0"/>
          <a:chOff x="0" y="0"/>
          <a:chExt cx="0" cy="0"/>
        </a:xfrm>
      </p:grpSpPr>
      <p:sp>
        <p:nvSpPr>
          <p:cNvPr id="141"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42"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43"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4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45"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46"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47"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899315992"/>
      </p:ext>
    </p:extLst>
  </p:cSld>
  <p:clrMapOvr>
    <a:masterClrMapping/>
  </p:clrMapOvr>
  <p:transition spd="med"/>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x">
  <p:cSld name="Title and Text Left_Content Right_2">
    <p:bg>
      <p:bgPr>
        <a:solidFill>
          <a:srgbClr val="F5F5F5"/>
        </a:solidFill>
        <a:effectLst/>
      </p:bgPr>
    </p:bg>
    <p:spTree>
      <p:nvGrpSpPr>
        <p:cNvPr id="1" name=""/>
        <p:cNvGrpSpPr/>
        <p:nvPr/>
      </p:nvGrpSpPr>
      <p:grpSpPr>
        <a:xfrm>
          <a:off x="0" y="0"/>
          <a:ext cx="0" cy="0"/>
          <a:chOff x="0" y="0"/>
          <a:chExt cx="0" cy="0"/>
        </a:xfrm>
      </p:grpSpPr>
      <p:sp>
        <p:nvSpPr>
          <p:cNvPr id="155"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56"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57"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5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59"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60"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6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62"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679933470"/>
      </p:ext>
    </p:extLst>
  </p:cSld>
  <p:clrMapOvr>
    <a:masterClrMapping/>
  </p:clrMapOvr>
  <p:transition spd="med"/>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x">
  <p:cSld name="Title and Text Left_Text Right">
    <p:bg>
      <p:bgPr>
        <a:solidFill>
          <a:srgbClr val="F5F5F5"/>
        </a:solidFill>
        <a:effectLst/>
      </p:bgPr>
    </p:bg>
    <p:spTree>
      <p:nvGrpSpPr>
        <p:cNvPr id="1" name=""/>
        <p:cNvGrpSpPr/>
        <p:nvPr/>
      </p:nvGrpSpPr>
      <p:grpSpPr>
        <a:xfrm>
          <a:off x="0" y="0"/>
          <a:ext cx="0" cy="0"/>
          <a:chOff x="0" y="0"/>
          <a:chExt cx="0" cy="0"/>
        </a:xfrm>
      </p:grpSpPr>
      <p:sp>
        <p:nvSpPr>
          <p:cNvPr id="170"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71"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72"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17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174" name="Rectangle 5"/>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75"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176"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77"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17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537278889"/>
      </p:ext>
    </p:extLst>
  </p:cSld>
  <p:clrMapOvr>
    <a:masterClrMapping/>
  </p:clrMapOvr>
  <p:transition spd="med"/>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x">
  <p:cSld name="1_Title and Text Left Multiple_Content Right">
    <p:bg>
      <p:bgPr>
        <a:solidFill>
          <a:srgbClr val="F5F5F5"/>
        </a:solidFill>
        <a:effectLst/>
      </p:bgPr>
    </p:bg>
    <p:spTree>
      <p:nvGrpSpPr>
        <p:cNvPr id="1" name=""/>
        <p:cNvGrpSpPr/>
        <p:nvPr/>
      </p:nvGrpSpPr>
      <p:grpSpPr>
        <a:xfrm>
          <a:off x="0" y="0"/>
          <a:ext cx="0" cy="0"/>
          <a:chOff x="0" y="0"/>
          <a:chExt cx="0" cy="0"/>
        </a:xfrm>
      </p:grpSpPr>
      <p:sp>
        <p:nvSpPr>
          <p:cNvPr id="185"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186"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87"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188"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189"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190"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19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032420317"/>
      </p:ext>
    </p:extLst>
  </p:cSld>
  <p:clrMapOvr>
    <a:masterClrMapping/>
  </p:clrMapOvr>
  <p:transition spd="med"/>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_2">
    <p:bg>
      <p:bgPr>
        <a:solidFill>
          <a:srgbClr val="F5F5F5"/>
        </a:solidFill>
        <a:effectLst/>
      </p:bgPr>
    </p:bg>
    <p:spTree>
      <p:nvGrpSpPr>
        <p:cNvPr id="1" name=""/>
        <p:cNvGrpSpPr/>
        <p:nvPr/>
      </p:nvGrpSpPr>
      <p:grpSpPr>
        <a:xfrm>
          <a:off x="0" y="0"/>
          <a:ext cx="0" cy="0"/>
          <a:chOff x="0" y="0"/>
          <a:chExt cx="0" cy="0"/>
        </a:xfrm>
      </p:grpSpPr>
      <p:sp>
        <p:nvSpPr>
          <p:cNvPr id="198"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199"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00"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01"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02"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03"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04"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20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1528263533"/>
      </p:ext>
    </p:extLst>
  </p:cSld>
  <p:clrMapOvr>
    <a:masterClrMapping/>
  </p:clrMapOvr>
  <p:transition spd="med"/>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x">
  <p:cSld name="1_Title and Text Left Multiple_Text Right">
    <p:bg>
      <p:bgPr>
        <a:solidFill>
          <a:srgbClr val="F5F5F5"/>
        </a:solidFill>
        <a:effectLst/>
      </p:bgPr>
    </p:bg>
    <p:spTree>
      <p:nvGrpSpPr>
        <p:cNvPr id="1" name=""/>
        <p:cNvGrpSpPr/>
        <p:nvPr/>
      </p:nvGrpSpPr>
      <p:grpSpPr>
        <a:xfrm>
          <a:off x="0" y="0"/>
          <a:ext cx="0" cy="0"/>
          <a:chOff x="0" y="0"/>
          <a:chExt cx="0" cy="0"/>
        </a:xfrm>
      </p:grpSpPr>
      <p:sp>
        <p:nvSpPr>
          <p:cNvPr id="21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13"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Click to edit Master title multiple lines</a:t>
            </a:r>
          </a:p>
        </p:txBody>
      </p:sp>
      <p:sp>
        <p:nvSpPr>
          <p:cNvPr id="214"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333333"/>
                </a:solidFill>
                <a:latin typeface="Arial"/>
                <a:ea typeface="Arial"/>
                <a:cs typeface="Arial"/>
                <a:sym typeface="Arial"/>
              </a:defRPr>
            </a:lvl1pPr>
            <a:lvl2pPr marL="0" indent="0">
              <a:lnSpc>
                <a:spcPct val="90000"/>
              </a:lnSpc>
              <a:spcBef>
                <a:spcPts val="1000"/>
              </a:spcBef>
              <a:buClrTx/>
              <a:buSzTx/>
              <a:buFontTx/>
              <a:buNone/>
              <a:defRPr>
                <a:solidFill>
                  <a:srgbClr val="333333"/>
                </a:solidFill>
                <a:latin typeface="Arial"/>
                <a:ea typeface="Arial"/>
                <a:cs typeface="Arial"/>
                <a:sym typeface="Arial"/>
              </a:defRPr>
            </a:lvl2pPr>
            <a:lvl3pPr marL="0" indent="0">
              <a:lnSpc>
                <a:spcPct val="90000"/>
              </a:lnSpc>
              <a:spcBef>
                <a:spcPts val="1000"/>
              </a:spcBef>
              <a:buClrTx/>
              <a:buSzTx/>
              <a:buFontTx/>
              <a:buNone/>
              <a:defRPr>
                <a:solidFill>
                  <a:srgbClr val="333333"/>
                </a:solidFill>
                <a:latin typeface="Arial"/>
                <a:ea typeface="Arial"/>
                <a:cs typeface="Arial"/>
                <a:sym typeface="Arial"/>
              </a:defRPr>
            </a:lvl3pPr>
            <a:lvl4pPr marL="0" indent="0">
              <a:lnSpc>
                <a:spcPct val="90000"/>
              </a:lnSpc>
              <a:spcBef>
                <a:spcPts val="1000"/>
              </a:spcBef>
              <a:buClrTx/>
              <a:buSzTx/>
              <a:buFontTx/>
              <a:buNone/>
              <a:defRPr>
                <a:solidFill>
                  <a:srgbClr val="333333"/>
                </a:solidFill>
                <a:latin typeface="Arial"/>
                <a:ea typeface="Arial"/>
                <a:cs typeface="Arial"/>
                <a:sym typeface="Arial"/>
              </a:defRPr>
            </a:lvl4pPr>
            <a:lvl5pPr marL="0" indent="0">
              <a:lnSpc>
                <a:spcPct val="90000"/>
              </a:lnSpc>
              <a:spcBef>
                <a:spcPts val="1000"/>
              </a:spcBef>
              <a:buClrTx/>
              <a:buSzTx/>
              <a:buFontTx/>
              <a:buNone/>
              <a:defRPr>
                <a:solidFill>
                  <a:srgbClr val="333333"/>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21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1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1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sp>
        <p:nvSpPr>
          <p:cNvPr id="218"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219"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257787581"/>
      </p:ext>
    </p:extLst>
  </p:cSld>
  <p:clrMapOvr>
    <a:masterClrMapping/>
  </p:clrMapOvr>
  <p:transition spd="med"/>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x">
  <p:cSld name="Title and Large Image">
    <p:bg>
      <p:bgPr>
        <a:solidFill>
          <a:srgbClr val="F5F5F5"/>
        </a:solidFill>
        <a:effectLst/>
      </p:bgPr>
    </p:bg>
    <p:spTree>
      <p:nvGrpSpPr>
        <p:cNvPr id="1" name=""/>
        <p:cNvGrpSpPr/>
        <p:nvPr/>
      </p:nvGrpSpPr>
      <p:grpSpPr>
        <a:xfrm>
          <a:off x="0" y="0"/>
          <a:ext cx="0" cy="0"/>
          <a:chOff x="0" y="0"/>
          <a:chExt cx="0" cy="0"/>
        </a:xfrm>
      </p:grpSpPr>
      <p:sp>
        <p:nvSpPr>
          <p:cNvPr id="226"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27"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28"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2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30"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31" name="Rectangle 7"/>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32"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33" name="Straight Connector 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89571826"/>
      </p:ext>
    </p:extLst>
  </p:cSld>
  <p:clrMapOvr>
    <a:masterClrMapping/>
  </p:clrMapOvr>
  <p:transition spd="med"/>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x">
  <p:cSld name="Title and Full Image">
    <p:bg>
      <p:bgPr>
        <a:solidFill>
          <a:srgbClr val="F5F5F5"/>
        </a:solidFill>
        <a:effectLst/>
      </p:bgPr>
    </p:bg>
    <p:spTree>
      <p:nvGrpSpPr>
        <p:cNvPr id="1" name=""/>
        <p:cNvGrpSpPr/>
        <p:nvPr/>
      </p:nvGrpSpPr>
      <p:grpSpPr>
        <a:xfrm>
          <a:off x="0" y="0"/>
          <a:ext cx="0" cy="0"/>
          <a:chOff x="0" y="0"/>
          <a:chExt cx="0" cy="0"/>
        </a:xfrm>
      </p:grpSpPr>
      <p:sp>
        <p:nvSpPr>
          <p:cNvPr id="241" name="Picture Placeholder 4"/>
          <p:cNvSpPr>
            <a:spLocks noGrp="1"/>
          </p:cNvSpPr>
          <p:nvPr>
            <p:ph type="pic" idx="21"/>
          </p:nvPr>
        </p:nvSpPr>
        <p:spPr>
          <a:xfrm>
            <a:off x="0" y="1143000"/>
            <a:ext cx="12192000" cy="5715000"/>
          </a:xfrm>
          <a:prstGeom prst="rect">
            <a:avLst/>
          </a:prstGeom>
        </p:spPr>
        <p:txBody>
          <a:bodyPr lIns="91439" tIns="45719" rIns="91439" bIns="45719">
            <a:noAutofit/>
          </a:bodyPr>
          <a:lstStyle/>
          <a:p>
            <a:endParaRPr dirty="0"/>
          </a:p>
        </p:txBody>
      </p:sp>
      <p:sp>
        <p:nvSpPr>
          <p:cNvPr id="242" name="Rectangle 6"/>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43"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Title Text</a:t>
            </a:r>
          </a:p>
        </p:txBody>
      </p:sp>
      <p:sp>
        <p:nvSpPr>
          <p:cNvPr id="244" name="Straight Connector 5"/>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45"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938643157"/>
      </p:ext>
    </p:extLst>
  </p:cSld>
  <p:clrMapOvr>
    <a:masterClrMapping/>
  </p:clrMapOvr>
  <p:transition spd="med"/>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x">
  <p:cSld name="How to use colors">
    <p:bg>
      <p:bgPr>
        <a:solidFill>
          <a:srgbClr val="F5F5F5"/>
        </a:solidFill>
        <a:effectLst/>
      </p:bgPr>
    </p:bg>
    <p:spTree>
      <p:nvGrpSpPr>
        <p:cNvPr id="1" name=""/>
        <p:cNvGrpSpPr/>
        <p:nvPr/>
      </p:nvGrpSpPr>
      <p:grpSpPr>
        <a:xfrm>
          <a:off x="0" y="0"/>
          <a:ext cx="0" cy="0"/>
          <a:chOff x="0" y="0"/>
          <a:chExt cx="0" cy="0"/>
        </a:xfrm>
      </p:grpSpPr>
      <p:sp>
        <p:nvSpPr>
          <p:cNvPr id="252" name="Rectangle 8"/>
          <p:cNvSpPr/>
          <p:nvPr/>
        </p:nvSpPr>
        <p:spPr>
          <a:xfrm>
            <a:off x="6096000" y="-2"/>
            <a:ext cx="6096000" cy="6208774"/>
          </a:xfrm>
          <a:prstGeom prst="rect">
            <a:avLst/>
          </a:prstGeom>
          <a:solidFill>
            <a:srgbClr val="FFFFFF"/>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53" name="How to use Colors on Charts/Tabl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333333"/>
                </a:solidFill>
                <a:latin typeface="Arial"/>
                <a:ea typeface="Arial"/>
                <a:cs typeface="Arial"/>
                <a:sym typeface="Arial"/>
              </a:defRPr>
            </a:lvl1pPr>
          </a:lstStyle>
          <a:p>
            <a:r>
              <a:t>How to use Colors on Charts/Tables</a:t>
            </a:r>
          </a:p>
        </p:txBody>
      </p:sp>
      <p:sp>
        <p:nvSpPr>
          <p:cNvPr id="254" name="Body Level One…"/>
          <p:cNvSpPr txBox="1">
            <a:spLocks noGrp="1"/>
          </p:cNvSpPr>
          <p:nvPr>
            <p:ph type="body" sz="half" idx="1" hasCustomPrompt="1"/>
          </p:nvPr>
        </p:nvSpPr>
        <p:spPr>
          <a:xfrm>
            <a:off x="277934" y="2019063"/>
            <a:ext cx="5498278" cy="3848337"/>
          </a:xfrm>
          <a:prstGeom prst="rect">
            <a:avLst/>
          </a:prstGeom>
        </p:spPr>
        <p:txBody>
          <a:bodyPr/>
          <a:lstStyle>
            <a:lvl1pPr marL="0" indent="0">
              <a:lnSpc>
                <a:spcPct val="110000"/>
              </a:lnSpc>
              <a:spcBef>
                <a:spcPts val="1000"/>
              </a:spcBef>
              <a:buClrTx/>
              <a:buSzTx/>
              <a:buFontTx/>
              <a:buNone/>
              <a:defRPr>
                <a:solidFill>
                  <a:srgbClr val="333333"/>
                </a:solidFill>
                <a:latin typeface="Arial"/>
                <a:ea typeface="Arial"/>
                <a:cs typeface="Arial"/>
                <a:sym typeface="Arial"/>
              </a:defRPr>
            </a:lvl1pPr>
            <a:lvl2pPr marL="0" indent="0">
              <a:lnSpc>
                <a:spcPct val="110000"/>
              </a:lnSpc>
              <a:spcBef>
                <a:spcPts val="1000"/>
              </a:spcBef>
              <a:buClrTx/>
              <a:buSzTx/>
              <a:buFontTx/>
              <a:buNone/>
              <a:defRPr>
                <a:solidFill>
                  <a:srgbClr val="333333"/>
                </a:solidFill>
                <a:latin typeface="Arial"/>
                <a:ea typeface="Arial"/>
                <a:cs typeface="Arial"/>
                <a:sym typeface="Arial"/>
              </a:defRPr>
            </a:lvl2pPr>
            <a:lvl3pPr marL="0" indent="0">
              <a:lnSpc>
                <a:spcPct val="110000"/>
              </a:lnSpc>
              <a:spcBef>
                <a:spcPts val="1000"/>
              </a:spcBef>
              <a:buClrTx/>
              <a:buSzTx/>
              <a:buFontTx/>
              <a:buNone/>
              <a:defRPr>
                <a:solidFill>
                  <a:srgbClr val="333333"/>
                </a:solidFill>
                <a:latin typeface="Arial"/>
                <a:ea typeface="Arial"/>
                <a:cs typeface="Arial"/>
                <a:sym typeface="Arial"/>
              </a:defRPr>
            </a:lvl3pPr>
            <a:lvl4pPr marL="0" indent="0">
              <a:lnSpc>
                <a:spcPct val="110000"/>
              </a:lnSpc>
              <a:spcBef>
                <a:spcPts val="1000"/>
              </a:spcBef>
              <a:buClrTx/>
              <a:buSzTx/>
              <a:buFontTx/>
              <a:buNone/>
              <a:defRPr>
                <a:solidFill>
                  <a:srgbClr val="333333"/>
                </a:solidFill>
                <a:latin typeface="Arial"/>
                <a:ea typeface="Arial"/>
                <a:cs typeface="Arial"/>
                <a:sym typeface="Arial"/>
              </a:defRPr>
            </a:lvl4pPr>
            <a:lvl5pPr marL="0" indent="0">
              <a:lnSpc>
                <a:spcPct val="110000"/>
              </a:lnSpc>
              <a:spcBef>
                <a:spcPts val="1000"/>
              </a:spcBef>
              <a:buClrTx/>
              <a:buSzTx/>
              <a:buFontTx/>
              <a:buNone/>
              <a:defRPr>
                <a:solidFill>
                  <a:srgbClr val="333333"/>
                </a:solidFill>
                <a:latin typeface="Arial"/>
                <a:ea typeface="Arial"/>
                <a:cs typeface="Arial"/>
                <a:sym typeface="Arial"/>
              </a:defRPr>
            </a:lvl5pPr>
          </a:lstStyle>
          <a:p>
            <a:r>
              <a:t>When utilizing a chart, make sure there is enough color contrast between the text and the background color. Review the example on the next slide.</a:t>
            </a:r>
          </a:p>
          <a:p>
            <a:pPr lvl="1"/>
            <a:endParaRPr/>
          </a:p>
          <a:p>
            <a:pPr lvl="2"/>
            <a:endParaRPr/>
          </a:p>
          <a:p>
            <a:pPr lvl="3"/>
            <a:endParaRPr/>
          </a:p>
          <a:p>
            <a:pPr lvl="4"/>
            <a:endParaRPr/>
          </a:p>
        </p:txBody>
      </p:sp>
      <p:sp>
        <p:nvSpPr>
          <p:cNvPr id="255" name="Rectangle 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56" name="Picture 10" descr="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57" name="Straight Connector 13"/>
          <p:cNvSpPr/>
          <p:nvPr/>
        </p:nvSpPr>
        <p:spPr>
          <a:xfrm>
            <a:off x="406400" y="1476766"/>
            <a:ext cx="711200" cy="3"/>
          </a:xfrm>
          <a:prstGeom prst="line">
            <a:avLst/>
          </a:prstGeom>
          <a:ln w="28575">
            <a:solidFill>
              <a:srgbClr val="800000"/>
            </a:solidFill>
            <a:miter/>
          </a:ln>
        </p:spPr>
        <p:txBody>
          <a:bodyPr lIns="45718" tIns="45718" rIns="45718" bIns="45718"/>
          <a:lstStyle/>
          <a:p>
            <a:endParaRPr dirty="0"/>
          </a:p>
        </p:txBody>
      </p:sp>
      <p:grpSp>
        <p:nvGrpSpPr>
          <p:cNvPr id="268" name="Group 12"/>
          <p:cNvGrpSpPr/>
          <p:nvPr/>
        </p:nvGrpSpPr>
        <p:grpSpPr>
          <a:xfrm>
            <a:off x="6971958" y="785111"/>
            <a:ext cx="4340510" cy="868104"/>
            <a:chOff x="0" y="0"/>
            <a:chExt cx="4340508" cy="868102"/>
          </a:xfrm>
        </p:grpSpPr>
        <p:sp>
          <p:nvSpPr>
            <p:cNvPr id="258" name="Rectangle 14"/>
            <p:cNvSpPr/>
            <p:nvPr/>
          </p:nvSpPr>
          <p:spPr>
            <a:xfrm>
              <a:off x="0" y="-1"/>
              <a:ext cx="868103" cy="868104"/>
            </a:xfrm>
            <a:prstGeom prst="rect">
              <a:avLst/>
            </a:prstGeom>
            <a:solidFill>
              <a:schemeClr val="accent1"/>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59" name="Rectangle 15"/>
            <p:cNvSpPr/>
            <p:nvPr/>
          </p:nvSpPr>
          <p:spPr>
            <a:xfrm>
              <a:off x="868101" y="-1"/>
              <a:ext cx="868103" cy="868104"/>
            </a:xfrm>
            <a:prstGeom prst="rect">
              <a:avLst/>
            </a:prstGeom>
            <a:solidFill>
              <a:schemeClr val="accent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0" name="Rectangle 16"/>
            <p:cNvSpPr/>
            <p:nvPr/>
          </p:nvSpPr>
          <p:spPr>
            <a:xfrm>
              <a:off x="1736202" y="-1"/>
              <a:ext cx="868103" cy="868104"/>
            </a:xfrm>
            <a:prstGeom prst="rect">
              <a:avLst/>
            </a:prstGeom>
            <a:solidFill>
              <a:schemeClr val="accent3"/>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1" name="Rectangle 17"/>
            <p:cNvSpPr/>
            <p:nvPr/>
          </p:nvSpPr>
          <p:spPr>
            <a:xfrm>
              <a:off x="2604305" y="-1"/>
              <a:ext cx="868103" cy="868104"/>
            </a:xfrm>
            <a:prstGeom prst="rect">
              <a:avLst/>
            </a:prstGeom>
            <a:solidFill>
              <a:schemeClr val="accent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2" name="Rectangle 18"/>
            <p:cNvSpPr/>
            <p:nvPr/>
          </p:nvSpPr>
          <p:spPr>
            <a:xfrm>
              <a:off x="3472406" y="-1"/>
              <a:ext cx="868103" cy="868104"/>
            </a:xfrm>
            <a:prstGeom prst="rect">
              <a:avLst/>
            </a:prstGeom>
            <a:solidFill>
              <a:schemeClr val="accent5"/>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63"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64"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65"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66"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67"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grpSp>
        <p:nvGrpSpPr>
          <p:cNvPr id="279" name="Group 24"/>
          <p:cNvGrpSpPr/>
          <p:nvPr/>
        </p:nvGrpSpPr>
        <p:grpSpPr>
          <a:xfrm>
            <a:off x="6971958" y="1900354"/>
            <a:ext cx="4340510" cy="868103"/>
            <a:chOff x="0" y="0"/>
            <a:chExt cx="4340508" cy="868102"/>
          </a:xfrm>
        </p:grpSpPr>
        <p:sp>
          <p:nvSpPr>
            <p:cNvPr id="269" name="Rectangle 25"/>
            <p:cNvSpPr/>
            <p:nvPr/>
          </p:nvSpPr>
          <p:spPr>
            <a:xfrm>
              <a:off x="0" y="-1"/>
              <a:ext cx="868103" cy="868104"/>
            </a:xfrm>
            <a:prstGeom prst="rect">
              <a:avLst/>
            </a:prstGeom>
            <a:solidFill>
              <a:srgbClr val="DBBFB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0" name="Rectangle 26"/>
            <p:cNvSpPr/>
            <p:nvPr/>
          </p:nvSpPr>
          <p:spPr>
            <a:xfrm>
              <a:off x="868101" y="-1"/>
              <a:ext cx="868103" cy="868104"/>
            </a:xfrm>
            <a:prstGeom prst="rect">
              <a:avLst/>
            </a:prstGeom>
            <a:solidFill>
              <a:srgbClr val="C08D8C"/>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1" name="Rectangle 27"/>
            <p:cNvSpPr/>
            <p:nvPr/>
          </p:nvSpPr>
          <p:spPr>
            <a:xfrm>
              <a:off x="1736202" y="-1"/>
              <a:ext cx="868103" cy="868104"/>
            </a:xfrm>
            <a:prstGeom prst="rect">
              <a:avLst/>
            </a:prstGeom>
            <a:solidFill>
              <a:srgbClr val="A6626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2" name="Rectangle 28"/>
            <p:cNvSpPr/>
            <p:nvPr/>
          </p:nvSpPr>
          <p:spPr>
            <a:xfrm>
              <a:off x="2604305" y="-1"/>
              <a:ext cx="868103" cy="868104"/>
            </a:xfrm>
            <a:prstGeom prst="rect">
              <a:avLst/>
            </a:prstGeom>
            <a:solidFill>
              <a:srgbClr val="8D3B44"/>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3" name="Rectangle 29"/>
            <p:cNvSpPr/>
            <p:nvPr/>
          </p:nvSpPr>
          <p:spPr>
            <a:xfrm>
              <a:off x="3472406" y="-1"/>
              <a:ext cx="868103" cy="868104"/>
            </a:xfrm>
            <a:prstGeom prst="rect">
              <a:avLst/>
            </a:prstGeom>
            <a:solidFill>
              <a:srgbClr val="772432"/>
            </a:solidFill>
            <a:ln w="12700" cap="flat">
              <a:noFill/>
              <a:miter lim="400000"/>
            </a:ln>
            <a:effectLst/>
          </p:spPr>
          <p:txBody>
            <a:bodyPr wrap="square" lIns="45718" tIns="45718" rIns="45718" bIns="45718" numCol="1" anchor="ctr">
              <a:noAutofit/>
            </a:bodyPr>
            <a:lstStyle/>
            <a:p>
              <a:pPr algn="ctr">
                <a:defRPr>
                  <a:solidFill>
                    <a:srgbClr val="FFFFFF"/>
                  </a:solidFill>
                  <a:latin typeface="Arial"/>
                  <a:ea typeface="Arial"/>
                  <a:cs typeface="Arial"/>
                  <a:sym typeface="Arial"/>
                </a:defRPr>
              </a:pPr>
              <a:endParaRPr dirty="0"/>
            </a:p>
          </p:txBody>
        </p:sp>
        <p:sp>
          <p:nvSpPr>
            <p:cNvPr id="274" name="Title 1"/>
            <p:cNvSpPr txBox="1"/>
            <p:nvPr/>
          </p:nvSpPr>
          <p:spPr>
            <a:xfrm>
              <a:off x="45719"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1</a:t>
              </a:r>
            </a:p>
          </p:txBody>
        </p:sp>
        <p:sp>
          <p:nvSpPr>
            <p:cNvPr id="275" name="Title 1"/>
            <p:cNvSpPr txBox="1"/>
            <p:nvPr/>
          </p:nvSpPr>
          <p:spPr>
            <a:xfrm>
              <a:off x="913822"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latin typeface="Arial"/>
                  <a:ea typeface="Arial"/>
                  <a:cs typeface="Arial"/>
                  <a:sym typeface="Arial"/>
                </a:defRPr>
              </a:lvl1pPr>
            </a:lstStyle>
            <a:p>
              <a:r>
                <a:rPr dirty="0"/>
                <a:t>2</a:t>
              </a:r>
            </a:p>
          </p:txBody>
        </p:sp>
        <p:sp>
          <p:nvSpPr>
            <p:cNvPr id="276" name="Title 1"/>
            <p:cNvSpPr txBox="1"/>
            <p:nvPr/>
          </p:nvSpPr>
          <p:spPr>
            <a:xfrm>
              <a:off x="1770347"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3</a:t>
              </a:r>
            </a:p>
          </p:txBody>
        </p:sp>
        <p:sp>
          <p:nvSpPr>
            <p:cNvPr id="277" name="Title 1"/>
            <p:cNvSpPr txBox="1"/>
            <p:nvPr/>
          </p:nvSpPr>
          <p:spPr>
            <a:xfrm>
              <a:off x="2638450"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4</a:t>
              </a:r>
            </a:p>
          </p:txBody>
        </p:sp>
        <p:sp>
          <p:nvSpPr>
            <p:cNvPr id="278" name="Title 1"/>
            <p:cNvSpPr txBox="1"/>
            <p:nvPr/>
          </p:nvSpPr>
          <p:spPr>
            <a:xfrm>
              <a:off x="3518126" y="87428"/>
              <a:ext cx="776663" cy="68229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8" tIns="45718" rIns="45718" bIns="45718" numCol="1" anchor="ctr">
              <a:normAutofit/>
            </a:bodyPr>
            <a:lstStyle>
              <a:lvl1pPr algn="ctr">
                <a:lnSpc>
                  <a:spcPct val="90000"/>
                </a:lnSpc>
                <a:defRPr b="1">
                  <a:solidFill>
                    <a:srgbClr val="FFFFFF"/>
                  </a:solidFill>
                  <a:latin typeface="Arial"/>
                  <a:ea typeface="Arial"/>
                  <a:cs typeface="Arial"/>
                  <a:sym typeface="Arial"/>
                </a:defRPr>
              </a:lvl1pPr>
            </a:lstStyle>
            <a:p>
              <a:r>
                <a:rPr dirty="0"/>
                <a:t>5</a:t>
              </a:r>
            </a:p>
          </p:txBody>
        </p:sp>
      </p:grpSp>
      <p:sp>
        <p:nvSpPr>
          <p:cNvPr id="280" name="TextBox 6"/>
          <p:cNvSpPr txBox="1"/>
          <p:nvPr/>
        </p:nvSpPr>
        <p:spPr>
          <a:xfrm>
            <a:off x="7017677" y="3097410"/>
            <a:ext cx="4249068" cy="26747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spAutoFit/>
          </a:bodyPr>
          <a:lstStyle/>
          <a:p>
            <a:pPr marL="285750" indent="-285750">
              <a:spcBef>
                <a:spcPts val="1200"/>
              </a:spcBef>
              <a:buSzPct val="100000"/>
              <a:buFont typeface="Arial"/>
              <a:buChar char="•"/>
              <a:defRPr>
                <a:latin typeface="Arial"/>
                <a:ea typeface="Arial"/>
                <a:cs typeface="Arial"/>
                <a:sym typeface="Arial"/>
              </a:defRPr>
            </a:pPr>
            <a:r>
              <a:rPr dirty="0"/>
              <a:t>Minimum font size - </a:t>
            </a:r>
            <a:r>
              <a:rPr b="1" dirty="0"/>
              <a:t>18pt</a:t>
            </a:r>
            <a:r>
              <a:rPr dirty="0"/>
              <a:t>.</a:t>
            </a:r>
          </a:p>
          <a:p>
            <a:pPr marL="285750" indent="-285750">
              <a:spcBef>
                <a:spcPts val="1200"/>
              </a:spcBef>
              <a:buSzPct val="100000"/>
              <a:buFont typeface="Arial"/>
              <a:buChar char="•"/>
              <a:defRPr>
                <a:latin typeface="Arial"/>
                <a:ea typeface="Arial"/>
                <a:cs typeface="Arial"/>
                <a:sym typeface="Arial"/>
              </a:defRPr>
            </a:pPr>
            <a:r>
              <a:rPr dirty="0"/>
              <a:t>Font weight - </a:t>
            </a:r>
            <a:r>
              <a:rPr b="1" dirty="0"/>
              <a:t>Bold </a:t>
            </a:r>
            <a:r>
              <a:rPr dirty="0"/>
              <a:t>(when used on background colors, for best accessibility).</a:t>
            </a:r>
          </a:p>
          <a:p>
            <a:pPr marL="285750" indent="-285750">
              <a:spcBef>
                <a:spcPts val="1200"/>
              </a:spcBef>
              <a:buSzPct val="100000"/>
              <a:buFont typeface="Arial"/>
              <a:buChar char="•"/>
              <a:defRPr>
                <a:latin typeface="Arial"/>
                <a:ea typeface="Arial"/>
                <a:cs typeface="Arial"/>
                <a:sym typeface="Arial"/>
              </a:defRPr>
            </a:pPr>
            <a:r>
              <a:rPr dirty="0"/>
              <a:t>Use the Dark Gray </a:t>
            </a:r>
            <a:r>
              <a:rPr b="1" dirty="0"/>
              <a:t>#333333 </a:t>
            </a:r>
            <a:r>
              <a:rPr dirty="0"/>
              <a:t>Text color on Accent 1 and Accent 2. </a:t>
            </a:r>
          </a:p>
          <a:p>
            <a:pPr marL="285750" indent="-285750">
              <a:spcBef>
                <a:spcPts val="1200"/>
              </a:spcBef>
              <a:buSzPct val="100000"/>
              <a:buFont typeface="Arial"/>
              <a:buChar char="•"/>
              <a:defRPr>
                <a:latin typeface="Arial"/>
                <a:ea typeface="Arial"/>
                <a:cs typeface="Arial"/>
                <a:sym typeface="Arial"/>
              </a:defRPr>
            </a:pPr>
            <a:r>
              <a:rPr dirty="0"/>
              <a:t>Use the White </a:t>
            </a:r>
            <a:r>
              <a:rPr b="1" dirty="0"/>
              <a:t>#FFFFFF </a:t>
            </a:r>
            <a:r>
              <a:rPr dirty="0"/>
              <a:t>Text color </a:t>
            </a:r>
            <a:br>
              <a:rPr dirty="0"/>
            </a:br>
            <a:r>
              <a:rPr dirty="0"/>
              <a:t>on Accent 3, Accent 4, and Accent 5.</a:t>
            </a:r>
          </a:p>
        </p:txBody>
      </p:sp>
      <p:sp>
        <p:nvSpPr>
          <p:cNvPr id="281"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721472900"/>
      </p:ext>
    </p:extLst>
  </p:cSld>
  <p:clrMapOvr>
    <a:masterClrMapping/>
  </p:clrMapOvr>
  <p:transition spd="med"/>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x">
  <p:cSld name="1_Title and Large Image">
    <p:bg>
      <p:bgPr>
        <a:solidFill>
          <a:srgbClr val="F5F5F5"/>
        </a:solidFill>
        <a:effectLst/>
      </p:bgPr>
    </p:bg>
    <p:spTree>
      <p:nvGrpSpPr>
        <p:cNvPr id="1" name=""/>
        <p:cNvGrpSpPr/>
        <p:nvPr/>
      </p:nvGrpSpPr>
      <p:grpSpPr>
        <a:xfrm>
          <a:off x="0" y="0"/>
          <a:ext cx="0" cy="0"/>
          <a:chOff x="0" y="0"/>
          <a:chExt cx="0" cy="0"/>
        </a:xfrm>
      </p:grpSpPr>
      <p:sp>
        <p:nvSpPr>
          <p:cNvPr id="288" name="Rectangle 19"/>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289" name="Picture 20" descr="Picture 2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290" name="Straight Connector 13"/>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292" name="Google Shape;136;p19"/>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293" name="Google Shape;137;p19"/>
          <p:cNvSpPr/>
          <p:nvPr/>
        </p:nvSpPr>
        <p:spPr>
          <a:xfrm>
            <a:off x="0" y="-1"/>
            <a:ext cx="12192000" cy="1143001"/>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294" name="Title Text"/>
          <p:cNvSpPr txBox="1">
            <a:spLocks noGrp="1"/>
          </p:cNvSpPr>
          <p:nvPr>
            <p:ph type="title"/>
          </p:nvPr>
        </p:nvSpPr>
        <p:spPr>
          <a:xfrm>
            <a:off x="277931" y="295773"/>
            <a:ext cx="11647369" cy="645076"/>
          </a:xfrm>
          <a:prstGeom prst="rect">
            <a:avLst/>
          </a:prstGeom>
        </p:spPr>
        <p:txBody>
          <a:bodyPr lIns="45699" tIns="45699" rIns="45699" bIns="45699" anchor="ctr"/>
          <a:lstStyle>
            <a:lvl1pPr>
              <a:lnSpc>
                <a:spcPct val="90000"/>
              </a:lnSpc>
              <a:defRPr>
                <a:solidFill>
                  <a:srgbClr val="333333"/>
                </a:solidFill>
                <a:latin typeface="Arial"/>
                <a:ea typeface="Arial"/>
                <a:cs typeface="Arial"/>
                <a:sym typeface="Arial"/>
              </a:defRPr>
            </a:lvl1pPr>
          </a:lstStyle>
          <a:p>
            <a:r>
              <a:t>Title Text</a:t>
            </a:r>
          </a:p>
        </p:txBody>
      </p:sp>
      <p:sp>
        <p:nvSpPr>
          <p:cNvPr id="295" name="Google Shape;139;p19"/>
          <p:cNvSpPr/>
          <p:nvPr/>
        </p:nvSpPr>
        <p:spPr>
          <a:xfrm>
            <a:off x="406400" y="989878"/>
            <a:ext cx="711200" cy="3"/>
          </a:xfrm>
          <a:prstGeom prst="line">
            <a:avLst/>
          </a:prstGeom>
          <a:ln w="28575">
            <a:solidFill>
              <a:srgbClr val="800000"/>
            </a:solidFill>
            <a:miter/>
          </a:ln>
        </p:spPr>
        <p:txBody>
          <a:bodyPr lIns="45718" tIns="45718" rIns="45718" bIns="45718"/>
          <a:lstStyle/>
          <a:p>
            <a:endParaRPr dirty="0"/>
          </a:p>
        </p:txBody>
      </p:sp>
      <p:sp>
        <p:nvSpPr>
          <p:cNvPr id="296" name="Slide Number"/>
          <p:cNvSpPr txBox="1">
            <a:spLocks noGrp="1"/>
          </p:cNvSpPr>
          <p:nvPr>
            <p:ph type="sldNum" sz="quarter" idx="2"/>
          </p:nvPr>
        </p:nvSpPr>
        <p:spPr>
          <a:xfrm>
            <a:off x="11452629" y="6363602"/>
            <a:ext cx="358372" cy="350621"/>
          </a:xfrm>
          <a:prstGeom prst="rect">
            <a:avLst/>
          </a:prstGeom>
        </p:spPr>
        <p:txBody>
          <a:bodyPr lIns="45699" tIns="45699" rIns="45699" bIns="4569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2206429793"/>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82512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x">
  <p:cSld name="2_Spacer Slide">
    <p:bg>
      <p:bgPr>
        <a:solidFill>
          <a:srgbClr val="012838"/>
        </a:solidFill>
        <a:effectLst/>
      </p:bgPr>
    </p:bg>
    <p:spTree>
      <p:nvGrpSpPr>
        <p:cNvPr id="1" name=""/>
        <p:cNvGrpSpPr/>
        <p:nvPr/>
      </p:nvGrpSpPr>
      <p:grpSpPr>
        <a:xfrm>
          <a:off x="0" y="0"/>
          <a:ext cx="0" cy="0"/>
          <a:chOff x="0" y="0"/>
          <a:chExt cx="0" cy="0"/>
        </a:xfrm>
      </p:grpSpPr>
      <p:sp>
        <p:nvSpPr>
          <p:cNvPr id="315"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16" name="Rectangle 7"/>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1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18" name="Click to edit Section title"/>
          <p:cNvSpPr txBox="1">
            <a:spLocks noGrp="1"/>
          </p:cNvSpPr>
          <p:nvPr>
            <p:ph type="title" hasCustomPrompt="1"/>
          </p:nvPr>
        </p:nvSpPr>
        <p:spPr>
          <a:xfrm>
            <a:off x="1524000" y="2359916"/>
            <a:ext cx="9144000" cy="731522"/>
          </a:xfrm>
          <a:prstGeom prst="rect">
            <a:avLst/>
          </a:prstGeom>
        </p:spPr>
        <p:txBody>
          <a:bodyPr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319" name="Body Level One…"/>
          <p:cNvSpPr txBox="1">
            <a:spLocks noGrp="1"/>
          </p:cNvSpPr>
          <p:nvPr>
            <p:ph type="body" sz="quarter" idx="1" hasCustomPrompt="1"/>
          </p:nvPr>
        </p:nvSpPr>
        <p:spPr>
          <a:xfrm>
            <a:off x="1524000" y="3358503"/>
            <a:ext cx="9144000" cy="914402"/>
          </a:xfrm>
          <a:prstGeom prst="rect">
            <a:avLst/>
          </a:prstGeom>
        </p:spPr>
        <p:txBody>
          <a:bodyPr/>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0" algn="ctr">
              <a:lnSpc>
                <a:spcPct val="90000"/>
              </a:lnSpc>
              <a:spcBef>
                <a:spcPts val="1000"/>
              </a:spcBef>
              <a:buClrTx/>
              <a:buSzTx/>
              <a:buFontTx/>
              <a:buNone/>
              <a:defRPr sz="3600">
                <a:solidFill>
                  <a:srgbClr val="FFFFFF"/>
                </a:solidFill>
                <a:latin typeface="Arial"/>
                <a:ea typeface="Arial"/>
                <a:cs typeface="Arial"/>
                <a:sym typeface="Arial"/>
              </a:defRPr>
            </a:lvl2pPr>
            <a:lvl3pPr marL="0" indent="0" algn="ctr">
              <a:lnSpc>
                <a:spcPct val="90000"/>
              </a:lnSpc>
              <a:spcBef>
                <a:spcPts val="1000"/>
              </a:spcBef>
              <a:buClrTx/>
              <a:buSzTx/>
              <a:buFontTx/>
              <a:buNone/>
              <a:defRPr sz="3600">
                <a:solidFill>
                  <a:srgbClr val="FFFFFF"/>
                </a:solidFill>
                <a:latin typeface="Arial"/>
                <a:ea typeface="Arial"/>
                <a:cs typeface="Arial"/>
                <a:sym typeface="Arial"/>
              </a:defRPr>
            </a:lvl3pPr>
            <a:lvl4pPr marL="0" indent="0" algn="ctr">
              <a:lnSpc>
                <a:spcPct val="90000"/>
              </a:lnSpc>
              <a:spcBef>
                <a:spcPts val="1000"/>
              </a:spcBef>
              <a:buClrTx/>
              <a:buSzTx/>
              <a:buFontTx/>
              <a:buNone/>
              <a:defRPr sz="3600">
                <a:solidFill>
                  <a:srgbClr val="FFFFFF"/>
                </a:solidFill>
                <a:latin typeface="Arial"/>
                <a:ea typeface="Arial"/>
                <a:cs typeface="Arial"/>
                <a:sym typeface="Arial"/>
              </a:defRPr>
            </a:lvl4pPr>
            <a:lvl5pPr marL="0" indent="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320"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176488129"/>
      </p:ext>
    </p:extLst>
  </p:cSld>
  <p:clrMapOvr>
    <a:masterClrMapping/>
  </p:clrMapOvr>
  <p:transition spd="med"/>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x">
  <p:cSld name="1_Title and Content">
    <p:bg>
      <p:bgPr>
        <a:solidFill>
          <a:srgbClr val="012838"/>
        </a:solidFill>
        <a:effectLst/>
      </p:bgPr>
    </p:bg>
    <p:spTree>
      <p:nvGrpSpPr>
        <p:cNvPr id="1" name=""/>
        <p:cNvGrpSpPr/>
        <p:nvPr/>
      </p:nvGrpSpPr>
      <p:grpSpPr>
        <a:xfrm>
          <a:off x="0" y="0"/>
          <a:ext cx="0" cy="0"/>
          <a:chOff x="0" y="0"/>
          <a:chExt cx="0" cy="0"/>
        </a:xfrm>
      </p:grpSpPr>
      <p:sp>
        <p:nvSpPr>
          <p:cNvPr id="327"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8"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29"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30"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31"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32"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33" name="Body Level One…"/>
          <p:cNvSpPr txBox="1">
            <a:spLocks noGrp="1"/>
          </p:cNvSpPr>
          <p:nvPr>
            <p:ph type="body" idx="1" hasCustomPrompt="1"/>
          </p:nvPr>
        </p:nvSpPr>
        <p:spPr>
          <a:xfrm>
            <a:off x="277933" y="1520042"/>
            <a:ext cx="11647369" cy="4358245"/>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34"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544585162"/>
      </p:ext>
    </p:extLst>
  </p:cSld>
  <p:clrMapOvr>
    <a:masterClrMapping/>
  </p:clrMapOvr>
  <p:transition spd="med"/>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x">
  <p:cSld name="1_Title and Two Content">
    <p:bg>
      <p:bgPr>
        <a:solidFill>
          <a:srgbClr val="012838"/>
        </a:solidFill>
        <a:effectLst/>
      </p:bgPr>
    </p:bg>
    <p:spTree>
      <p:nvGrpSpPr>
        <p:cNvPr id="1" name=""/>
        <p:cNvGrpSpPr/>
        <p:nvPr/>
      </p:nvGrpSpPr>
      <p:grpSpPr>
        <a:xfrm>
          <a:off x="0" y="0"/>
          <a:ext cx="0" cy="0"/>
          <a:chOff x="0" y="0"/>
          <a:chExt cx="0" cy="0"/>
        </a:xfrm>
      </p:grpSpPr>
      <p:sp>
        <p:nvSpPr>
          <p:cNvPr id="341"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2"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43"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44"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45"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46" name="Title Text"/>
          <p:cNvSpPr txBox="1">
            <a:spLocks noGrp="1"/>
          </p:cNvSpPr>
          <p:nvPr>
            <p:ph type="title"/>
          </p:nvPr>
        </p:nvSpPr>
        <p:spPr>
          <a:xfrm>
            <a:off x="277934" y="295773"/>
            <a:ext cx="1164736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47" name="Body Level One…"/>
          <p:cNvSpPr txBox="1">
            <a:spLocks noGrp="1"/>
          </p:cNvSpPr>
          <p:nvPr>
            <p:ph type="body" sz="half" idx="1" hasCustomPrompt="1"/>
          </p:nvPr>
        </p:nvSpPr>
        <p:spPr>
          <a:xfrm>
            <a:off x="277934" y="1535081"/>
            <a:ext cx="5641848" cy="4332319"/>
          </a:xfrm>
          <a:prstGeom prst="rect">
            <a:avLst/>
          </a:prstGeom>
        </p:spPr>
        <p:txBody>
          <a:bodyPr/>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8" indent="-320038">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34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93492871"/>
      </p:ext>
    </p:extLst>
  </p:cSld>
  <p:clrMapOvr>
    <a:masterClrMapping/>
  </p:clrMapOvr>
  <p:transition spd="med"/>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x">
  <p:cSld name="1_Title and Content Comparison">
    <p:bg>
      <p:bgPr>
        <a:solidFill>
          <a:srgbClr val="012838"/>
        </a:solidFill>
        <a:effectLst/>
      </p:bgPr>
    </p:bg>
    <p:spTree>
      <p:nvGrpSpPr>
        <p:cNvPr id="1" name=""/>
        <p:cNvGrpSpPr/>
        <p:nvPr/>
      </p:nvGrpSpPr>
      <p:grpSpPr>
        <a:xfrm>
          <a:off x="0" y="0"/>
          <a:ext cx="0" cy="0"/>
          <a:chOff x="0" y="0"/>
          <a:chExt cx="0" cy="0"/>
        </a:xfrm>
      </p:grpSpPr>
      <p:sp>
        <p:nvSpPr>
          <p:cNvPr id="355"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6"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57"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58"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59"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60"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61" name="Body Level One…"/>
          <p:cNvSpPr txBox="1">
            <a:spLocks noGrp="1"/>
          </p:cNvSpPr>
          <p:nvPr>
            <p:ph type="body" sz="quarter" idx="1" hasCustomPrompt="1"/>
          </p:nvPr>
        </p:nvSpPr>
        <p:spPr>
          <a:xfrm>
            <a:off x="277934" y="1222717"/>
            <a:ext cx="5641848"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vl2pPr marL="0" indent="0">
              <a:lnSpc>
                <a:spcPct val="90000"/>
              </a:lnSpc>
              <a:spcBef>
                <a:spcPts val="1000"/>
              </a:spcBef>
              <a:buClrTx/>
              <a:buSzTx/>
              <a:buFontTx/>
              <a:buNone/>
              <a:defRPr sz="3000" b="1">
                <a:solidFill>
                  <a:srgbClr val="FFFFFF"/>
                </a:solidFill>
                <a:latin typeface="Arial"/>
                <a:ea typeface="Arial"/>
                <a:cs typeface="Arial"/>
                <a:sym typeface="Arial"/>
              </a:defRPr>
            </a:lvl2pPr>
            <a:lvl3pPr marL="0" indent="0">
              <a:lnSpc>
                <a:spcPct val="90000"/>
              </a:lnSpc>
              <a:spcBef>
                <a:spcPts val="1000"/>
              </a:spcBef>
              <a:buClrTx/>
              <a:buSzTx/>
              <a:buFontTx/>
              <a:buNone/>
              <a:defRPr sz="3000" b="1">
                <a:solidFill>
                  <a:srgbClr val="FFFFFF"/>
                </a:solidFill>
                <a:latin typeface="Arial"/>
                <a:ea typeface="Arial"/>
                <a:cs typeface="Arial"/>
                <a:sym typeface="Arial"/>
              </a:defRPr>
            </a:lvl3pPr>
            <a:lvl4pPr marL="0" indent="0">
              <a:lnSpc>
                <a:spcPct val="90000"/>
              </a:lnSpc>
              <a:spcBef>
                <a:spcPts val="1000"/>
              </a:spcBef>
              <a:buClrTx/>
              <a:buSzTx/>
              <a:buFontTx/>
              <a:buNone/>
              <a:defRPr sz="3000" b="1">
                <a:solidFill>
                  <a:srgbClr val="FFFFFF"/>
                </a:solidFill>
                <a:latin typeface="Arial"/>
                <a:ea typeface="Arial"/>
                <a:cs typeface="Arial"/>
                <a:sym typeface="Arial"/>
              </a:defRPr>
            </a:lvl4pPr>
            <a:lvl5pPr marL="0" indent="0">
              <a:lnSpc>
                <a:spcPct val="90000"/>
              </a:lnSpc>
              <a:spcBef>
                <a:spcPts val="1000"/>
              </a:spcBef>
              <a:buClrTx/>
              <a:buSzTx/>
              <a:buFontTx/>
              <a:buNone/>
              <a:defRPr sz="3000" b="1">
                <a:solidFill>
                  <a:srgbClr val="FFFFFF"/>
                </a:solidFill>
                <a:latin typeface="Arial"/>
                <a:ea typeface="Arial"/>
                <a:cs typeface="Arial"/>
                <a:sym typeface="Arial"/>
              </a:defRPr>
            </a:lvl5pPr>
          </a:lstStyle>
          <a:p>
            <a:r>
              <a:t>Click to edit text</a:t>
            </a:r>
          </a:p>
          <a:p>
            <a:pPr lvl="1"/>
            <a:endParaRPr/>
          </a:p>
          <a:p>
            <a:pPr lvl="2"/>
            <a:endParaRPr/>
          </a:p>
          <a:p>
            <a:pPr lvl="3"/>
            <a:endParaRPr/>
          </a:p>
          <a:p>
            <a:pPr lvl="4"/>
            <a:endParaRPr/>
          </a:p>
        </p:txBody>
      </p:sp>
      <p:sp>
        <p:nvSpPr>
          <p:cNvPr id="362" name="Text Placeholder 4"/>
          <p:cNvSpPr>
            <a:spLocks noGrp="1"/>
          </p:cNvSpPr>
          <p:nvPr>
            <p:ph type="body" sz="quarter" idx="21" hasCustomPrompt="1"/>
          </p:nvPr>
        </p:nvSpPr>
        <p:spPr>
          <a:xfrm>
            <a:off x="6283452" y="1222717"/>
            <a:ext cx="5641850" cy="823914"/>
          </a:xfrm>
          <a:prstGeom prst="rect">
            <a:avLst/>
          </a:prstGeom>
        </p:spPr>
        <p:txBody>
          <a:bodyPr anchor="b"/>
          <a:lstStyle>
            <a:lvl1pPr marL="0" indent="0">
              <a:lnSpc>
                <a:spcPct val="90000"/>
              </a:lnSpc>
              <a:spcBef>
                <a:spcPts val="1000"/>
              </a:spcBef>
              <a:buClrTx/>
              <a:buSzTx/>
              <a:buFontTx/>
              <a:buNone/>
              <a:defRPr sz="3000" b="1">
                <a:solidFill>
                  <a:srgbClr val="FFFFFF"/>
                </a:solidFill>
                <a:latin typeface="Arial"/>
                <a:ea typeface="Arial"/>
                <a:cs typeface="Arial"/>
                <a:sym typeface="Arial"/>
              </a:defRPr>
            </a:lvl1pPr>
          </a:lstStyle>
          <a:p>
            <a:r>
              <a:t>Click to edit text</a:t>
            </a:r>
          </a:p>
        </p:txBody>
      </p:sp>
      <p:sp>
        <p:nvSpPr>
          <p:cNvPr id="36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977602682"/>
      </p:ext>
    </p:extLst>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tx">
  <p:cSld name="Title Only">
    <p:bg>
      <p:bgPr>
        <a:solidFill>
          <a:srgbClr val="012838"/>
        </a:solidFill>
        <a:effectLst/>
      </p:bgPr>
    </p:bg>
    <p:spTree>
      <p:nvGrpSpPr>
        <p:cNvPr id="1" name=""/>
        <p:cNvGrpSpPr/>
        <p:nvPr/>
      </p:nvGrpSpPr>
      <p:grpSpPr>
        <a:xfrm>
          <a:off x="0" y="0"/>
          <a:ext cx="0" cy="0"/>
          <a:chOff x="0" y="0"/>
          <a:chExt cx="0" cy="0"/>
        </a:xfrm>
      </p:grpSpPr>
      <p:sp>
        <p:nvSpPr>
          <p:cNvPr id="370"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1"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72"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73"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74"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75"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76"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7711982"/>
      </p:ext>
    </p:extLst>
  </p:cSld>
  <p:clrMapOvr>
    <a:masterClrMapping/>
  </p:clrMapOvr>
  <p:transition spd="med"/>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tx">
  <p:cSld name="1_Title and Three Content">
    <p:bg>
      <p:bgPr>
        <a:solidFill>
          <a:srgbClr val="012838"/>
        </a:solidFill>
        <a:effectLst/>
      </p:bgPr>
    </p:bg>
    <p:spTree>
      <p:nvGrpSpPr>
        <p:cNvPr id="1" name=""/>
        <p:cNvGrpSpPr/>
        <p:nvPr/>
      </p:nvGrpSpPr>
      <p:grpSpPr>
        <a:xfrm>
          <a:off x="0" y="0"/>
          <a:ext cx="0" cy="0"/>
          <a:chOff x="0" y="0"/>
          <a:chExt cx="0" cy="0"/>
        </a:xfrm>
      </p:grpSpPr>
      <p:sp>
        <p:nvSpPr>
          <p:cNvPr id="383"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4"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385"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386"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387"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388"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389" name="Body Level One…"/>
          <p:cNvSpPr txBox="1">
            <a:spLocks noGrp="1"/>
          </p:cNvSpPr>
          <p:nvPr>
            <p:ph type="body" sz="quarter" idx="1" hasCustomPrompt="1"/>
          </p:nvPr>
        </p:nvSpPr>
        <p:spPr>
          <a:xfrm>
            <a:off x="8382000" y="2005583"/>
            <a:ext cx="3200400" cy="3140076"/>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solidFill>
                  <a:srgbClr val="FFFFFF"/>
                </a:solidFill>
                <a:latin typeface="Arial"/>
                <a:ea typeface="Arial"/>
                <a:cs typeface="Arial"/>
                <a:sym typeface="Arial"/>
              </a:defRPr>
            </a:lvl1pPr>
            <a:lvl2pPr marL="628650" indent="-171450" algn="ctr">
              <a:spcBef>
                <a:spcPts val="0"/>
              </a:spcBef>
              <a:buClrTx/>
              <a:buSzPct val="100000"/>
              <a:buFontTx/>
              <a:buChar char="•"/>
              <a:defRPr sz="1800">
                <a:solidFill>
                  <a:srgbClr val="FFFFFF"/>
                </a:solidFill>
                <a:latin typeface="Arial"/>
                <a:ea typeface="Arial"/>
                <a:cs typeface="Arial"/>
                <a:sym typeface="Arial"/>
              </a:defRPr>
            </a:lvl2pPr>
            <a:lvl3pPr marL="1120138" indent="-205738" algn="ctr">
              <a:spcBef>
                <a:spcPts val="0"/>
              </a:spcBef>
              <a:buClrTx/>
              <a:buFontTx/>
              <a:defRPr sz="1800">
                <a:solidFill>
                  <a:srgbClr val="FFFFFF"/>
                </a:solidFill>
                <a:latin typeface="Arial"/>
                <a:ea typeface="Arial"/>
                <a:cs typeface="Arial"/>
                <a:sym typeface="Arial"/>
              </a:defRPr>
            </a:lvl3pPr>
            <a:lvl4pPr marL="1600200" indent="-228600" algn="ctr">
              <a:spcBef>
                <a:spcPts val="0"/>
              </a:spcBef>
              <a:buClrTx/>
              <a:buFontTx/>
              <a:buChar char="•"/>
              <a:defRPr sz="1800">
                <a:solidFill>
                  <a:srgbClr val="FFFFFF"/>
                </a:solidFill>
                <a:latin typeface="Arial"/>
                <a:ea typeface="Arial"/>
                <a:cs typeface="Arial"/>
                <a:sym typeface="Arial"/>
              </a:defRPr>
            </a:lvl4pPr>
            <a:lvl5pPr marL="2057400" indent="-228600" algn="ctr">
              <a:spcBef>
                <a:spcPts val="0"/>
              </a:spcBef>
              <a:buClrTx/>
              <a:buFontTx/>
              <a:buChar char="•"/>
              <a:defRPr sz="1800">
                <a:solidFill>
                  <a:srgbClr val="FFFFFF"/>
                </a:solidFill>
                <a:latin typeface="Arial"/>
                <a:ea typeface="Arial"/>
                <a:cs typeface="Arial"/>
                <a:sym typeface="Arial"/>
              </a:defRPr>
            </a:lvl5pPr>
          </a:lstStyle>
          <a:p>
            <a:r>
              <a:t>body body body body body body body body body body body body body body body body body body body body body body body body</a:t>
            </a:r>
          </a:p>
          <a:p>
            <a:pPr lvl="1"/>
            <a:endParaRPr/>
          </a:p>
          <a:p>
            <a:pPr lvl="2"/>
            <a:endParaRPr/>
          </a:p>
          <a:p>
            <a:pPr lvl="3"/>
            <a:endParaRPr/>
          </a:p>
          <a:p>
            <a:pPr lvl="4"/>
            <a:endParaRPr/>
          </a:p>
        </p:txBody>
      </p:sp>
      <p:sp>
        <p:nvSpPr>
          <p:cNvPr id="390" name="Text Placeholder 5"/>
          <p:cNvSpPr>
            <a:spLocks noGrp="1"/>
          </p:cNvSpPr>
          <p:nvPr>
            <p:ph type="body" sz="quarter" idx="21" hasCustomPrompt="1"/>
          </p:nvPr>
        </p:nvSpPr>
        <p:spPr>
          <a:xfrm>
            <a:off x="4504452" y="2020331"/>
            <a:ext cx="3183097" cy="3119089"/>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1" name="Text Placeholder 5"/>
          <p:cNvSpPr>
            <a:spLocks noGrp="1"/>
          </p:cNvSpPr>
          <p:nvPr>
            <p:ph type="body" sz="quarter" idx="22" hasCustomPrompt="1"/>
          </p:nvPr>
        </p:nvSpPr>
        <p:spPr>
          <a:xfrm>
            <a:off x="618264" y="1989864"/>
            <a:ext cx="3183072" cy="3122747"/>
          </a:xfrm>
          <a:prstGeom prst="rect">
            <a:avLst/>
          </a:prstGeom>
          <a:ln w="9525">
            <a:solidFill>
              <a:srgbClr val="F5F5F5"/>
            </a:solidFill>
            <a:round/>
          </a:ln>
          <a:effectLst>
            <a:outerShdw blurRad="38100" dist="12700" dir="5400000" rotWithShape="0">
              <a:srgbClr val="000000">
                <a:alpha val="35000"/>
              </a:srgbClr>
            </a:outerShdw>
          </a:effectLst>
        </p:spPr>
        <p:txBody>
          <a:bodyPr lIns="365758" tIns="365758" rIns="365758" bIns="365758"/>
          <a:lstStyle>
            <a:lvl1pPr marL="0" indent="0" algn="ctr">
              <a:spcBef>
                <a:spcPts val="0"/>
              </a:spcBef>
              <a:buClrTx/>
              <a:buSzTx/>
              <a:buFontTx/>
              <a:buNone/>
              <a:defRPr sz="1800"/>
            </a:lvl1pPr>
          </a:lstStyle>
          <a:p>
            <a:r>
              <a:t>body body body body body body body body body body body body body body body body body body body body body body body body
body body body body</a:t>
            </a:r>
          </a:p>
        </p:txBody>
      </p:sp>
      <p:sp>
        <p:nvSpPr>
          <p:cNvPr id="392" name="Text Placeholder 13"/>
          <p:cNvSpPr>
            <a:spLocks noGrp="1"/>
          </p:cNvSpPr>
          <p:nvPr>
            <p:ph type="body" sz="quarter" idx="23" hasCustomPrompt="1"/>
          </p:nvPr>
        </p:nvSpPr>
        <p:spPr>
          <a:xfrm>
            <a:off x="8382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3" name="Text Placeholder 13"/>
          <p:cNvSpPr>
            <a:spLocks noGrp="1"/>
          </p:cNvSpPr>
          <p:nvPr>
            <p:ph type="body" sz="quarter" idx="24" hasCustomPrompt="1"/>
          </p:nvPr>
        </p:nvSpPr>
        <p:spPr>
          <a:xfrm>
            <a:off x="86106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4" name="Text Placeholder 13"/>
          <p:cNvSpPr>
            <a:spLocks noGrp="1"/>
          </p:cNvSpPr>
          <p:nvPr>
            <p:ph type="body" sz="quarter" idx="25" hasCustomPrompt="1"/>
          </p:nvPr>
        </p:nvSpPr>
        <p:spPr>
          <a:xfrm>
            <a:off x="4724400" y="2362200"/>
            <a:ext cx="2743200" cy="304800"/>
          </a:xfrm>
          <a:prstGeom prst="rect">
            <a:avLst/>
          </a:prstGeom>
        </p:spPr>
        <p:txBody>
          <a:bodyPr/>
          <a:lstStyle>
            <a:lvl1pPr marL="0" indent="0" algn="ctr" defTabSz="694944">
              <a:lnSpc>
                <a:spcPct val="90000"/>
              </a:lnSpc>
              <a:spcBef>
                <a:spcPts val="700"/>
              </a:spcBef>
              <a:buClrTx/>
              <a:buSzTx/>
              <a:buFontTx/>
              <a:buNone/>
              <a:defRPr sz="1500" b="1">
                <a:solidFill>
                  <a:srgbClr val="FFFFFF"/>
                </a:solidFill>
                <a:latin typeface="Arial"/>
                <a:ea typeface="Arial"/>
                <a:cs typeface="Arial"/>
                <a:sym typeface="Arial"/>
              </a:defRPr>
            </a:lvl1pPr>
          </a:lstStyle>
          <a:p>
            <a:r>
              <a:t>Subhead</a:t>
            </a:r>
          </a:p>
        </p:txBody>
      </p:sp>
      <p:sp>
        <p:nvSpPr>
          <p:cNvPr id="395"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057103433"/>
      </p:ext>
    </p:extLst>
  </p:cSld>
  <p:clrMapOvr>
    <a:masterClrMapping/>
  </p:clrMapOvr>
  <p:transition spd="med"/>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x">
  <p:cSld name="1_Title and 3 Images">
    <p:bg>
      <p:bgPr>
        <a:solidFill>
          <a:srgbClr val="012838"/>
        </a:solidFill>
        <a:effectLst/>
      </p:bgPr>
    </p:bg>
    <p:spTree>
      <p:nvGrpSpPr>
        <p:cNvPr id="1" name=""/>
        <p:cNvGrpSpPr/>
        <p:nvPr/>
      </p:nvGrpSpPr>
      <p:grpSpPr>
        <a:xfrm>
          <a:off x="0" y="0"/>
          <a:ext cx="0" cy="0"/>
          <a:chOff x="0" y="0"/>
          <a:chExt cx="0" cy="0"/>
        </a:xfrm>
      </p:grpSpPr>
      <p:sp>
        <p:nvSpPr>
          <p:cNvPr id="402"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3"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04"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05"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06"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07" name="Title Text"/>
          <p:cNvSpPr txBox="1">
            <a:spLocks noGrp="1"/>
          </p:cNvSpPr>
          <p:nvPr>
            <p:ph type="title"/>
          </p:nvPr>
        </p:nvSpPr>
        <p:spPr>
          <a:xfrm>
            <a:off x="277934" y="293873"/>
            <a:ext cx="11647366" cy="64922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08" name="Picture Placeholder 14"/>
          <p:cNvSpPr>
            <a:spLocks noGrp="1"/>
          </p:cNvSpPr>
          <p:nvPr>
            <p:ph type="pic" sz="quarter" idx="21"/>
          </p:nvPr>
        </p:nvSpPr>
        <p:spPr>
          <a:xfrm>
            <a:off x="4928244" y="1953117"/>
            <a:ext cx="2335513" cy="2071069"/>
          </a:xfrm>
          <a:prstGeom prst="rect">
            <a:avLst/>
          </a:prstGeom>
        </p:spPr>
        <p:txBody>
          <a:bodyPr lIns="91439" tIns="45719" rIns="91439" bIns="45719">
            <a:noAutofit/>
          </a:bodyPr>
          <a:lstStyle/>
          <a:p>
            <a:endParaRPr dirty="0"/>
          </a:p>
        </p:txBody>
      </p:sp>
      <p:sp>
        <p:nvSpPr>
          <p:cNvPr id="409" name="Body Level One…"/>
          <p:cNvSpPr txBox="1">
            <a:spLocks noGrp="1"/>
          </p:cNvSpPr>
          <p:nvPr>
            <p:ph type="body" sz="quarter" idx="1" hasCustomPrompt="1"/>
          </p:nvPr>
        </p:nvSpPr>
        <p:spPr>
          <a:xfrm>
            <a:off x="4922310" y="4024190"/>
            <a:ext cx="2347380" cy="1365956"/>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vl2pPr marL="628650" indent="-171450" algn="ctr">
              <a:spcBef>
                <a:spcPts val="0"/>
              </a:spcBef>
              <a:buClrTx/>
              <a:buSzPct val="100000"/>
              <a:buFontTx/>
              <a:buChar char="•"/>
              <a:defRPr sz="1800"/>
            </a:lvl2pPr>
            <a:lvl3pPr marL="1120138" indent="-205738" algn="ctr">
              <a:spcBef>
                <a:spcPts val="0"/>
              </a:spcBef>
              <a:buClrTx/>
              <a:buFontTx/>
              <a:defRPr sz="1800"/>
            </a:lvl3pPr>
            <a:lvl4pPr marL="1600200" indent="-228600" algn="ctr">
              <a:spcBef>
                <a:spcPts val="0"/>
              </a:spcBef>
              <a:buClrTx/>
              <a:buFontTx/>
              <a:buChar char="•"/>
              <a:defRPr sz="1800"/>
            </a:lvl4pPr>
            <a:lvl5pPr marL="2057400" indent="-228600" algn="ctr">
              <a:spcBef>
                <a:spcPts val="0"/>
              </a:spcBef>
              <a:buClrTx/>
              <a:buFontTx/>
              <a:buChar char="•"/>
              <a:defRPr sz="1800"/>
            </a:lvl5pPr>
          </a:lstStyle>
          <a:p>
            <a:r>
              <a:t>Click to edit title</a:t>
            </a:r>
          </a:p>
          <a:p>
            <a:pPr lvl="1"/>
            <a:endParaRPr/>
          </a:p>
          <a:p>
            <a:pPr lvl="2"/>
            <a:endParaRPr/>
          </a:p>
          <a:p>
            <a:pPr lvl="3"/>
            <a:endParaRPr/>
          </a:p>
          <a:p>
            <a:pPr lvl="4"/>
            <a:endParaRPr/>
          </a:p>
        </p:txBody>
      </p:sp>
      <p:sp>
        <p:nvSpPr>
          <p:cNvPr id="410" name="Text Placeholder 4"/>
          <p:cNvSpPr>
            <a:spLocks noGrp="1"/>
          </p:cNvSpPr>
          <p:nvPr>
            <p:ph type="body" sz="quarter" idx="22" hasCustomPrompt="1"/>
          </p:nvPr>
        </p:nvSpPr>
        <p:spPr>
          <a:xfrm>
            <a:off x="5088878"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1" name="Picture Placeholder 14"/>
          <p:cNvSpPr>
            <a:spLocks noGrp="1"/>
          </p:cNvSpPr>
          <p:nvPr>
            <p:ph type="pic" sz="quarter" idx="23"/>
          </p:nvPr>
        </p:nvSpPr>
        <p:spPr>
          <a:xfrm>
            <a:off x="1490459" y="1953117"/>
            <a:ext cx="2335513" cy="2071069"/>
          </a:xfrm>
          <a:prstGeom prst="rect">
            <a:avLst/>
          </a:prstGeom>
        </p:spPr>
        <p:txBody>
          <a:bodyPr lIns="91439" tIns="45719" rIns="91439" bIns="45719">
            <a:noAutofit/>
          </a:bodyPr>
          <a:lstStyle/>
          <a:p>
            <a:endParaRPr dirty="0"/>
          </a:p>
        </p:txBody>
      </p:sp>
      <p:sp>
        <p:nvSpPr>
          <p:cNvPr id="412" name="Text Placeholder 5"/>
          <p:cNvSpPr>
            <a:spLocks noGrp="1"/>
          </p:cNvSpPr>
          <p:nvPr>
            <p:ph type="body" sz="quarter" idx="24" hasCustomPrompt="1"/>
          </p:nvPr>
        </p:nvSpPr>
        <p:spPr>
          <a:xfrm>
            <a:off x="1488292" y="4027959"/>
            <a:ext cx="2339845"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3" name="Text Placeholder 4"/>
          <p:cNvSpPr>
            <a:spLocks noGrp="1"/>
          </p:cNvSpPr>
          <p:nvPr>
            <p:ph type="body" sz="quarter" idx="25" hasCustomPrompt="1"/>
          </p:nvPr>
        </p:nvSpPr>
        <p:spPr>
          <a:xfrm>
            <a:off x="1651093" y="4244697"/>
            <a:ext cx="2014243"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4" name="Picture Placeholder 14"/>
          <p:cNvSpPr>
            <a:spLocks noGrp="1"/>
          </p:cNvSpPr>
          <p:nvPr>
            <p:ph type="pic" sz="quarter" idx="26"/>
          </p:nvPr>
        </p:nvSpPr>
        <p:spPr>
          <a:xfrm>
            <a:off x="8360095" y="1953117"/>
            <a:ext cx="2335513" cy="2071069"/>
          </a:xfrm>
          <a:prstGeom prst="rect">
            <a:avLst/>
          </a:prstGeom>
        </p:spPr>
        <p:txBody>
          <a:bodyPr lIns="91439" tIns="45719" rIns="91439" bIns="45719">
            <a:noAutofit/>
          </a:bodyPr>
          <a:lstStyle/>
          <a:p>
            <a:endParaRPr dirty="0"/>
          </a:p>
        </p:txBody>
      </p:sp>
      <p:sp>
        <p:nvSpPr>
          <p:cNvPr id="415" name="Text Placeholder 5"/>
          <p:cNvSpPr>
            <a:spLocks noGrp="1"/>
          </p:cNvSpPr>
          <p:nvPr>
            <p:ph type="body" sz="quarter" idx="27" hasCustomPrompt="1"/>
          </p:nvPr>
        </p:nvSpPr>
        <p:spPr>
          <a:xfrm>
            <a:off x="8357927" y="4027959"/>
            <a:ext cx="2339844" cy="1358418"/>
          </a:xfrm>
          <a:prstGeom prst="rect">
            <a:avLst/>
          </a:prstGeom>
          <a:solidFill>
            <a:schemeClr val="accent6"/>
          </a:solidFill>
          <a:effectLst>
            <a:outerShdw blurRad="38100" dist="12700" dir="5400000" rotWithShape="0">
              <a:srgbClr val="000000">
                <a:alpha val="35000"/>
              </a:srgbClr>
            </a:outerShdw>
          </a:effectLst>
        </p:spPr>
        <p:txBody>
          <a:bodyPr lIns="91438" tIns="91438" rIns="91438" bIns="91438"/>
          <a:lstStyle>
            <a:lvl1pPr marL="0" indent="0" algn="ctr">
              <a:spcBef>
                <a:spcPts val="0"/>
              </a:spcBef>
              <a:buClrTx/>
              <a:buSzTx/>
              <a:buFontTx/>
              <a:buNone/>
              <a:defRPr sz="1800"/>
            </a:lvl1pPr>
          </a:lstStyle>
          <a:p>
            <a:r>
              <a:t>Click to edit title</a:t>
            </a:r>
          </a:p>
        </p:txBody>
      </p:sp>
      <p:sp>
        <p:nvSpPr>
          <p:cNvPr id="416" name="Text Placeholder 4"/>
          <p:cNvSpPr>
            <a:spLocks noGrp="1"/>
          </p:cNvSpPr>
          <p:nvPr>
            <p:ph type="body" sz="quarter" idx="28" hasCustomPrompt="1"/>
          </p:nvPr>
        </p:nvSpPr>
        <p:spPr>
          <a:xfrm>
            <a:off x="8520727" y="4244697"/>
            <a:ext cx="2014244" cy="531838"/>
          </a:xfrm>
          <a:prstGeom prst="rect">
            <a:avLst/>
          </a:prstGeom>
        </p:spPr>
        <p:txBody>
          <a:bodyPr lIns="0" tIns="0" rIns="0" bIns="0" anchor="ctr"/>
          <a:lstStyle>
            <a:lvl1pPr marL="0" indent="0" algn="ctr" defTabSz="877822">
              <a:lnSpc>
                <a:spcPct val="90000"/>
              </a:lnSpc>
              <a:spcBef>
                <a:spcPts val="900"/>
              </a:spcBef>
              <a:buClrTx/>
              <a:buSzTx/>
              <a:buFontTx/>
              <a:buNone/>
              <a:defRPr sz="1900">
                <a:solidFill>
                  <a:srgbClr val="FFFFFF"/>
                </a:solidFill>
                <a:latin typeface="Arial"/>
                <a:ea typeface="Arial"/>
                <a:cs typeface="Arial"/>
                <a:sym typeface="Arial"/>
              </a:defRPr>
            </a:lvl1pPr>
          </a:lstStyle>
          <a:p>
            <a:r>
              <a:t>Click to enter first and last name</a:t>
            </a:r>
          </a:p>
        </p:txBody>
      </p:sp>
      <p:sp>
        <p:nvSpPr>
          <p:cNvPr id="41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270893251"/>
      </p:ext>
    </p:extLst>
  </p:cSld>
  <p:clrMapOvr>
    <a:masterClrMapping/>
  </p:clrMapOvr>
  <p:transition spd="med"/>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x">
  <p:cSld name="Image and Text">
    <p:bg>
      <p:bgPr>
        <a:solidFill>
          <a:srgbClr val="012838"/>
        </a:solidFill>
        <a:effectLst/>
      </p:bgPr>
    </p:bg>
    <p:spTree>
      <p:nvGrpSpPr>
        <p:cNvPr id="1" name=""/>
        <p:cNvGrpSpPr/>
        <p:nvPr/>
      </p:nvGrpSpPr>
      <p:grpSpPr>
        <a:xfrm>
          <a:off x="0" y="0"/>
          <a:ext cx="0" cy="0"/>
          <a:chOff x="0" y="0"/>
          <a:chExt cx="0" cy="0"/>
        </a:xfrm>
      </p:grpSpPr>
      <p:sp>
        <p:nvSpPr>
          <p:cNvPr id="424" name="Rectangle 9"/>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5" name="Rounded Rectangle 13"/>
          <p:cNvSpPr/>
          <p:nvPr/>
        </p:nvSpPr>
        <p:spPr>
          <a:xfrm>
            <a:off x="3815398" y="1066800"/>
            <a:ext cx="6509702" cy="4273995"/>
          </a:xfrm>
          <a:prstGeom prst="roundRect">
            <a:avLst>
              <a:gd name="adj" fmla="val 0"/>
            </a:avLst>
          </a:prstGeom>
          <a:solidFill>
            <a:schemeClr val="accent4"/>
          </a:solidFill>
          <a:ln w="12700">
            <a:miter lim="400000"/>
          </a:ln>
        </p:spPr>
        <p:txBody>
          <a:bodyPr lIns="45718" tIns="45718" rIns="45718" bIns="45718"/>
          <a:lstStyle/>
          <a:p>
            <a:pPr>
              <a:defRPr>
                <a:solidFill>
                  <a:srgbClr val="FFFFFF"/>
                </a:solidFill>
                <a:latin typeface="Arial"/>
                <a:ea typeface="Arial"/>
                <a:cs typeface="Arial"/>
                <a:sym typeface="Arial"/>
              </a:defRPr>
            </a:pPr>
            <a:endParaRPr dirty="0"/>
          </a:p>
        </p:txBody>
      </p:sp>
      <p:sp>
        <p:nvSpPr>
          <p:cNvPr id="426" name="Rectangle 14"/>
          <p:cNvSpPr/>
          <p:nvPr/>
        </p:nvSpPr>
        <p:spPr>
          <a:xfrm>
            <a:off x="1866900" y="1600199"/>
            <a:ext cx="3111500" cy="3159349"/>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27" name="Picture Placeholder 14"/>
          <p:cNvSpPr>
            <a:spLocks noGrp="1"/>
          </p:cNvSpPr>
          <p:nvPr>
            <p:ph type="pic" sz="quarter" idx="21"/>
          </p:nvPr>
        </p:nvSpPr>
        <p:spPr>
          <a:xfrm>
            <a:off x="1866900" y="1600200"/>
            <a:ext cx="3111500" cy="3159346"/>
          </a:xfrm>
          <a:prstGeom prst="rect">
            <a:avLst/>
          </a:prstGeom>
        </p:spPr>
        <p:txBody>
          <a:bodyPr lIns="91439" tIns="45719" rIns="91439" bIns="45719">
            <a:noAutofit/>
          </a:bodyPr>
          <a:lstStyle/>
          <a:p>
            <a:endParaRPr dirty="0"/>
          </a:p>
        </p:txBody>
      </p:sp>
      <p:sp>
        <p:nvSpPr>
          <p:cNvPr id="428" name="Body Level One…"/>
          <p:cNvSpPr txBox="1">
            <a:spLocks noGrp="1"/>
          </p:cNvSpPr>
          <p:nvPr>
            <p:ph type="body" sz="quarter" idx="1" hasCustomPrompt="1"/>
          </p:nvPr>
        </p:nvSpPr>
        <p:spPr>
          <a:xfrm>
            <a:off x="4978400" y="2839928"/>
            <a:ext cx="5346700" cy="457202"/>
          </a:xfrm>
          <a:prstGeom prst="rect">
            <a:avLst/>
          </a:prstGeom>
        </p:spPr>
        <p:txBody>
          <a:bodyPr anchor="ctr"/>
          <a:lstStyle>
            <a:lvl1pPr marL="0" indent="0" algn="ctr">
              <a:lnSpc>
                <a:spcPct val="90000"/>
              </a:lnSpc>
              <a:spcBef>
                <a:spcPts val="1000"/>
              </a:spcBef>
              <a:buClrTx/>
              <a:buSzTx/>
              <a:buFontTx/>
              <a:buNone/>
              <a:defRPr sz="3200" b="1">
                <a:solidFill>
                  <a:srgbClr val="FFFFFF"/>
                </a:solidFill>
                <a:latin typeface="Arial"/>
                <a:ea typeface="Arial"/>
                <a:cs typeface="Arial"/>
                <a:sym typeface="Arial"/>
              </a:defRPr>
            </a:lvl1pPr>
            <a:lvl2pPr marL="0" indent="0" algn="ctr">
              <a:lnSpc>
                <a:spcPct val="90000"/>
              </a:lnSpc>
              <a:spcBef>
                <a:spcPts val="1000"/>
              </a:spcBef>
              <a:buClrTx/>
              <a:buSzTx/>
              <a:buFontTx/>
              <a:buNone/>
              <a:defRPr sz="3200" b="1">
                <a:solidFill>
                  <a:srgbClr val="FFFFFF"/>
                </a:solidFill>
                <a:latin typeface="Arial"/>
                <a:ea typeface="Arial"/>
                <a:cs typeface="Arial"/>
                <a:sym typeface="Arial"/>
              </a:defRPr>
            </a:lvl2pPr>
            <a:lvl3pPr marL="0" indent="0" algn="ctr">
              <a:lnSpc>
                <a:spcPct val="90000"/>
              </a:lnSpc>
              <a:spcBef>
                <a:spcPts val="1000"/>
              </a:spcBef>
              <a:buClrTx/>
              <a:buSzTx/>
              <a:buFontTx/>
              <a:buNone/>
              <a:defRPr sz="3200" b="1">
                <a:solidFill>
                  <a:srgbClr val="FFFFFF"/>
                </a:solidFill>
                <a:latin typeface="Arial"/>
                <a:ea typeface="Arial"/>
                <a:cs typeface="Arial"/>
                <a:sym typeface="Arial"/>
              </a:defRPr>
            </a:lvl3pPr>
            <a:lvl4pPr marL="0" indent="0" algn="ctr">
              <a:lnSpc>
                <a:spcPct val="90000"/>
              </a:lnSpc>
              <a:spcBef>
                <a:spcPts val="1000"/>
              </a:spcBef>
              <a:buClrTx/>
              <a:buSzTx/>
              <a:buFontTx/>
              <a:buNone/>
              <a:defRPr sz="3200" b="1">
                <a:solidFill>
                  <a:srgbClr val="FFFFFF"/>
                </a:solidFill>
                <a:latin typeface="Arial"/>
                <a:ea typeface="Arial"/>
                <a:cs typeface="Arial"/>
                <a:sym typeface="Arial"/>
              </a:defRPr>
            </a:lvl4pPr>
            <a:lvl5pPr marL="0" indent="0" algn="ctr">
              <a:lnSpc>
                <a:spcPct val="90000"/>
              </a:lnSpc>
              <a:spcBef>
                <a:spcPts val="1000"/>
              </a:spcBef>
              <a:buClrTx/>
              <a:buSzTx/>
              <a:buFontTx/>
              <a:buNone/>
              <a:defRPr sz="3200" b="1">
                <a:solidFill>
                  <a:srgbClr val="FFFFFF"/>
                </a:solidFill>
                <a:latin typeface="Arial"/>
                <a:ea typeface="Arial"/>
                <a:cs typeface="Arial"/>
                <a:sym typeface="Arial"/>
              </a:defRPr>
            </a:lvl5pPr>
          </a:lstStyle>
          <a:p>
            <a:r>
              <a:t>First &amp; Last Name</a:t>
            </a:r>
          </a:p>
          <a:p>
            <a:pPr lvl="1"/>
            <a:endParaRPr/>
          </a:p>
          <a:p>
            <a:pPr lvl="2"/>
            <a:endParaRPr/>
          </a:p>
          <a:p>
            <a:pPr lvl="3"/>
            <a:endParaRPr/>
          </a:p>
          <a:p>
            <a:pPr lvl="4"/>
            <a:endParaRPr/>
          </a:p>
        </p:txBody>
      </p:sp>
      <p:sp>
        <p:nvSpPr>
          <p:cNvPr id="429" name="Text Placeholder 22"/>
          <p:cNvSpPr>
            <a:spLocks noGrp="1"/>
          </p:cNvSpPr>
          <p:nvPr>
            <p:ph type="body" sz="quarter" idx="22" hasCustomPrompt="1"/>
          </p:nvPr>
        </p:nvSpPr>
        <p:spPr>
          <a:xfrm>
            <a:off x="4978400" y="3352800"/>
            <a:ext cx="5346700" cy="381000"/>
          </a:xfrm>
          <a:prstGeom prst="rect">
            <a:avLst/>
          </a:prstGeom>
        </p:spPr>
        <p:txBody>
          <a:bodyPr anchor="ctr"/>
          <a:lstStyle>
            <a:lvl1pPr marL="0" indent="0" algn="ctr" defTabSz="804672">
              <a:lnSpc>
                <a:spcPct val="90000"/>
              </a:lnSpc>
              <a:spcBef>
                <a:spcPts val="800"/>
              </a:spcBef>
              <a:buClrTx/>
              <a:buSzTx/>
              <a:buFontTx/>
              <a:buNone/>
              <a:defRPr sz="2100">
                <a:solidFill>
                  <a:srgbClr val="FFFFFF"/>
                </a:solidFill>
                <a:latin typeface="Arial"/>
                <a:ea typeface="Arial"/>
                <a:cs typeface="Arial"/>
                <a:sym typeface="Arial"/>
              </a:defRPr>
            </a:lvl1pPr>
          </a:lstStyle>
          <a:p>
            <a:r>
              <a:t>Title</a:t>
            </a:r>
          </a:p>
        </p:txBody>
      </p:sp>
      <p:sp>
        <p:nvSpPr>
          <p:cNvPr id="43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31" name="Picture 21" descr="Picture 2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3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66833082"/>
      </p:ext>
    </p:extLst>
  </p:cSld>
  <p:clrMapOvr>
    <a:masterClrMapping/>
  </p:clrMapOvr>
  <p:transition spd="med"/>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x">
  <p:cSld name="2_Blank">
    <p:bg>
      <p:bgPr>
        <a:solidFill>
          <a:srgbClr val="012838"/>
        </a:solidFill>
        <a:effectLst/>
      </p:bgPr>
    </p:bg>
    <p:spTree>
      <p:nvGrpSpPr>
        <p:cNvPr id="1" name=""/>
        <p:cNvGrpSpPr/>
        <p:nvPr/>
      </p:nvGrpSpPr>
      <p:grpSpPr>
        <a:xfrm>
          <a:off x="0" y="0"/>
          <a:ext cx="0" cy="0"/>
          <a:chOff x="0" y="0"/>
          <a:chExt cx="0" cy="0"/>
        </a:xfrm>
      </p:grpSpPr>
      <p:sp>
        <p:nvSpPr>
          <p:cNvPr id="439" name="Rectangle 10"/>
          <p:cNvSpPr/>
          <p:nvPr/>
        </p:nvSpPr>
        <p:spPr>
          <a:xfrm rot="10800000">
            <a:off x="-2" y="-1"/>
            <a:ext cx="12192003"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40" name="Rectangle 4"/>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41"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42"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267550959"/>
      </p:ext>
    </p:extLst>
  </p:cSld>
  <p:clrMapOvr>
    <a:masterClrMapping/>
  </p:clrMapOvr>
  <p:transition spd="med"/>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x">
  <p:cSld name="1_Title and Text Left_Content Right">
    <p:bg>
      <p:bgPr>
        <a:solidFill>
          <a:srgbClr val="012838"/>
        </a:solidFill>
        <a:effectLst/>
      </p:bgPr>
    </p:bg>
    <p:spTree>
      <p:nvGrpSpPr>
        <p:cNvPr id="1" name=""/>
        <p:cNvGrpSpPr/>
        <p:nvPr/>
      </p:nvGrpSpPr>
      <p:grpSpPr>
        <a:xfrm>
          <a:off x="0" y="0"/>
          <a:ext cx="0" cy="0"/>
          <a:chOff x="0" y="0"/>
          <a:chExt cx="0" cy="0"/>
        </a:xfrm>
      </p:grpSpPr>
      <p:sp>
        <p:nvSpPr>
          <p:cNvPr id="44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5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5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5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54" name="Title Text"/>
          <p:cNvSpPr txBox="1">
            <a:spLocks noGrp="1"/>
          </p:cNvSpPr>
          <p:nvPr>
            <p:ph type="title"/>
          </p:nvPr>
        </p:nvSpPr>
        <p:spPr>
          <a:xfrm>
            <a:off x="277934" y="295773"/>
            <a:ext cx="5498278"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55" name="Body Level One…"/>
          <p:cNvSpPr txBox="1">
            <a:spLocks noGrp="1"/>
          </p:cNvSpPr>
          <p:nvPr>
            <p:ph type="body" sz="half" idx="1"/>
          </p:nvPr>
        </p:nvSpPr>
        <p:spPr>
          <a:xfrm>
            <a:off x="277934" y="1535080"/>
            <a:ext cx="5498278" cy="4332319"/>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5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5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91562646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139197228"/>
      </p:ext>
    </p:extLst>
  </p:cSld>
  <p:clrMapOvr>
    <a:overrideClrMapping bg1="lt1" tx1="dk1" bg2="lt2" tx2="dk2" accent1="accent1" accent2="accent2" accent3="accent3" accent4="accent4" accent5="accent5" accent6="accent6" hlink="hlink" folHlink="folHlink"/>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tx">
  <p:cSld name="1_Title and Text Left_Text Right">
    <p:bg>
      <p:bgPr>
        <a:solidFill>
          <a:srgbClr val="012838"/>
        </a:solidFill>
        <a:effectLst/>
      </p:bgPr>
    </p:bg>
    <p:spTree>
      <p:nvGrpSpPr>
        <p:cNvPr id="1" name=""/>
        <p:cNvGrpSpPr/>
        <p:nvPr/>
      </p:nvGrpSpPr>
      <p:grpSpPr>
        <a:xfrm>
          <a:off x="0" y="0"/>
          <a:ext cx="0" cy="0"/>
          <a:chOff x="0" y="0"/>
          <a:chExt cx="0" cy="0"/>
        </a:xfrm>
      </p:grpSpPr>
      <p:sp>
        <p:nvSpPr>
          <p:cNvPr id="464"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5"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66"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467"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68"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469" name="Rectangle 5"/>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70" name="Title Text"/>
          <p:cNvSpPr txBox="1">
            <a:spLocks noGrp="1"/>
          </p:cNvSpPr>
          <p:nvPr>
            <p:ph type="title"/>
          </p:nvPr>
        </p:nvSpPr>
        <p:spPr>
          <a:xfrm>
            <a:off x="277934" y="295773"/>
            <a:ext cx="5495546" cy="649224"/>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471" name="Body Level One…"/>
          <p:cNvSpPr txBox="1">
            <a:spLocks noGrp="1"/>
          </p:cNvSpPr>
          <p:nvPr>
            <p:ph type="body" sz="half" idx="1"/>
          </p:nvPr>
        </p:nvSpPr>
        <p:spPr>
          <a:xfrm>
            <a:off x="277934" y="1535080"/>
            <a:ext cx="5498278" cy="4332321"/>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72" name="Text Placeholder 4"/>
          <p:cNvSpPr>
            <a:spLocks noGrp="1"/>
          </p:cNvSpPr>
          <p:nvPr>
            <p:ph type="body" sz="half" idx="21"/>
          </p:nvPr>
        </p:nvSpPr>
        <p:spPr>
          <a:xfrm>
            <a:off x="6429754"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473"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2537168774"/>
      </p:ext>
    </p:extLst>
  </p:cSld>
  <p:clrMapOvr>
    <a:masterClrMapping/>
  </p:clrMapOvr>
  <p:transition spd="med"/>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x">
  <p:cSld name="Title and Text Left Multiple_Content Right">
    <p:bg>
      <p:bgPr>
        <a:solidFill>
          <a:srgbClr val="012838"/>
        </a:solidFill>
        <a:effectLst/>
      </p:bgPr>
    </p:bg>
    <p:spTree>
      <p:nvGrpSpPr>
        <p:cNvPr id="1" name=""/>
        <p:cNvGrpSpPr/>
        <p:nvPr/>
      </p:nvGrpSpPr>
      <p:grpSpPr>
        <a:xfrm>
          <a:off x="0" y="0"/>
          <a:ext cx="0" cy="0"/>
          <a:chOff x="0" y="0"/>
          <a:chExt cx="0" cy="0"/>
        </a:xfrm>
      </p:grpSpPr>
      <p:sp>
        <p:nvSpPr>
          <p:cNvPr id="480" name="Rectangle 15"/>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81" name="Click to edit Master title multiple lines"/>
          <p:cNvSpPr txBox="1">
            <a:spLocks noGrp="1"/>
          </p:cNvSpPr>
          <p:nvPr>
            <p:ph type="title" hasCustomPrompt="1"/>
          </p:nvPr>
        </p:nvSpPr>
        <p:spPr>
          <a:xfrm>
            <a:off x="277934" y="295773"/>
            <a:ext cx="5498278"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82"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83"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84" name="Rectangle 8"/>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485" name="Picture 14" descr="Picture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486" name="Picture Placeholder 4"/>
          <p:cNvSpPr>
            <a:spLocks noGrp="1"/>
          </p:cNvSpPr>
          <p:nvPr>
            <p:ph type="pic" idx="21"/>
          </p:nvPr>
        </p:nvSpPr>
        <p:spPr>
          <a:xfrm>
            <a:off x="6096000" y="0"/>
            <a:ext cx="6099048" cy="6217921"/>
          </a:xfrm>
          <a:prstGeom prst="rect">
            <a:avLst/>
          </a:prstGeom>
        </p:spPr>
        <p:txBody>
          <a:bodyPr lIns="91439" tIns="45719" rIns="91439" bIns="45719">
            <a:noAutofit/>
          </a:bodyPr>
          <a:lstStyle/>
          <a:p>
            <a:endParaRPr dirty="0"/>
          </a:p>
        </p:txBody>
      </p:sp>
      <p:sp>
        <p:nvSpPr>
          <p:cNvPr id="487"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708753905"/>
      </p:ext>
    </p:extLst>
  </p:cSld>
  <p:clrMapOvr>
    <a:masterClrMapping/>
  </p:clrMapOvr>
  <p:transition spd="med"/>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x">
  <p:cSld name="Title and Text Left Multiple_Text Right">
    <p:bg>
      <p:bgPr>
        <a:solidFill>
          <a:srgbClr val="012838"/>
        </a:solidFill>
        <a:effectLst/>
      </p:bgPr>
    </p:bg>
    <p:spTree>
      <p:nvGrpSpPr>
        <p:cNvPr id="1" name=""/>
        <p:cNvGrpSpPr/>
        <p:nvPr/>
      </p:nvGrpSpPr>
      <p:grpSpPr>
        <a:xfrm>
          <a:off x="0" y="0"/>
          <a:ext cx="0" cy="0"/>
          <a:chOff x="0" y="0"/>
          <a:chExt cx="0" cy="0"/>
        </a:xfrm>
      </p:grpSpPr>
      <p:sp>
        <p:nvSpPr>
          <p:cNvPr id="494" name="Rectangle 16"/>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5" name="Rectangle 8"/>
          <p:cNvSpPr/>
          <p:nvPr/>
        </p:nvSpPr>
        <p:spPr>
          <a:xfrm>
            <a:off x="6096000" y="-2"/>
            <a:ext cx="6096000" cy="6208774"/>
          </a:xfrm>
          <a:prstGeom prst="rect">
            <a:avLst/>
          </a:prstGeom>
          <a:solidFill>
            <a:srgbClr val="FFFFFF">
              <a:alpha val="10000"/>
            </a:srgbClr>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496" name="Click to edit Master title multiple lines"/>
          <p:cNvSpPr txBox="1">
            <a:spLocks noGrp="1"/>
          </p:cNvSpPr>
          <p:nvPr>
            <p:ph type="title" hasCustomPrompt="1"/>
          </p:nvPr>
        </p:nvSpPr>
        <p:spPr>
          <a:xfrm>
            <a:off x="277934" y="295773"/>
            <a:ext cx="5495546" cy="1143001"/>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Click to edit Master title multiple lines</a:t>
            </a:r>
          </a:p>
        </p:txBody>
      </p:sp>
      <p:sp>
        <p:nvSpPr>
          <p:cNvPr id="497" name="Body Level One…"/>
          <p:cNvSpPr txBox="1">
            <a:spLocks noGrp="1"/>
          </p:cNvSpPr>
          <p:nvPr>
            <p:ph type="body" sz="half" idx="1"/>
          </p:nvPr>
        </p:nvSpPr>
        <p:spPr>
          <a:xfrm>
            <a:off x="277934" y="2019063"/>
            <a:ext cx="5498278" cy="3848337"/>
          </a:xfrm>
          <a:prstGeom prst="rect">
            <a:avLst/>
          </a:prstGeom>
        </p:spPr>
        <p:txBody>
          <a:bodyPr/>
          <a:lstStyle>
            <a:lvl1pPr marL="0" indent="0">
              <a:lnSpc>
                <a:spcPct val="90000"/>
              </a:lnSpc>
              <a:spcBef>
                <a:spcPts val="1000"/>
              </a:spcBef>
              <a:buClrTx/>
              <a:buSzTx/>
              <a:buFontTx/>
              <a:buNone/>
              <a:defRPr>
                <a:solidFill>
                  <a:srgbClr val="FFFFFF"/>
                </a:solidFill>
                <a:latin typeface="Arial"/>
                <a:ea typeface="Arial"/>
                <a:cs typeface="Arial"/>
                <a:sym typeface="Arial"/>
              </a:defRPr>
            </a:lvl1pPr>
            <a:lvl2pPr marL="0" indent="0">
              <a:lnSpc>
                <a:spcPct val="90000"/>
              </a:lnSpc>
              <a:spcBef>
                <a:spcPts val="1000"/>
              </a:spcBef>
              <a:buClrTx/>
              <a:buSzTx/>
              <a:buFontTx/>
              <a:buNone/>
              <a:defRPr>
                <a:solidFill>
                  <a:srgbClr val="FFFFFF"/>
                </a:solidFill>
                <a:latin typeface="Arial"/>
                <a:ea typeface="Arial"/>
                <a:cs typeface="Arial"/>
                <a:sym typeface="Arial"/>
              </a:defRPr>
            </a:lvl2pPr>
            <a:lvl3pPr marL="0" indent="0">
              <a:lnSpc>
                <a:spcPct val="90000"/>
              </a:lnSpc>
              <a:spcBef>
                <a:spcPts val="1000"/>
              </a:spcBef>
              <a:buClrTx/>
              <a:buSzTx/>
              <a:buFontTx/>
              <a:buNone/>
              <a:defRPr>
                <a:solidFill>
                  <a:srgbClr val="FFFFFF"/>
                </a:solidFill>
                <a:latin typeface="Arial"/>
                <a:ea typeface="Arial"/>
                <a:cs typeface="Arial"/>
                <a:sym typeface="Arial"/>
              </a:defRPr>
            </a:lvl3pPr>
            <a:lvl4pPr marL="0" indent="0">
              <a:lnSpc>
                <a:spcPct val="90000"/>
              </a:lnSpc>
              <a:spcBef>
                <a:spcPts val="1000"/>
              </a:spcBef>
              <a:buClrTx/>
              <a:buSzTx/>
              <a:buFontTx/>
              <a:buNone/>
              <a:defRPr>
                <a:solidFill>
                  <a:srgbClr val="FFFFFF"/>
                </a:solidFill>
                <a:latin typeface="Arial"/>
                <a:ea typeface="Arial"/>
                <a:cs typeface="Arial"/>
                <a:sym typeface="Arial"/>
              </a:defRPr>
            </a:lvl4pPr>
            <a:lvl5pPr marL="0" indent="0">
              <a:lnSpc>
                <a:spcPct val="90000"/>
              </a:lnSpc>
              <a:spcBef>
                <a:spcPts val="1000"/>
              </a:spcBef>
              <a:buClrTx/>
              <a:buSzTx/>
              <a:buFontTx/>
              <a:buNone/>
              <a:defRPr>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98" name="Straight Connector 13"/>
          <p:cNvSpPr/>
          <p:nvPr/>
        </p:nvSpPr>
        <p:spPr>
          <a:xfrm>
            <a:off x="406400" y="1476766"/>
            <a:ext cx="711200" cy="3"/>
          </a:xfrm>
          <a:prstGeom prst="line">
            <a:avLst/>
          </a:prstGeom>
          <a:ln w="28575">
            <a:solidFill>
              <a:srgbClr val="FFFFFF"/>
            </a:solidFill>
            <a:miter/>
          </a:ln>
        </p:spPr>
        <p:txBody>
          <a:bodyPr lIns="45718" tIns="45718" rIns="45718" bIns="45718"/>
          <a:lstStyle/>
          <a:p>
            <a:endParaRPr dirty="0"/>
          </a:p>
        </p:txBody>
      </p:sp>
      <p:sp>
        <p:nvSpPr>
          <p:cNvPr id="499" name="Text Placeholder 4"/>
          <p:cNvSpPr>
            <a:spLocks noGrp="1"/>
          </p:cNvSpPr>
          <p:nvPr>
            <p:ph type="body" sz="half" idx="21"/>
          </p:nvPr>
        </p:nvSpPr>
        <p:spPr>
          <a:xfrm>
            <a:off x="6418522" y="419100"/>
            <a:ext cx="5495546" cy="5448300"/>
          </a:xfrm>
          <a:prstGeom prst="rect">
            <a:avLst/>
          </a:prstGeom>
        </p:spPr>
        <p:txBody>
          <a:bodyPr anchor="ctr"/>
          <a:lstStyle/>
          <a:p>
            <a:pPr marL="228600" indent="-228600">
              <a:lnSpc>
                <a:spcPct val="90000"/>
              </a:lnSpc>
              <a:spcBef>
                <a:spcPts val="1000"/>
              </a:spcBef>
              <a:buClrTx/>
              <a:buFont typeface="Arial"/>
              <a:buChar char="•"/>
              <a:defRPr>
                <a:solidFill>
                  <a:srgbClr val="333333"/>
                </a:solidFill>
                <a:latin typeface="Arial"/>
                <a:ea typeface="Arial"/>
                <a:cs typeface="Arial"/>
                <a:sym typeface="Arial"/>
              </a:defRPr>
            </a:pPr>
            <a:endParaRPr/>
          </a:p>
        </p:txBody>
      </p:sp>
      <p:sp>
        <p:nvSpPr>
          <p:cNvPr id="500" name="Rectangle 12"/>
          <p:cNvSpPr/>
          <p:nvPr/>
        </p:nvSpPr>
        <p:spPr>
          <a:xfrm>
            <a:off x="0" y="6212925"/>
            <a:ext cx="12192000"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501"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02" name="Slide Number"/>
          <p:cNvSpPr txBox="1">
            <a:spLocks noGrp="1"/>
          </p:cNvSpPr>
          <p:nvPr>
            <p:ph type="sldNum" sz="quarter" idx="2"/>
          </p:nvPr>
        </p:nvSpPr>
        <p:spPr>
          <a:xfrm>
            <a:off x="11537347" y="6406786"/>
            <a:ext cx="273654" cy="264253"/>
          </a:xfrm>
          <a:prstGeom prst="rect">
            <a:avLst/>
          </a:prstGeom>
        </p:spPr>
        <p:txBody>
          <a:bodyPr/>
          <a:lstStyle>
            <a:lvl1pPr>
              <a:defRPr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786414207"/>
      </p:ext>
    </p:extLst>
  </p:cSld>
  <p:clrMapOvr>
    <a:masterClrMapping/>
  </p:clrMapOvr>
  <p:transition spd="med"/>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x">
  <p:cSld name="2_Title and Large Image">
    <p:bg>
      <p:bgPr>
        <a:solidFill>
          <a:srgbClr val="012838"/>
        </a:solidFill>
        <a:effectLst/>
      </p:bgPr>
    </p:bg>
    <p:spTree>
      <p:nvGrpSpPr>
        <p:cNvPr id="1" name=""/>
        <p:cNvGrpSpPr/>
        <p:nvPr/>
      </p:nvGrpSpPr>
      <p:grpSpPr>
        <a:xfrm>
          <a:off x="0" y="0"/>
          <a:ext cx="0" cy="0"/>
          <a:chOff x="0" y="0"/>
          <a:chExt cx="0" cy="0"/>
        </a:xfrm>
      </p:grpSpPr>
      <p:sp>
        <p:nvSpPr>
          <p:cNvPr id="509" name="Rectangle 10"/>
          <p:cNvSpPr/>
          <p:nvPr/>
        </p:nvSpPr>
        <p:spPr>
          <a:xfrm rot="10800000">
            <a:off x="-3"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0" name="Rectangle 19"/>
          <p:cNvSpPr/>
          <p:nvPr/>
        </p:nvSpPr>
        <p:spPr>
          <a:xfrm>
            <a:off x="-4" y="6212925"/>
            <a:ext cx="12192005" cy="645076"/>
          </a:xfrm>
          <a:prstGeom prst="rect">
            <a:avLst/>
          </a:prstGeom>
          <a:solidFill>
            <a:srgbClr val="F5F5F5"/>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1" name="Straight Connector 13"/>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pic>
        <p:nvPicPr>
          <p:cNvPr id="512"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2" cy="248929"/>
          </a:xfrm>
          <a:prstGeom prst="rect">
            <a:avLst/>
          </a:prstGeom>
          <a:ln w="12700">
            <a:miter lim="400000"/>
          </a:ln>
        </p:spPr>
      </p:pic>
      <p:sp>
        <p:nvSpPr>
          <p:cNvPr id="513" name="TextBox 2"/>
          <p:cNvSpPr txBox="1"/>
          <p:nvPr/>
        </p:nvSpPr>
        <p:spPr>
          <a:xfrm>
            <a:off x="190500" y="6515100"/>
            <a:ext cx="1598613" cy="1370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defRPr sz="1000">
                <a:solidFill>
                  <a:srgbClr val="737373">
                    <a:alpha val="50000"/>
                  </a:srgbClr>
                </a:solidFill>
                <a:latin typeface="+mj-lt"/>
                <a:ea typeface="+mj-ea"/>
                <a:cs typeface="+mj-cs"/>
                <a:sym typeface="Calibri"/>
              </a:defRPr>
            </a:lvl1pPr>
          </a:lstStyle>
          <a:p>
            <a:r>
              <a:rPr dirty="0"/>
              <a:t>Caterpillar: Confidential Green</a:t>
            </a:r>
          </a:p>
        </p:txBody>
      </p:sp>
      <p:sp>
        <p:nvSpPr>
          <p:cNvPr id="514" name="Picture Placeholder 4"/>
          <p:cNvSpPr>
            <a:spLocks noGrp="1"/>
          </p:cNvSpPr>
          <p:nvPr>
            <p:ph type="pic" idx="21"/>
          </p:nvPr>
        </p:nvSpPr>
        <p:spPr>
          <a:xfrm>
            <a:off x="0" y="1142999"/>
            <a:ext cx="12192000" cy="5084065"/>
          </a:xfrm>
          <a:prstGeom prst="rect">
            <a:avLst/>
          </a:prstGeom>
        </p:spPr>
        <p:txBody>
          <a:bodyPr lIns="91439" tIns="45719" rIns="91439" bIns="45719">
            <a:noAutofit/>
          </a:bodyPr>
          <a:lstStyle/>
          <a:p>
            <a:endParaRPr dirty="0"/>
          </a:p>
        </p:txBody>
      </p:sp>
      <p:sp>
        <p:nvSpPr>
          <p:cNvPr id="515" name="Rectangle 6"/>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16"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17" name="Straight Connector 9"/>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18" name="Slide Number"/>
          <p:cNvSpPr txBox="1">
            <a:spLocks noGrp="1"/>
          </p:cNvSpPr>
          <p:nvPr>
            <p:ph type="sldNum" sz="quarter" idx="2"/>
          </p:nvPr>
        </p:nvSpPr>
        <p:spPr>
          <a:xfrm>
            <a:off x="11452589" y="6363582"/>
            <a:ext cx="358411" cy="350661"/>
          </a:xfrm>
          <a:prstGeom prst="rect">
            <a:avLst/>
          </a:prstGeom>
        </p:spPr>
        <p:txBody>
          <a:bodyPr/>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4034322764"/>
      </p:ext>
    </p:extLst>
  </p:cSld>
  <p:clrMapOvr>
    <a:masterClrMapping/>
  </p:clrMapOvr>
  <p:transition spd="med"/>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tx">
  <p:cSld name="1_Custom Layout">
    <p:bg>
      <p:bgPr>
        <a:solidFill>
          <a:srgbClr val="012838"/>
        </a:solidFill>
        <a:effectLst/>
      </p:bgPr>
    </p:bg>
    <p:spTree>
      <p:nvGrpSpPr>
        <p:cNvPr id="1" name=""/>
        <p:cNvGrpSpPr/>
        <p:nvPr/>
      </p:nvGrpSpPr>
      <p:grpSpPr>
        <a:xfrm>
          <a:off x="0" y="0"/>
          <a:ext cx="0" cy="0"/>
          <a:chOff x="0" y="0"/>
          <a:chExt cx="0" cy="0"/>
        </a:xfrm>
      </p:grpSpPr>
      <p:sp>
        <p:nvSpPr>
          <p:cNvPr id="525" name="Rectangle 6"/>
          <p:cNvSpPr/>
          <p:nvPr/>
        </p:nvSpPr>
        <p:spPr>
          <a:xfrm rot="10800000">
            <a:off x="-1" y="-1"/>
            <a:ext cx="12192004" cy="6858002"/>
          </a:xfrm>
          <a:prstGeom prst="rect">
            <a:avLst/>
          </a:prstGeom>
          <a:gradFill>
            <a:gsLst>
              <a:gs pos="0">
                <a:srgbClr val="012838"/>
              </a:gs>
              <a:gs pos="74000">
                <a:schemeClr val="accent6"/>
              </a:gs>
              <a:gs pos="100000">
                <a:schemeClr val="accent6"/>
              </a:gs>
            </a:gsLst>
            <a:lin ang="5400000"/>
          </a:gra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6" name="Straight Connector 8"/>
          <p:cNvSpPr/>
          <p:nvPr/>
        </p:nvSpPr>
        <p:spPr>
          <a:xfrm>
            <a:off x="406401" y="989878"/>
            <a:ext cx="711202" cy="3"/>
          </a:xfrm>
          <a:prstGeom prst="line">
            <a:avLst/>
          </a:prstGeom>
          <a:ln w="28575">
            <a:solidFill>
              <a:srgbClr val="FFFFFF"/>
            </a:solidFill>
            <a:miter/>
          </a:ln>
        </p:spPr>
        <p:txBody>
          <a:bodyPr lIns="45718" tIns="45718" rIns="45718" bIns="45718"/>
          <a:lstStyle/>
          <a:p>
            <a:endParaRPr dirty="0"/>
          </a:p>
        </p:txBody>
      </p:sp>
      <p:sp>
        <p:nvSpPr>
          <p:cNvPr id="527" name="Picture Placeholder 4"/>
          <p:cNvSpPr>
            <a:spLocks noGrp="1"/>
          </p:cNvSpPr>
          <p:nvPr>
            <p:ph type="pic" idx="21"/>
          </p:nvPr>
        </p:nvSpPr>
        <p:spPr>
          <a:xfrm>
            <a:off x="0" y="1143000"/>
            <a:ext cx="12192000" cy="5714999"/>
          </a:xfrm>
          <a:prstGeom prst="rect">
            <a:avLst/>
          </a:prstGeom>
        </p:spPr>
        <p:txBody>
          <a:bodyPr lIns="91439" tIns="45719" rIns="91439" bIns="45719">
            <a:noAutofit/>
          </a:bodyPr>
          <a:lstStyle/>
          <a:p>
            <a:endParaRPr dirty="0"/>
          </a:p>
        </p:txBody>
      </p:sp>
      <p:sp>
        <p:nvSpPr>
          <p:cNvPr id="528" name="Rectangle 7"/>
          <p:cNvSpPr/>
          <p:nvPr/>
        </p:nvSpPr>
        <p:spPr>
          <a:xfrm>
            <a:off x="0" y="-1"/>
            <a:ext cx="12192000" cy="1143001"/>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sp>
        <p:nvSpPr>
          <p:cNvPr id="529" name="Title Text"/>
          <p:cNvSpPr txBox="1">
            <a:spLocks noGrp="1"/>
          </p:cNvSpPr>
          <p:nvPr>
            <p:ph type="title"/>
          </p:nvPr>
        </p:nvSpPr>
        <p:spPr>
          <a:xfrm>
            <a:off x="277931" y="295773"/>
            <a:ext cx="11647369" cy="645076"/>
          </a:xfrm>
          <a:prstGeom prst="rect">
            <a:avLst/>
          </a:prstGeom>
        </p:spPr>
        <p:txBody>
          <a:bodyPr anchor="ctr"/>
          <a:lstStyle>
            <a:lvl1pPr>
              <a:lnSpc>
                <a:spcPct val="90000"/>
              </a:lnSpc>
              <a:defRPr>
                <a:solidFill>
                  <a:srgbClr val="FEEE9F"/>
                </a:solidFill>
                <a:latin typeface="Arial"/>
                <a:ea typeface="Arial"/>
                <a:cs typeface="Arial"/>
                <a:sym typeface="Arial"/>
              </a:defRPr>
            </a:lvl1pPr>
          </a:lstStyle>
          <a:p>
            <a:r>
              <a:t>Title Text</a:t>
            </a:r>
          </a:p>
        </p:txBody>
      </p:sp>
      <p:sp>
        <p:nvSpPr>
          <p:cNvPr id="530" name="Straight Connector 5"/>
          <p:cNvSpPr/>
          <p:nvPr/>
        </p:nvSpPr>
        <p:spPr>
          <a:xfrm>
            <a:off x="406400" y="989878"/>
            <a:ext cx="711200" cy="3"/>
          </a:xfrm>
          <a:prstGeom prst="line">
            <a:avLst/>
          </a:prstGeom>
          <a:ln w="28575">
            <a:solidFill>
              <a:srgbClr val="FFFFFF"/>
            </a:solidFill>
            <a:miter/>
          </a:ln>
        </p:spPr>
        <p:txBody>
          <a:bodyPr lIns="45718" tIns="45718" rIns="45718" bIns="45718"/>
          <a:lstStyle/>
          <a:p>
            <a:endParaRPr dirty="0"/>
          </a:p>
        </p:txBody>
      </p:sp>
      <p:sp>
        <p:nvSpPr>
          <p:cNvPr id="531" name="Slide Number"/>
          <p:cNvSpPr txBox="1">
            <a:spLocks noGrp="1"/>
          </p:cNvSpPr>
          <p:nvPr>
            <p:ph type="sldNum" sz="quarter" idx="2"/>
          </p:nvPr>
        </p:nvSpPr>
        <p:spPr>
          <a:xfrm>
            <a:off x="8379189" y="6181020"/>
            <a:ext cx="358411" cy="350661"/>
          </a:xfrm>
          <a:prstGeom prst="rect">
            <a:avLst/>
          </a:prstGeom>
        </p:spPr>
        <p:txBody>
          <a:bodyPr/>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4205646868"/>
      </p:ext>
    </p:extLst>
  </p:cSld>
  <p:clrMapOvr>
    <a:masterClrMapping/>
  </p:clrMapOvr>
  <p:transition spd="med"/>
</p:sldLayout>
</file>

<file path=ppt/slideLayouts/slideLayout175.xml><?xml version="1.0" encoding="utf-8"?>
<p:sldLayout xmlns:a="http://schemas.openxmlformats.org/drawingml/2006/main" xmlns:r="http://schemas.openxmlformats.org/officeDocument/2006/relationships" xmlns:p="http://schemas.openxmlformats.org/presentationml/2006/main" type="tx">
  <p:cSld name="Title &amp; Bulleted Content">
    <p:spTree>
      <p:nvGrpSpPr>
        <p:cNvPr id="1" name=""/>
        <p:cNvGrpSpPr/>
        <p:nvPr/>
      </p:nvGrpSpPr>
      <p:grpSpPr>
        <a:xfrm>
          <a:off x="0" y="0"/>
          <a:ext cx="0" cy="0"/>
          <a:chOff x="0" y="0"/>
          <a:chExt cx="0" cy="0"/>
        </a:xfrm>
      </p:grpSpPr>
      <p:sp>
        <p:nvSpPr>
          <p:cNvPr id="538" name="Title Text"/>
          <p:cNvSpPr txBox="1">
            <a:spLocks noGrp="1"/>
          </p:cNvSpPr>
          <p:nvPr>
            <p:ph type="title"/>
          </p:nvPr>
        </p:nvSpPr>
        <p:spPr>
          <a:prstGeom prst="rect">
            <a:avLst/>
          </a:prstGeom>
        </p:spPr>
        <p:txBody>
          <a:bodyPr/>
          <a:lstStyle/>
          <a:p>
            <a:r>
              <a:t>Title Text</a:t>
            </a:r>
          </a:p>
        </p:txBody>
      </p:sp>
      <p:sp>
        <p:nvSpPr>
          <p:cNvPr id="539"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4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529655200"/>
      </p:ext>
    </p:extLst>
  </p:cSld>
  <p:clrMapOvr>
    <a:masterClrMapping/>
  </p:clrMapOvr>
  <p:transition spd="med"/>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x">
  <p:cSld name="Title Slide-light bkgd">
    <p:spTree>
      <p:nvGrpSpPr>
        <p:cNvPr id="1" name=""/>
        <p:cNvGrpSpPr/>
        <p:nvPr/>
      </p:nvGrpSpPr>
      <p:grpSpPr>
        <a:xfrm>
          <a:off x="0" y="0"/>
          <a:ext cx="0" cy="0"/>
          <a:chOff x="0" y="0"/>
          <a:chExt cx="0" cy="0"/>
        </a:xfrm>
      </p:grpSpPr>
      <p:sp>
        <p:nvSpPr>
          <p:cNvPr id="547" name="Straight Connector 3"/>
          <p:cNvSpPr/>
          <p:nvPr/>
        </p:nvSpPr>
        <p:spPr>
          <a:xfrm>
            <a:off x="1422400" y="2743200"/>
            <a:ext cx="9347200" cy="0"/>
          </a:xfrm>
          <a:prstGeom prst="line">
            <a:avLst/>
          </a:prstGeom>
          <a:ln>
            <a:solidFill>
              <a:srgbClr val="A9B2B1"/>
            </a:solidFill>
          </a:ln>
        </p:spPr>
        <p:txBody>
          <a:bodyPr lIns="45718" tIns="45718" rIns="45718" bIns="45718"/>
          <a:lstStyle/>
          <a:p>
            <a:endParaRPr dirty="0"/>
          </a:p>
        </p:txBody>
      </p:sp>
      <p:sp>
        <p:nvSpPr>
          <p:cNvPr id="548" name="Click to Edit Presentation Title"/>
          <p:cNvSpPr txBox="1">
            <a:spLocks noGrp="1"/>
          </p:cNvSpPr>
          <p:nvPr>
            <p:ph type="title" hasCustomPrompt="1"/>
          </p:nvPr>
        </p:nvSpPr>
        <p:spPr>
          <a:xfrm>
            <a:off x="838200" y="3200400"/>
            <a:ext cx="10515600" cy="533402"/>
          </a:xfrm>
          <a:prstGeom prst="rect">
            <a:avLst/>
          </a:prstGeom>
        </p:spPr>
        <p:txBody>
          <a:bodyPr/>
          <a:lstStyle>
            <a:lvl1pPr algn="ctr">
              <a:defRPr sz="2600">
                <a:latin typeface="Myriad Pro"/>
                <a:ea typeface="Myriad Pro"/>
                <a:cs typeface="Myriad Pro"/>
                <a:sym typeface="Myriad Pro"/>
              </a:defRPr>
            </a:lvl1pPr>
          </a:lstStyle>
          <a:p>
            <a:r>
              <a:t>Click to Edit Presentation Title</a:t>
            </a:r>
          </a:p>
        </p:txBody>
      </p:sp>
      <p:sp>
        <p:nvSpPr>
          <p:cNvPr id="549" name="Body Level One…"/>
          <p:cNvSpPr txBox="1">
            <a:spLocks noGrp="1"/>
          </p:cNvSpPr>
          <p:nvPr>
            <p:ph type="body" sz="quarter" idx="1" hasCustomPrompt="1"/>
          </p:nvPr>
        </p:nvSpPr>
        <p:spPr>
          <a:xfrm>
            <a:off x="2197100" y="4038600"/>
            <a:ext cx="7797800" cy="914400"/>
          </a:xfrm>
          <a:prstGeom prst="rect">
            <a:avLst/>
          </a:prstGeom>
        </p:spPr>
        <p:txBody>
          <a:bodyPr/>
          <a:lstStyle>
            <a:lvl1pPr marL="0" indent="0" algn="ctr">
              <a:spcBef>
                <a:spcPts val="400"/>
              </a:spcBef>
              <a:buClrTx/>
              <a:buSzTx/>
              <a:buFontTx/>
              <a:buNone/>
              <a:defRPr sz="2000"/>
            </a:lvl1pPr>
            <a:lvl2pPr marL="774700" indent="-317500" algn="ctr">
              <a:spcBef>
                <a:spcPts val="400"/>
              </a:spcBef>
              <a:buClrTx/>
              <a:buFontTx/>
              <a:defRPr sz="2000"/>
            </a:lvl2pPr>
            <a:lvl3pPr marL="1168400" indent="-254000" algn="ctr">
              <a:spcBef>
                <a:spcPts val="400"/>
              </a:spcBef>
              <a:buClrTx/>
              <a:buFontTx/>
              <a:defRPr sz="2000"/>
            </a:lvl3pPr>
            <a:lvl4pPr marL="1657350" indent="-285750" algn="ctr">
              <a:spcBef>
                <a:spcPts val="400"/>
              </a:spcBef>
              <a:buClrTx/>
              <a:buFontTx/>
              <a:defRPr sz="2000"/>
            </a:lvl4pPr>
            <a:lvl5pPr marL="2257425" indent="-428625" algn="ctr">
              <a:spcBef>
                <a:spcPts val="400"/>
              </a:spcBef>
              <a:buClrTx/>
              <a:buFontTx/>
              <a:defRPr sz="2000"/>
            </a:lvl5pPr>
          </a:lstStyle>
          <a:p>
            <a:r>
              <a:t>Click to Edit Presentation Subtitle</a:t>
            </a:r>
          </a:p>
          <a:p>
            <a:pPr lvl="1"/>
            <a:endParaRPr/>
          </a:p>
          <a:p>
            <a:pPr lvl="2"/>
            <a:endParaRPr/>
          </a:p>
          <a:p>
            <a:pPr lvl="3"/>
            <a:endParaRPr/>
          </a:p>
          <a:p>
            <a:pPr lvl="4"/>
            <a:endParaRPr/>
          </a:p>
        </p:txBody>
      </p:sp>
      <p:pic>
        <p:nvPicPr>
          <p:cNvPr id="550" name="Picture 16" descr="Picture 16"/>
          <p:cNvPicPr>
            <a:picLocks noChangeAspect="1"/>
          </p:cNvPicPr>
          <p:nvPr/>
        </p:nvPicPr>
        <p:blipFill>
          <a:blip r:embed="rId2"/>
          <a:stretch>
            <a:fillRect/>
          </a:stretch>
        </p:blipFill>
        <p:spPr>
          <a:xfrm>
            <a:off x="4573523" y="1677404"/>
            <a:ext cx="3044954" cy="694945"/>
          </a:xfrm>
          <a:prstGeom prst="rect">
            <a:avLst/>
          </a:prstGeom>
          <a:ln w="12700">
            <a:miter lim="400000"/>
          </a:ln>
        </p:spPr>
      </p:pic>
      <p:sp>
        <p:nvSpPr>
          <p:cNvPr id="551"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1269033028"/>
      </p:ext>
    </p:extLst>
  </p:cSld>
  <p:clrMapOvr>
    <a:masterClrMapping/>
  </p:clrMapOvr>
  <p:transition spd="med"/>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x">
  <p:cSld name="Title Slide-dark bkgd">
    <p:bg>
      <p:bgPr>
        <a:blipFill rotWithShape="1">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70" name="Rectangle 5"/>
          <p:cNvSpPr/>
          <p:nvPr/>
        </p:nvSpPr>
        <p:spPr>
          <a:xfrm rot="10800000">
            <a:off x="-6282" y="0"/>
            <a:ext cx="12204566" cy="6858001"/>
          </a:xfrm>
          <a:prstGeom prst="rect">
            <a:avLst/>
          </a:prstGeom>
          <a:gradFill>
            <a:gsLst>
              <a:gs pos="0">
                <a:srgbClr val="1C2E44"/>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71" name="Picture 7" descr="Picture 7"/>
          <p:cNvPicPr>
            <a:picLocks noChangeAspect="1"/>
          </p:cNvPicPr>
          <p:nvPr/>
        </p:nvPicPr>
        <p:blipFill>
          <a:blip r:embed="rId3"/>
          <a:stretch>
            <a:fillRect/>
          </a:stretch>
        </p:blipFill>
        <p:spPr>
          <a:xfrm>
            <a:off x="4573523" y="1671826"/>
            <a:ext cx="3044953" cy="694945"/>
          </a:xfrm>
          <a:prstGeom prst="rect">
            <a:avLst/>
          </a:prstGeom>
          <a:ln w="12700">
            <a:miter lim="400000"/>
          </a:ln>
        </p:spPr>
      </p:pic>
      <p:sp>
        <p:nvSpPr>
          <p:cNvPr id="572" name="Straight Connector 3"/>
          <p:cNvSpPr/>
          <p:nvPr/>
        </p:nvSpPr>
        <p:spPr>
          <a:xfrm>
            <a:off x="1422400" y="2743200"/>
            <a:ext cx="9347200" cy="0"/>
          </a:xfrm>
          <a:prstGeom prst="line">
            <a:avLst/>
          </a:prstGeom>
          <a:ln>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573" name="Click to Edit Master Title"/>
          <p:cNvSpPr txBox="1">
            <a:spLocks noGrp="1"/>
          </p:cNvSpPr>
          <p:nvPr>
            <p:ph type="title" hasCustomPrompt="1"/>
          </p:nvPr>
        </p:nvSpPr>
        <p:spPr>
          <a:xfrm>
            <a:off x="838200" y="3200400"/>
            <a:ext cx="10515600" cy="685794"/>
          </a:xfrm>
          <a:prstGeom prst="rect">
            <a:avLst/>
          </a:prstGeom>
        </p:spPr>
        <p:txBody>
          <a:bodyPr lIns="45719" tIns="45719" rIns="45719" bIns="45719"/>
          <a:lstStyle>
            <a:lvl1pPr algn="ctr">
              <a:defRPr sz="4000">
                <a:solidFill>
                  <a:srgbClr val="FFF0A0"/>
                </a:solidFill>
                <a:latin typeface="Myriad Pro"/>
                <a:ea typeface="Myriad Pro"/>
                <a:cs typeface="Myriad Pro"/>
                <a:sym typeface="Myriad Pro"/>
              </a:defRPr>
            </a:lvl1pPr>
          </a:lstStyle>
          <a:p>
            <a:r>
              <a:t>Click to Edit Master Title</a:t>
            </a:r>
          </a:p>
        </p:txBody>
      </p:sp>
      <p:sp>
        <p:nvSpPr>
          <p:cNvPr id="574" name="Body Level One…"/>
          <p:cNvSpPr txBox="1">
            <a:spLocks noGrp="1"/>
          </p:cNvSpPr>
          <p:nvPr>
            <p:ph type="body" sz="quarter" idx="1" hasCustomPrompt="1"/>
          </p:nvPr>
        </p:nvSpPr>
        <p:spPr>
          <a:xfrm>
            <a:off x="2197100" y="4038600"/>
            <a:ext cx="7797800" cy="914400"/>
          </a:xfrm>
          <a:prstGeom prst="rect">
            <a:avLst/>
          </a:prstGeom>
        </p:spPr>
        <p:txBody>
          <a:bodyPr lIns="45719" tIns="45719" rIns="45719" bIns="45719"/>
          <a:lstStyle>
            <a:lvl1pPr marL="0" indent="0" algn="ctr">
              <a:spcBef>
                <a:spcPts val="700"/>
              </a:spcBef>
              <a:buClrTx/>
              <a:buSzTx/>
              <a:buFontTx/>
              <a:buNone/>
              <a:defRPr sz="3000">
                <a:solidFill>
                  <a:srgbClr val="EBEBEB"/>
                </a:solidFill>
              </a:defRPr>
            </a:lvl1pPr>
            <a:lvl2pPr marL="933450" indent="-476250" algn="ctr">
              <a:spcBef>
                <a:spcPts val="700"/>
              </a:spcBef>
              <a:buClrTx/>
              <a:buFontTx/>
              <a:defRPr sz="3000">
                <a:solidFill>
                  <a:srgbClr val="EBEBEB"/>
                </a:solidFill>
              </a:defRPr>
            </a:lvl2pPr>
            <a:lvl3pPr marL="1295400" indent="-381000" algn="ctr">
              <a:spcBef>
                <a:spcPts val="700"/>
              </a:spcBef>
              <a:buClrTx/>
              <a:buFontTx/>
              <a:defRPr sz="3000">
                <a:solidFill>
                  <a:srgbClr val="EBEBEB"/>
                </a:solidFill>
              </a:defRPr>
            </a:lvl3pPr>
            <a:lvl4pPr marL="1800225" indent="-428625" algn="ctr">
              <a:spcBef>
                <a:spcPts val="700"/>
              </a:spcBef>
              <a:buClrTx/>
              <a:buFontTx/>
              <a:defRPr sz="3000">
                <a:solidFill>
                  <a:srgbClr val="EBEBEB"/>
                </a:solidFill>
              </a:defRPr>
            </a:lvl4pPr>
            <a:lvl5pPr marL="2471737" indent="-642937" algn="ctr">
              <a:spcBef>
                <a:spcPts val="700"/>
              </a:spcBef>
              <a:buClrTx/>
              <a:buFontTx/>
              <a:defRPr sz="3000">
                <a:solidFill>
                  <a:srgbClr val="EBEBEB"/>
                </a:solidFill>
              </a:defRPr>
            </a:lvl5pPr>
          </a:lstStyle>
          <a:p>
            <a:r>
              <a:t>Click to Edit Master subtitle</a:t>
            </a:r>
          </a:p>
          <a:p>
            <a:pPr lvl="1"/>
            <a:endParaRPr/>
          </a:p>
          <a:p>
            <a:pPr lvl="2"/>
            <a:endParaRPr/>
          </a:p>
          <a:p>
            <a:pPr lvl="3"/>
            <a:endParaRPr/>
          </a:p>
          <a:p>
            <a:pPr lvl="4"/>
            <a:endParaRPr/>
          </a:p>
        </p:txBody>
      </p:sp>
      <p:sp>
        <p:nvSpPr>
          <p:cNvPr id="5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658939449"/>
      </p:ext>
    </p:extLst>
  </p:cSld>
  <p:clrMapOvr>
    <a:masterClrMapping/>
  </p:clrMapOvr>
  <p:transition spd="med"/>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x">
  <p:cSld name="Spacer Slide">
    <p:bg>
      <p:bgPr>
        <a:solidFill>
          <a:srgbClr val="F5F5F5"/>
        </a:solidFill>
        <a:effectLst/>
      </p:bgPr>
    </p:bg>
    <p:spTree>
      <p:nvGrpSpPr>
        <p:cNvPr id="1" name=""/>
        <p:cNvGrpSpPr/>
        <p:nvPr/>
      </p:nvGrpSpPr>
      <p:grpSpPr>
        <a:xfrm>
          <a:off x="0" y="0"/>
          <a:ext cx="0" cy="0"/>
          <a:chOff x="0" y="0"/>
          <a:chExt cx="0" cy="0"/>
        </a:xfrm>
      </p:grpSpPr>
      <p:sp>
        <p:nvSpPr>
          <p:cNvPr id="582"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333333"/>
                </a:solidFill>
                <a:latin typeface="Arial"/>
                <a:ea typeface="Arial"/>
                <a:cs typeface="Arial"/>
                <a:sym typeface="Arial"/>
              </a:defRPr>
            </a:lvl1pPr>
          </a:lstStyle>
          <a:p>
            <a:r>
              <a:t>Click to edit Section title</a:t>
            </a:r>
          </a:p>
        </p:txBody>
      </p:sp>
      <p:sp>
        <p:nvSpPr>
          <p:cNvPr id="583"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333333"/>
                </a:solidFill>
                <a:latin typeface="Arial"/>
                <a:ea typeface="Arial"/>
                <a:cs typeface="Arial"/>
                <a:sym typeface="Arial"/>
              </a:defRPr>
            </a:lvl1pPr>
            <a:lvl2pPr marL="0" indent="457200" algn="ctr">
              <a:lnSpc>
                <a:spcPct val="90000"/>
              </a:lnSpc>
              <a:spcBef>
                <a:spcPts val="1000"/>
              </a:spcBef>
              <a:buClrTx/>
              <a:buSzTx/>
              <a:buFontTx/>
              <a:buNone/>
              <a:defRPr sz="3600">
                <a:solidFill>
                  <a:srgbClr val="333333"/>
                </a:solidFill>
                <a:latin typeface="Arial"/>
                <a:ea typeface="Arial"/>
                <a:cs typeface="Arial"/>
                <a:sym typeface="Arial"/>
              </a:defRPr>
            </a:lvl2pPr>
            <a:lvl3pPr marL="0" indent="914400" algn="ctr">
              <a:lnSpc>
                <a:spcPct val="90000"/>
              </a:lnSpc>
              <a:spcBef>
                <a:spcPts val="1000"/>
              </a:spcBef>
              <a:buClrTx/>
              <a:buSzTx/>
              <a:buFontTx/>
              <a:buNone/>
              <a:defRPr sz="3600">
                <a:solidFill>
                  <a:srgbClr val="333333"/>
                </a:solidFill>
                <a:latin typeface="Arial"/>
                <a:ea typeface="Arial"/>
                <a:cs typeface="Arial"/>
                <a:sym typeface="Arial"/>
              </a:defRPr>
            </a:lvl3pPr>
            <a:lvl4pPr marL="0" indent="1371600" algn="ctr">
              <a:lnSpc>
                <a:spcPct val="90000"/>
              </a:lnSpc>
              <a:spcBef>
                <a:spcPts val="1000"/>
              </a:spcBef>
              <a:buClrTx/>
              <a:buSzTx/>
              <a:buFontTx/>
              <a:buNone/>
              <a:defRPr sz="3600">
                <a:solidFill>
                  <a:srgbClr val="333333"/>
                </a:solidFill>
                <a:latin typeface="Arial"/>
                <a:ea typeface="Arial"/>
                <a:cs typeface="Arial"/>
                <a:sym typeface="Arial"/>
              </a:defRPr>
            </a:lvl4pPr>
            <a:lvl5pPr marL="0" indent="1828800" algn="ctr">
              <a:lnSpc>
                <a:spcPct val="90000"/>
              </a:lnSpc>
              <a:spcBef>
                <a:spcPts val="1000"/>
              </a:spcBef>
              <a:buClrTx/>
              <a:buSzTx/>
              <a:buFontTx/>
              <a:buNone/>
              <a:defRPr sz="3600">
                <a:solidFill>
                  <a:srgbClr val="333333"/>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584" name="Rectangle 14"/>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85" name="Picture 15" descr="Pictur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86"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FFFFFF"/>
                </a:solidFill>
              </a:defRPr>
            </a:lvl1pPr>
          </a:lstStyle>
          <a:p>
            <a:fld id="{86CB4B4D-7CA3-9044-876B-883B54F8677D}" type="slidenum">
              <a:t>‹#›</a:t>
            </a:fld>
            <a:endParaRPr dirty="0"/>
          </a:p>
        </p:txBody>
      </p:sp>
    </p:spTree>
    <p:extLst>
      <p:ext uri="{BB962C8B-B14F-4D97-AF65-F5344CB8AC3E}">
        <p14:creationId xmlns:p14="http://schemas.microsoft.com/office/powerpoint/2010/main" val="305262281"/>
      </p:ext>
    </p:extLst>
  </p:cSld>
  <p:clrMapOvr>
    <a:masterClrMapping/>
  </p:clrMapOvr>
  <p:transition spd="med"/>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x">
  <p:cSld name="1_Custom - No Title">
    <p:spTree>
      <p:nvGrpSpPr>
        <p:cNvPr id="1" name=""/>
        <p:cNvGrpSpPr/>
        <p:nvPr/>
      </p:nvGrpSpPr>
      <p:grpSpPr>
        <a:xfrm>
          <a:off x="0" y="0"/>
          <a:ext cx="0" cy="0"/>
          <a:chOff x="0" y="0"/>
          <a:chExt cx="0" cy="0"/>
        </a:xfrm>
      </p:grpSpPr>
      <p:sp>
        <p:nvSpPr>
          <p:cNvPr id="593"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594"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5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5382759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580819458"/>
      </p:ext>
    </p:extLst>
  </p:cSld>
  <p:clrMapOvr>
    <a:overrideClrMapping bg1="lt1" tx1="dk1" bg2="lt2" tx2="dk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x">
  <p:cSld name="2_Title and Content">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15" name="Rectangle 19"/>
          <p:cNvSpPr/>
          <p:nvPr/>
        </p:nvSpPr>
        <p:spPr>
          <a:xfrm>
            <a:off x="-3" y="6212925"/>
            <a:ext cx="12192003"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16"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17" name="Title Text"/>
          <p:cNvSpPr txBox="1">
            <a:spLocks noGrp="1"/>
          </p:cNvSpPr>
          <p:nvPr>
            <p:ph type="title"/>
          </p:nvPr>
        </p:nvSpPr>
        <p:spPr>
          <a:xfrm>
            <a:off x="277934" y="295773"/>
            <a:ext cx="11647366" cy="649224"/>
          </a:xfrm>
          <a:prstGeom prst="rect">
            <a:avLst/>
          </a:prstGeom>
        </p:spPr>
        <p:txBody>
          <a:bodyPr lIns="45719" tIns="45719" rIns="45719" bIns="45719" anchor="ctr"/>
          <a:lstStyle>
            <a:lvl1pPr>
              <a:lnSpc>
                <a:spcPct val="90000"/>
              </a:lnSpc>
              <a:defRPr>
                <a:solidFill>
                  <a:srgbClr val="FEEE9F"/>
                </a:solidFill>
                <a:latin typeface="Arial"/>
                <a:ea typeface="Arial"/>
                <a:cs typeface="Arial"/>
                <a:sym typeface="Arial"/>
              </a:defRPr>
            </a:lvl1pPr>
          </a:lstStyle>
          <a:p>
            <a:r>
              <a:t>Title Text</a:t>
            </a:r>
          </a:p>
        </p:txBody>
      </p:sp>
      <p:sp>
        <p:nvSpPr>
          <p:cNvPr id="618" name="Body Level One…"/>
          <p:cNvSpPr txBox="1">
            <a:spLocks noGrp="1"/>
          </p:cNvSpPr>
          <p:nvPr>
            <p:ph type="body" idx="1" hasCustomPrompt="1"/>
          </p:nvPr>
        </p:nvSpPr>
        <p:spPr>
          <a:xfrm>
            <a:off x="277933" y="1520042"/>
            <a:ext cx="11647368" cy="4358245"/>
          </a:xfrm>
          <a:prstGeom prst="rect">
            <a:avLst/>
          </a:prstGeom>
        </p:spPr>
        <p:txBody>
          <a:bodyPr lIns="45719" tIns="45719" rIns="45719" bIns="45719"/>
          <a:lstStyle>
            <a:lvl1pPr marL="228600" indent="-228600">
              <a:lnSpc>
                <a:spcPct val="90000"/>
              </a:lnSpc>
              <a:spcBef>
                <a:spcPts val="1000"/>
              </a:spcBef>
              <a:buClrTx/>
              <a:buFont typeface="Arial"/>
              <a:buChar char="•"/>
              <a:defRPr>
                <a:solidFill>
                  <a:srgbClr val="FFFFFF"/>
                </a:solidFill>
                <a:latin typeface="Arial"/>
                <a:ea typeface="Arial"/>
                <a:cs typeface="Arial"/>
                <a:sym typeface="Arial"/>
              </a:defRPr>
            </a:lvl1pPr>
            <a:lvl2pPr marL="723900" indent="-266700">
              <a:lnSpc>
                <a:spcPct val="90000"/>
              </a:lnSpc>
              <a:spcBef>
                <a:spcPts val="1000"/>
              </a:spcBef>
              <a:buClrTx/>
              <a:buSzPct val="100000"/>
              <a:buFont typeface="Arial"/>
              <a:buChar char="•"/>
              <a:defRPr>
                <a:solidFill>
                  <a:srgbClr val="FFFFFF"/>
                </a:solidFill>
                <a:latin typeface="Arial"/>
                <a:ea typeface="Arial"/>
                <a:cs typeface="Arial"/>
                <a:sym typeface="Arial"/>
              </a:defRPr>
            </a:lvl2pPr>
            <a:lvl3pPr marL="1234439" indent="-320039">
              <a:lnSpc>
                <a:spcPct val="90000"/>
              </a:lnSpc>
              <a:spcBef>
                <a:spcPts val="1000"/>
              </a:spcBef>
              <a:buClrTx/>
              <a:buFont typeface="Arial"/>
              <a:defRPr>
                <a:solidFill>
                  <a:srgbClr val="FFFFFF"/>
                </a:solidFill>
                <a:latin typeface="Arial"/>
                <a:ea typeface="Arial"/>
                <a:cs typeface="Arial"/>
                <a:sym typeface="Arial"/>
              </a:defRPr>
            </a:lvl3pPr>
            <a:lvl4pPr marL="1727200" indent="-355600">
              <a:lnSpc>
                <a:spcPct val="90000"/>
              </a:lnSpc>
              <a:spcBef>
                <a:spcPts val="1000"/>
              </a:spcBef>
              <a:buClrTx/>
              <a:buFont typeface="Arial"/>
              <a:buChar char="•"/>
              <a:defRPr>
                <a:solidFill>
                  <a:srgbClr val="FFFFFF"/>
                </a:solidFill>
                <a:latin typeface="Arial"/>
                <a:ea typeface="Arial"/>
                <a:cs typeface="Arial"/>
                <a:sym typeface="Arial"/>
              </a:defRPr>
            </a:lvl4pPr>
            <a:lvl5pPr marL="2184400" indent="-355600">
              <a:lnSpc>
                <a:spcPct val="90000"/>
              </a:lnSpc>
              <a:spcBef>
                <a:spcPts val="1000"/>
              </a:spcBef>
              <a:buClrTx/>
              <a:buFont typeface="Arial"/>
              <a:buChar char="•"/>
              <a:defRPr>
                <a:solidFill>
                  <a:srgbClr val="FFFFFF"/>
                </a:solidFill>
                <a:latin typeface="Arial"/>
                <a:ea typeface="Arial"/>
                <a:cs typeface="Arial"/>
                <a:sym typeface="Arial"/>
              </a:defRPr>
            </a:lvl5pPr>
          </a:lstStyle>
          <a:p>
            <a:r>
              <a:t>Level One Bullet</a:t>
            </a:r>
          </a:p>
          <a:p>
            <a:pPr lvl="1"/>
            <a:endParaRPr/>
          </a:p>
          <a:p>
            <a:pPr lvl="2"/>
            <a:endParaRPr/>
          </a:p>
          <a:p>
            <a:pPr lvl="3"/>
            <a:endParaRPr/>
          </a:p>
          <a:p>
            <a:pPr lvl="4"/>
            <a:endParaRPr/>
          </a:p>
        </p:txBody>
      </p:sp>
      <p:sp>
        <p:nvSpPr>
          <p:cNvPr id="619"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3764411615"/>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x">
  <p:cSld name="1_Spacer Slide">
    <p:bg>
      <p:bgPr>
        <a:blipFill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26" name="Rectangle 7"/>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27" name="Picture 9" descr="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28" name="Click to edit Section title"/>
          <p:cNvSpPr txBox="1">
            <a:spLocks noGrp="1"/>
          </p:cNvSpPr>
          <p:nvPr>
            <p:ph type="title" hasCustomPrompt="1"/>
          </p:nvPr>
        </p:nvSpPr>
        <p:spPr>
          <a:xfrm>
            <a:off x="1524000" y="2359916"/>
            <a:ext cx="9144000" cy="731521"/>
          </a:xfrm>
          <a:prstGeom prst="rect">
            <a:avLst/>
          </a:prstGeom>
        </p:spPr>
        <p:txBody>
          <a:bodyPr lIns="45719" tIns="45719" rIns="45719" bIns="45719" anchor="b"/>
          <a:lstStyle>
            <a:lvl1pPr algn="ctr">
              <a:lnSpc>
                <a:spcPct val="90000"/>
              </a:lnSpc>
              <a:defRPr sz="5400">
                <a:solidFill>
                  <a:srgbClr val="FEEE9F"/>
                </a:solidFill>
                <a:latin typeface="Arial"/>
                <a:ea typeface="Arial"/>
                <a:cs typeface="Arial"/>
                <a:sym typeface="Arial"/>
              </a:defRPr>
            </a:lvl1pPr>
          </a:lstStyle>
          <a:p>
            <a:r>
              <a:t>Click to edit Section title</a:t>
            </a:r>
          </a:p>
        </p:txBody>
      </p:sp>
      <p:sp>
        <p:nvSpPr>
          <p:cNvPr id="629" name="Body Level One…"/>
          <p:cNvSpPr txBox="1">
            <a:spLocks noGrp="1"/>
          </p:cNvSpPr>
          <p:nvPr>
            <p:ph type="body" sz="quarter" idx="1" hasCustomPrompt="1"/>
          </p:nvPr>
        </p:nvSpPr>
        <p:spPr>
          <a:xfrm>
            <a:off x="1524000" y="3358503"/>
            <a:ext cx="9144000" cy="914401"/>
          </a:xfrm>
          <a:prstGeom prst="rect">
            <a:avLst/>
          </a:prstGeom>
        </p:spPr>
        <p:txBody>
          <a:bodyPr lIns="45719" tIns="45719" rIns="45719" bIns="45719"/>
          <a:lstStyle>
            <a:lvl1pPr marL="0" indent="0" algn="ctr">
              <a:lnSpc>
                <a:spcPct val="90000"/>
              </a:lnSpc>
              <a:spcBef>
                <a:spcPts val="1000"/>
              </a:spcBef>
              <a:buClrTx/>
              <a:buSzTx/>
              <a:buFontTx/>
              <a:buNone/>
              <a:defRPr sz="3600">
                <a:solidFill>
                  <a:srgbClr val="FFFFFF"/>
                </a:solidFill>
                <a:latin typeface="Arial"/>
                <a:ea typeface="Arial"/>
                <a:cs typeface="Arial"/>
                <a:sym typeface="Arial"/>
              </a:defRPr>
            </a:lvl1pPr>
            <a:lvl2pPr marL="0" indent="457200" algn="ctr">
              <a:lnSpc>
                <a:spcPct val="90000"/>
              </a:lnSpc>
              <a:spcBef>
                <a:spcPts val="1000"/>
              </a:spcBef>
              <a:buClrTx/>
              <a:buSzTx/>
              <a:buFontTx/>
              <a:buNone/>
              <a:defRPr sz="3600">
                <a:solidFill>
                  <a:srgbClr val="FFFFFF"/>
                </a:solidFill>
                <a:latin typeface="Arial"/>
                <a:ea typeface="Arial"/>
                <a:cs typeface="Arial"/>
                <a:sym typeface="Arial"/>
              </a:defRPr>
            </a:lvl2pPr>
            <a:lvl3pPr marL="0" indent="914400" algn="ctr">
              <a:lnSpc>
                <a:spcPct val="90000"/>
              </a:lnSpc>
              <a:spcBef>
                <a:spcPts val="1000"/>
              </a:spcBef>
              <a:buClrTx/>
              <a:buSzTx/>
              <a:buFontTx/>
              <a:buNone/>
              <a:defRPr sz="3600">
                <a:solidFill>
                  <a:srgbClr val="FFFFFF"/>
                </a:solidFill>
                <a:latin typeface="Arial"/>
                <a:ea typeface="Arial"/>
                <a:cs typeface="Arial"/>
                <a:sym typeface="Arial"/>
              </a:defRPr>
            </a:lvl3pPr>
            <a:lvl4pPr marL="0" indent="1371600" algn="ctr">
              <a:lnSpc>
                <a:spcPct val="90000"/>
              </a:lnSpc>
              <a:spcBef>
                <a:spcPts val="1000"/>
              </a:spcBef>
              <a:buClrTx/>
              <a:buSzTx/>
              <a:buFontTx/>
              <a:buNone/>
              <a:defRPr sz="3600">
                <a:solidFill>
                  <a:srgbClr val="FFFFFF"/>
                </a:solidFill>
                <a:latin typeface="Arial"/>
                <a:ea typeface="Arial"/>
                <a:cs typeface="Arial"/>
                <a:sym typeface="Arial"/>
              </a:defRPr>
            </a:lvl4pPr>
            <a:lvl5pPr marL="0" indent="1828800" algn="ctr">
              <a:lnSpc>
                <a:spcPct val="90000"/>
              </a:lnSpc>
              <a:spcBef>
                <a:spcPts val="1000"/>
              </a:spcBef>
              <a:buClrTx/>
              <a:buSzTx/>
              <a:buFontTx/>
              <a:buNone/>
              <a:defRPr sz="3600">
                <a:solidFill>
                  <a:srgbClr val="FFFFFF"/>
                </a:solidFill>
                <a:latin typeface="Arial"/>
                <a:ea typeface="Arial"/>
                <a:cs typeface="Arial"/>
                <a:sym typeface="Arial"/>
              </a:defRPr>
            </a:lvl5pPr>
          </a:lstStyle>
          <a:p>
            <a:r>
              <a:t>Click to edit Section subtitle</a:t>
            </a:r>
          </a:p>
          <a:p>
            <a:pPr lvl="1"/>
            <a:endParaRPr/>
          </a:p>
          <a:p>
            <a:pPr lvl="2"/>
            <a:endParaRPr/>
          </a:p>
          <a:p>
            <a:pPr lvl="3"/>
            <a:endParaRPr/>
          </a:p>
          <a:p>
            <a:pPr lvl="4"/>
            <a:endParaRPr/>
          </a:p>
        </p:txBody>
      </p:sp>
      <p:sp>
        <p:nvSpPr>
          <p:cNvPr id="63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238669771"/>
      </p:ext>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x">
  <p:cSld name="Custom - No Title">
    <p:spTree>
      <p:nvGrpSpPr>
        <p:cNvPr id="1" name=""/>
        <p:cNvGrpSpPr/>
        <p:nvPr/>
      </p:nvGrpSpPr>
      <p:grpSpPr>
        <a:xfrm>
          <a:off x="0" y="0"/>
          <a:ext cx="0" cy="0"/>
          <a:chOff x="0" y="0"/>
          <a:chExt cx="0" cy="0"/>
        </a:xfrm>
      </p:grpSpPr>
      <p:sp>
        <p:nvSpPr>
          <p:cNvPr id="637" name="Rectangle 3"/>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3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39" name="Body Level One…"/>
          <p:cNvSpPr txBox="1">
            <a:spLocks noGrp="1"/>
          </p:cNvSpPr>
          <p:nvPr>
            <p:ph type="body" sz="quarter" idx="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vl2pPr marL="742950" indent="-285750" algn="r">
              <a:spcBef>
                <a:spcPts val="200"/>
              </a:spcBef>
              <a:buClrTx/>
              <a:buFontTx/>
              <a:defRPr sz="1200">
                <a:solidFill>
                  <a:srgbClr val="FFFFFF"/>
                </a:solidFill>
              </a:defRPr>
            </a:lvl2pPr>
            <a:lvl3pPr marL="1143000" indent="-228600" algn="r">
              <a:spcBef>
                <a:spcPts val="200"/>
              </a:spcBef>
              <a:buClrTx/>
              <a:buFontTx/>
              <a:defRPr sz="1200">
                <a:solidFill>
                  <a:srgbClr val="FFFFFF"/>
                </a:solidFill>
              </a:defRPr>
            </a:lvl3pPr>
            <a:lvl4pPr marL="1600200" indent="-228600" algn="r">
              <a:spcBef>
                <a:spcPts val="200"/>
              </a:spcBef>
              <a:buClrTx/>
              <a:buFontTx/>
              <a:defRPr sz="1200">
                <a:solidFill>
                  <a:srgbClr val="FFFFFF"/>
                </a:solidFill>
              </a:defRPr>
            </a:lvl4pPr>
            <a:lvl5pPr marL="2171700" indent="-342900" algn="r">
              <a:spcBef>
                <a:spcPts val="200"/>
              </a:spcBef>
              <a:buClrTx/>
              <a:buFontTx/>
              <a:defRPr sz="1200">
                <a:solidFill>
                  <a:srgbClr val="FFFFFF"/>
                </a:solidFill>
              </a:defRPr>
            </a:lvl5pPr>
          </a:lstStyle>
          <a:p>
            <a:r>
              <a:t>Click to Insert Reference</a:t>
            </a:r>
          </a:p>
          <a:p>
            <a:pPr lvl="1"/>
            <a:endParaRPr/>
          </a:p>
          <a:p>
            <a:pPr lvl="2"/>
            <a:endParaRPr/>
          </a:p>
          <a:p>
            <a:pPr lvl="3"/>
            <a:endParaRPr/>
          </a:p>
          <a:p>
            <a:pPr lvl="4"/>
            <a:endParaRPr/>
          </a:p>
        </p:txBody>
      </p:sp>
      <p:sp>
        <p:nvSpPr>
          <p:cNvPr id="6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835453867"/>
      </p:ext>
    </p:extLst>
  </p:cSld>
  <p:clrMapOvr>
    <a:masterClrMapping/>
  </p:clrMapOvr>
  <p:transition spd="med"/>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x">
  <p:cSld name="1_Blank">
    <p:bg>
      <p:bgPr>
        <a:solidFill>
          <a:srgbClr val="012838"/>
        </a:solidFill>
        <a:effectLst/>
      </p:bgPr>
    </p:bg>
    <p:spTree>
      <p:nvGrpSpPr>
        <p:cNvPr id="1" name=""/>
        <p:cNvGrpSpPr/>
        <p:nvPr/>
      </p:nvGrpSpPr>
      <p:grpSpPr>
        <a:xfrm>
          <a:off x="0" y="0"/>
          <a:ext cx="0" cy="0"/>
          <a:chOff x="0" y="0"/>
          <a:chExt cx="0" cy="0"/>
        </a:xfrm>
      </p:grpSpPr>
      <p:sp>
        <p:nvSpPr>
          <p:cNvPr id="647" name="Rectangle 10"/>
          <p:cNvSpPr/>
          <p:nvPr/>
        </p:nvSpPr>
        <p:spPr>
          <a:xfrm rot="10800000">
            <a:off x="-1" y="0"/>
            <a:ext cx="12192001" cy="6858001"/>
          </a:xfrm>
          <a:prstGeom prst="rect">
            <a:avLst/>
          </a:prstGeom>
          <a:gradFill>
            <a:gsLst>
              <a:gs pos="0">
                <a:srgbClr val="012838"/>
              </a:gs>
              <a:gs pos="74000">
                <a:schemeClr val="accent6"/>
              </a:gs>
              <a:gs pos="100000">
                <a:schemeClr val="accent6"/>
              </a:gs>
            </a:gsLst>
            <a:lin ang="5400000"/>
          </a:gra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sp>
        <p:nvSpPr>
          <p:cNvPr id="648" name="Rectangle 4"/>
          <p:cNvSpPr/>
          <p:nvPr/>
        </p:nvSpPr>
        <p:spPr>
          <a:xfrm>
            <a:off x="0" y="6212925"/>
            <a:ext cx="12192000" cy="645075"/>
          </a:xfrm>
          <a:prstGeom prst="rect">
            <a:avLst/>
          </a:prstGeom>
          <a:solidFill>
            <a:srgbClr val="F5F5F5"/>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49" name="Picture 9" descr="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429" y="6410997"/>
            <a:ext cx="1607821" cy="248928"/>
          </a:xfrm>
          <a:prstGeom prst="rect">
            <a:avLst/>
          </a:prstGeom>
          <a:ln w="12700">
            <a:miter lim="400000"/>
          </a:ln>
        </p:spPr>
      </p:pic>
      <p:sp>
        <p:nvSpPr>
          <p:cNvPr id="650" name="Slide Number"/>
          <p:cNvSpPr txBox="1">
            <a:spLocks noGrp="1"/>
          </p:cNvSpPr>
          <p:nvPr>
            <p:ph type="sldNum" sz="quarter" idx="2"/>
          </p:nvPr>
        </p:nvSpPr>
        <p:spPr>
          <a:xfrm>
            <a:off x="11452587" y="6363581"/>
            <a:ext cx="358413" cy="350663"/>
          </a:xfrm>
          <a:prstGeom prst="rect">
            <a:avLst/>
          </a:prstGeom>
        </p:spPr>
        <p:txBody>
          <a:bodyPr lIns="45719" tIns="45719" rIns="45719" bIns="45719"/>
          <a:lstStyle>
            <a:lvl1pPr>
              <a:defRPr sz="1800" b="1">
                <a:solidFill>
                  <a:srgbClr val="333333"/>
                </a:solidFill>
              </a:defRPr>
            </a:lvl1pPr>
          </a:lstStyle>
          <a:p>
            <a:fld id="{86CB4B4D-7CA3-9044-876B-883B54F8677D}" type="slidenum">
              <a:t>‹#›</a:t>
            </a:fld>
            <a:endParaRPr dirty="0"/>
          </a:p>
        </p:txBody>
      </p:sp>
    </p:spTree>
    <p:extLst>
      <p:ext uri="{BB962C8B-B14F-4D97-AF65-F5344CB8AC3E}">
        <p14:creationId xmlns:p14="http://schemas.microsoft.com/office/powerpoint/2010/main" val="1082552398"/>
      </p:ext>
    </p:extLst>
  </p:cSld>
  <p:clrMapOvr>
    <a:masterClrMapping/>
  </p:clrMapOvr>
  <p:transition spd="med"/>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x">
  <p:cSld name="Title + running copy">
    <p:spTree>
      <p:nvGrpSpPr>
        <p:cNvPr id="1" name=""/>
        <p:cNvGrpSpPr/>
        <p:nvPr/>
      </p:nvGrpSpPr>
      <p:grpSpPr>
        <a:xfrm>
          <a:off x="0" y="0"/>
          <a:ext cx="0" cy="0"/>
          <a:chOff x="0" y="0"/>
          <a:chExt cx="0" cy="0"/>
        </a:xfrm>
      </p:grpSpPr>
      <p:sp>
        <p:nvSpPr>
          <p:cNvPr id="657"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58"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59" name="Title Text"/>
          <p:cNvSpPr txBox="1">
            <a:spLocks noGrp="1"/>
          </p:cNvSpPr>
          <p:nvPr>
            <p:ph type="title"/>
          </p:nvPr>
        </p:nvSpPr>
        <p:spPr>
          <a:xfrm>
            <a:off x="304800" y="533400"/>
            <a:ext cx="10972800" cy="646978"/>
          </a:xfrm>
          <a:prstGeom prst="rect">
            <a:avLst/>
          </a:prstGeom>
        </p:spPr>
        <p:txBody>
          <a:bodyPr lIns="45719" tIns="45719" rIns="45719" bIns="45719"/>
          <a:lstStyle/>
          <a:p>
            <a:r>
              <a:t>Title Text</a:t>
            </a:r>
          </a:p>
        </p:txBody>
      </p:sp>
      <p:sp>
        <p:nvSpPr>
          <p:cNvPr id="660" name="Body Level One…"/>
          <p:cNvSpPr txBox="1">
            <a:spLocks noGrp="1"/>
          </p:cNvSpPr>
          <p:nvPr>
            <p:ph type="body" idx="1"/>
          </p:nvPr>
        </p:nvSpPr>
        <p:spPr>
          <a:xfrm>
            <a:off x="354000" y="1604155"/>
            <a:ext cx="11484000" cy="4339445"/>
          </a:xfrm>
          <a:prstGeom prst="rect">
            <a:avLst/>
          </a:prstGeom>
        </p:spPr>
        <p:txBody>
          <a:bodyPr lIns="45719" tIns="45719" rIns="45719" bIns="45719"/>
          <a:lstStyle>
            <a:lvl1pPr marL="0" indent="0">
              <a:buClrTx/>
              <a:buSzTx/>
              <a:buFontTx/>
              <a:buNone/>
            </a:lvl1pPr>
            <a:lvl2pPr marL="0" indent="457200">
              <a:buClrTx/>
              <a:buSzTx/>
              <a:buFontTx/>
              <a:buNone/>
            </a:lvl2pPr>
            <a:lvl3pPr marL="0" indent="914400">
              <a:buClrTx/>
              <a:buSzTx/>
              <a:buFontTx/>
              <a:buNone/>
            </a:lvl3pPr>
            <a:lvl4pPr marL="0" indent="1371600">
              <a:buClrTx/>
              <a:buSzTx/>
              <a:buFontTx/>
              <a:buNone/>
            </a:lvl4pPr>
            <a:lvl5pPr marL="0" indent="1770061">
              <a:buClrTx/>
              <a:buSzTx/>
              <a:buFontTx/>
              <a:buNone/>
            </a:lvl5pPr>
          </a:lstStyle>
          <a:p>
            <a:r>
              <a:t>Body Level One</a:t>
            </a:r>
          </a:p>
          <a:p>
            <a:pPr lvl="1"/>
            <a:r>
              <a:t>Body Level Two</a:t>
            </a:r>
          </a:p>
          <a:p>
            <a:pPr lvl="2"/>
            <a:r>
              <a:t>Body Level Three</a:t>
            </a:r>
          </a:p>
          <a:p>
            <a:pPr lvl="3"/>
            <a:r>
              <a:t>Body Level Four</a:t>
            </a:r>
          </a:p>
          <a:p>
            <a:pPr lvl="4"/>
            <a:r>
              <a:t>Body Level Five</a:t>
            </a:r>
          </a:p>
        </p:txBody>
      </p:sp>
      <p:sp>
        <p:nvSpPr>
          <p:cNvPr id="661" name="Straight Connector 3"/>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62"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6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591009327"/>
      </p:ext>
    </p:extLst>
  </p:cSld>
  <p:clrMapOvr>
    <a:masterClrMapping/>
  </p:clrMapOvr>
  <p:transition spd="med"/>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tx">
  <p:cSld name="2 cols--copy">
    <p:spTree>
      <p:nvGrpSpPr>
        <p:cNvPr id="1" name=""/>
        <p:cNvGrpSpPr/>
        <p:nvPr/>
      </p:nvGrpSpPr>
      <p:grpSpPr>
        <a:xfrm>
          <a:off x="0" y="0"/>
          <a:ext cx="0" cy="0"/>
          <a:chOff x="0" y="0"/>
          <a:chExt cx="0" cy="0"/>
        </a:xfrm>
      </p:grpSpPr>
      <p:sp>
        <p:nvSpPr>
          <p:cNvPr id="670"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71"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72" name="Title Text"/>
          <p:cNvSpPr txBox="1">
            <a:spLocks noGrp="1"/>
          </p:cNvSpPr>
          <p:nvPr>
            <p:ph type="title"/>
          </p:nvPr>
        </p:nvSpPr>
        <p:spPr>
          <a:xfrm>
            <a:off x="304800" y="609600"/>
            <a:ext cx="10972800" cy="762000"/>
          </a:xfrm>
          <a:prstGeom prst="rect">
            <a:avLst/>
          </a:prstGeom>
        </p:spPr>
        <p:txBody>
          <a:bodyPr lIns="45719" tIns="45719" rIns="45719" bIns="45719"/>
          <a:lstStyle>
            <a:lvl1pPr>
              <a:defRPr sz="3000"/>
            </a:lvl1pPr>
          </a:lstStyle>
          <a:p>
            <a:r>
              <a:t>Title Text</a:t>
            </a:r>
          </a:p>
        </p:txBody>
      </p:sp>
      <p:sp>
        <p:nvSpPr>
          <p:cNvPr id="673" name="Straight Connector 2"/>
          <p:cNvSpPr/>
          <p:nvPr/>
        </p:nvSpPr>
        <p:spPr>
          <a:xfrm>
            <a:off x="406400" y="1256579"/>
            <a:ext cx="711200" cy="1"/>
          </a:xfrm>
          <a:prstGeom prst="line">
            <a:avLst/>
          </a:prstGeom>
          <a:ln w="28575">
            <a:solidFill>
              <a:srgbClr val="800000"/>
            </a:solidFill>
          </a:ln>
        </p:spPr>
        <p:txBody>
          <a:bodyPr lIns="45719" rIns="45719"/>
          <a:lstStyle/>
          <a:p>
            <a:pPr>
              <a:defRPr>
                <a:solidFill>
                  <a:srgbClr val="132E3E"/>
                </a:solidFill>
                <a:latin typeface="Arial"/>
                <a:ea typeface="Arial"/>
                <a:cs typeface="Arial"/>
                <a:sym typeface="Arial"/>
              </a:defRPr>
            </a:pPr>
            <a:endParaRPr dirty="0"/>
          </a:p>
        </p:txBody>
      </p:sp>
      <p:sp>
        <p:nvSpPr>
          <p:cNvPr id="674" name="Body Level One…"/>
          <p:cNvSpPr txBox="1">
            <a:spLocks noGrp="1"/>
          </p:cNvSpPr>
          <p:nvPr>
            <p:ph type="body" sz="half" idx="1"/>
          </p:nvPr>
        </p:nvSpPr>
        <p:spPr>
          <a:xfrm>
            <a:off x="609600" y="1600200"/>
            <a:ext cx="5181600" cy="5029200"/>
          </a:xfrm>
          <a:prstGeom prst="rect">
            <a:avLst/>
          </a:prstGeom>
        </p:spPr>
        <p:txBody>
          <a:bodyPr lIns="45719" tIns="45719" rIns="45719" bIns="45719"/>
          <a:lstStyle>
            <a:lvl1pPr marL="0" indent="0">
              <a:spcBef>
                <a:spcPts val="500"/>
              </a:spcBef>
              <a:buClrTx/>
              <a:buSzTx/>
              <a:buFontTx/>
              <a:buNone/>
              <a:defRPr sz="2200">
                <a:solidFill>
                  <a:srgbClr val="132E3E"/>
                </a:solidFill>
              </a:defRPr>
            </a:lvl1pPr>
            <a:lvl2pPr marL="0" indent="0">
              <a:spcBef>
                <a:spcPts val="500"/>
              </a:spcBef>
              <a:buClrTx/>
              <a:buSzTx/>
              <a:buFontTx/>
              <a:buNone/>
              <a:defRPr sz="2200">
                <a:solidFill>
                  <a:srgbClr val="132E3E"/>
                </a:solidFill>
              </a:defRPr>
            </a:lvl2pPr>
            <a:lvl3pPr marL="0" indent="0">
              <a:spcBef>
                <a:spcPts val="500"/>
              </a:spcBef>
              <a:buClrTx/>
              <a:buSzTx/>
              <a:buFontTx/>
              <a:buNone/>
              <a:defRPr sz="2200">
                <a:solidFill>
                  <a:srgbClr val="132E3E"/>
                </a:solidFill>
              </a:defRPr>
            </a:lvl3pPr>
            <a:lvl4pPr marL="0" indent="0">
              <a:spcBef>
                <a:spcPts val="500"/>
              </a:spcBef>
              <a:buClrTx/>
              <a:buSzTx/>
              <a:buFontTx/>
              <a:buNone/>
              <a:defRPr sz="2200">
                <a:solidFill>
                  <a:srgbClr val="132E3E"/>
                </a:solidFill>
              </a:defRPr>
            </a:lvl4pPr>
            <a:lvl5pPr marL="0" indent="0">
              <a:spcBef>
                <a:spcPts val="500"/>
              </a:spcBef>
              <a:buClrTx/>
              <a:buSzTx/>
              <a:buFontTx/>
              <a:buNone/>
              <a:defRPr sz="2200">
                <a:solidFill>
                  <a:srgbClr val="132E3E"/>
                </a:solidFill>
              </a:defRPr>
            </a:lvl5pPr>
          </a:lstStyle>
          <a:p>
            <a:r>
              <a:t>Body Level One</a:t>
            </a:r>
          </a:p>
          <a:p>
            <a:pPr lvl="1"/>
            <a:r>
              <a:t>Body Level Two</a:t>
            </a:r>
          </a:p>
          <a:p>
            <a:pPr lvl="2"/>
            <a:r>
              <a:t>Body Level Three</a:t>
            </a:r>
          </a:p>
          <a:p>
            <a:pPr lvl="3"/>
            <a:r>
              <a:t>Body Level Four</a:t>
            </a:r>
          </a:p>
          <a:p>
            <a:pPr lvl="4"/>
            <a:r>
              <a:t>Body Level Five</a:t>
            </a:r>
          </a:p>
        </p:txBody>
      </p:sp>
      <p:sp>
        <p:nvSpPr>
          <p:cNvPr id="6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366831414"/>
      </p:ext>
    </p:extLst>
  </p:cSld>
  <p:clrMapOvr>
    <a:masterClrMapping/>
  </p:clrMapOvr>
  <p:transition spd="med"/>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tx">
  <p:cSld name="1_Title &amp; Bulleted Content - Dark backgrounds">
    <p:spTree>
      <p:nvGrpSpPr>
        <p:cNvPr id="1" name=""/>
        <p:cNvGrpSpPr/>
        <p:nvPr/>
      </p:nvGrpSpPr>
      <p:grpSpPr>
        <a:xfrm>
          <a:off x="0" y="0"/>
          <a:ext cx="0" cy="0"/>
          <a:chOff x="0" y="0"/>
          <a:chExt cx="0" cy="0"/>
        </a:xfrm>
      </p:grpSpPr>
      <p:sp>
        <p:nvSpPr>
          <p:cNvPr id="682" name="Rectangle 2"/>
          <p:cNvSpPr/>
          <p:nvPr/>
        </p:nvSpPr>
        <p:spPr>
          <a:xfrm>
            <a:off x="0" y="6212925"/>
            <a:ext cx="12192000" cy="645075"/>
          </a:xfrm>
          <a:prstGeom prst="rect">
            <a:avLst/>
          </a:prstGeom>
          <a:solidFill>
            <a:schemeClr val="accent6"/>
          </a:solidFill>
          <a:ln w="12700">
            <a:miter lim="400000"/>
          </a:ln>
        </p:spPr>
        <p:txBody>
          <a:bodyPr lIns="45719" rIns="45719" anchor="ctr"/>
          <a:lstStyle/>
          <a:p>
            <a:pPr algn="ctr">
              <a:defRPr>
                <a:solidFill>
                  <a:srgbClr val="FFFFFF"/>
                </a:solidFill>
                <a:latin typeface="Arial"/>
                <a:ea typeface="Arial"/>
                <a:cs typeface="Arial"/>
                <a:sym typeface="Arial"/>
              </a:defRPr>
            </a:pPr>
            <a:endParaRPr dirty="0"/>
          </a:p>
        </p:txBody>
      </p:sp>
      <p:pic>
        <p:nvPicPr>
          <p:cNvPr id="683"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559" y="6316626"/>
            <a:ext cx="1773873" cy="404849"/>
          </a:xfrm>
          <a:prstGeom prst="rect">
            <a:avLst/>
          </a:prstGeom>
          <a:ln w="12700">
            <a:miter lim="400000"/>
          </a:ln>
        </p:spPr>
      </p:pic>
      <p:sp>
        <p:nvSpPr>
          <p:cNvPr id="684" name="Straight Connector 8"/>
          <p:cNvSpPr/>
          <p:nvPr/>
        </p:nvSpPr>
        <p:spPr>
          <a:xfrm>
            <a:off x="406400" y="1256579"/>
            <a:ext cx="711200" cy="1"/>
          </a:xfrm>
          <a:prstGeom prst="line">
            <a:avLst/>
          </a:prstGeom>
          <a:ln w="28575">
            <a:solidFill>
              <a:srgbClr val="FFFFFF"/>
            </a:solidFill>
          </a:ln>
        </p:spPr>
        <p:txBody>
          <a:bodyPr lIns="45719" rIns="45719"/>
          <a:lstStyle/>
          <a:p>
            <a:pPr>
              <a:defRPr>
                <a:solidFill>
                  <a:srgbClr val="132E3E"/>
                </a:solidFill>
                <a:latin typeface="Arial"/>
                <a:ea typeface="Arial"/>
                <a:cs typeface="Arial"/>
                <a:sym typeface="Arial"/>
              </a:defRPr>
            </a:pPr>
            <a:endParaRPr dirty="0"/>
          </a:p>
        </p:txBody>
      </p:sp>
      <p:sp>
        <p:nvSpPr>
          <p:cNvPr id="685" name="Title Text"/>
          <p:cNvSpPr txBox="1">
            <a:spLocks noGrp="1"/>
          </p:cNvSpPr>
          <p:nvPr>
            <p:ph type="title"/>
          </p:nvPr>
        </p:nvSpPr>
        <p:spPr>
          <a:xfrm>
            <a:off x="304800" y="533400"/>
            <a:ext cx="11484000" cy="645076"/>
          </a:xfrm>
          <a:prstGeom prst="rect">
            <a:avLst/>
          </a:prstGeom>
        </p:spPr>
        <p:txBody>
          <a:bodyPr lIns="45719" tIns="45719" rIns="45719" bIns="45719"/>
          <a:lstStyle>
            <a:lvl1pPr>
              <a:defRPr>
                <a:solidFill>
                  <a:srgbClr val="FEEE9F"/>
                </a:solidFill>
              </a:defRPr>
            </a:lvl1pPr>
          </a:lstStyle>
          <a:p>
            <a:r>
              <a:t>Title Text</a:t>
            </a:r>
          </a:p>
        </p:txBody>
      </p:sp>
      <p:sp>
        <p:nvSpPr>
          <p:cNvPr id="686" name="Body Level One…"/>
          <p:cNvSpPr txBox="1">
            <a:spLocks noGrp="1"/>
          </p:cNvSpPr>
          <p:nvPr>
            <p:ph type="body" idx="1"/>
          </p:nvPr>
        </p:nvSpPr>
        <p:spPr>
          <a:xfrm>
            <a:off x="354000" y="1604155"/>
            <a:ext cx="11484000" cy="4568045"/>
          </a:xfrm>
          <a:prstGeom prst="rect">
            <a:avLst/>
          </a:prstGeom>
        </p:spPr>
        <p:txBody>
          <a:bodyPr lIns="45719" tIns="45719" rIns="45719" bIns="45719"/>
          <a:lstStyle>
            <a:lvl1pPr>
              <a:buClr>
                <a:srgbClr val="FFFFFF"/>
              </a:buClr>
              <a:defRPr>
                <a:solidFill>
                  <a:srgbClr val="FFFFFF"/>
                </a:solidFill>
              </a:defRPr>
            </a:lvl1pPr>
            <a:lvl2pPr marL="723900" indent="-266700">
              <a:buClr>
                <a:srgbClr val="FFFFFF"/>
              </a:buClr>
              <a:defRPr>
                <a:solidFill>
                  <a:srgbClr val="FFFFFF"/>
                </a:solidFill>
              </a:defRPr>
            </a:lvl2pPr>
            <a:lvl3pPr marL="1152208" indent="-237808">
              <a:buClr>
                <a:srgbClr val="FFFFFF"/>
              </a:buClr>
              <a:defRPr>
                <a:solidFill>
                  <a:srgbClr val="FFFFFF"/>
                </a:solidFill>
              </a:defRPr>
            </a:lvl3pPr>
            <a:lvl4pPr marL="1727200" indent="-355600">
              <a:buClr>
                <a:srgbClr val="FFFFFF"/>
              </a:buClr>
              <a:defRPr>
                <a:solidFill>
                  <a:srgbClr val="FFFFFF"/>
                </a:solidFill>
              </a:defRPr>
            </a:lvl4pPr>
            <a:lvl5pPr marL="2221971" indent="-451909">
              <a:buClr>
                <a:srgbClr val="FFFFFF"/>
              </a:buCl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687" name="Text Placeholder 3"/>
          <p:cNvSpPr>
            <a:spLocks noGrp="1"/>
          </p:cNvSpPr>
          <p:nvPr>
            <p:ph type="body" sz="quarter" idx="21" hasCustomPrompt="1"/>
          </p:nvPr>
        </p:nvSpPr>
        <p:spPr>
          <a:xfrm>
            <a:off x="7518000" y="6400800"/>
            <a:ext cx="4320000" cy="288001"/>
          </a:xfrm>
          <a:prstGeom prst="rect">
            <a:avLst/>
          </a:prstGeom>
        </p:spPr>
        <p:txBody>
          <a:bodyPr lIns="45719" tIns="45719" rIns="45719" bIns="45719" anchor="ctr"/>
          <a:lstStyle>
            <a:lvl1pPr marL="0" indent="0" algn="r">
              <a:spcBef>
                <a:spcPts val="200"/>
              </a:spcBef>
              <a:buClrTx/>
              <a:buSzTx/>
              <a:buFontTx/>
              <a:buNone/>
              <a:defRPr sz="1200">
                <a:solidFill>
                  <a:srgbClr val="FFFFFF"/>
                </a:solidFill>
              </a:defRPr>
            </a:lvl1pPr>
          </a:lstStyle>
          <a:p>
            <a:r>
              <a:t>Click to Insert Reference</a:t>
            </a:r>
          </a:p>
        </p:txBody>
      </p:sp>
      <p:sp>
        <p:nvSpPr>
          <p:cNvPr id="68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p>
            <a:fld id="{86CB4B4D-7CA3-9044-876B-883B54F8677D}" type="slidenum">
              <a:t>‹#›</a:t>
            </a:fld>
            <a:endParaRPr dirty="0"/>
          </a:p>
        </p:txBody>
      </p:sp>
    </p:spTree>
    <p:extLst>
      <p:ext uri="{BB962C8B-B14F-4D97-AF65-F5344CB8AC3E}">
        <p14:creationId xmlns:p14="http://schemas.microsoft.com/office/powerpoint/2010/main" val="403229284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985557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23675853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2186339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821154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675854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0863151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2549432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1111332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2701425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813831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3631126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1599354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6821395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132185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969483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9334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7848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a:t>Minimum font size - </a:t>
            </a:r>
            <a:r>
              <a:rPr lang="en-US" sz="1800" b="1"/>
              <a:t>18pt</a:t>
            </a:r>
            <a:r>
              <a:rPr lang="en-US" sz="1800" b="0"/>
              <a:t>.</a:t>
            </a:r>
          </a:p>
          <a:p>
            <a:pPr marL="285750" indent="-285750">
              <a:lnSpc>
                <a:spcPct val="100000"/>
              </a:lnSpc>
              <a:spcAft>
                <a:spcPts val="1200"/>
              </a:spcAft>
              <a:buFont typeface="Arial" panose="020B0604020202020204" pitchFamily="34" charset="0"/>
              <a:buChar char="•"/>
            </a:pPr>
            <a:r>
              <a:rPr lang="en-US" sz="1800" b="0"/>
              <a:t>Font weight - </a:t>
            </a:r>
            <a:r>
              <a:rPr lang="en-US" sz="1800" b="1"/>
              <a:t>Bold </a:t>
            </a:r>
            <a:r>
              <a:rPr lang="en-US" sz="1800" b="0"/>
              <a:t>(when used on background colors, for best accessibility).</a:t>
            </a:r>
          </a:p>
          <a:p>
            <a:pPr marL="285750" indent="-285750">
              <a:lnSpc>
                <a:spcPct val="100000"/>
              </a:lnSpc>
              <a:spcAft>
                <a:spcPts val="1200"/>
              </a:spcAft>
              <a:buFont typeface="Arial" panose="020B0604020202020204" pitchFamily="34" charset="0"/>
              <a:buChar char="•"/>
            </a:pPr>
            <a:r>
              <a:rPr lang="en-US" sz="1800" b="0"/>
              <a:t>Use the Dark Gray </a:t>
            </a:r>
            <a:r>
              <a:rPr lang="en-US" sz="1800" b="1" i="0">
                <a:latin typeface="Arial" panose="020B0604020202020204" pitchFamily="34" charset="0"/>
                <a:cs typeface="Arial" panose="020B0604020202020204" pitchFamily="34" charset="0"/>
              </a:rPr>
              <a:t>#333333 </a:t>
            </a:r>
            <a:r>
              <a:rPr lang="en-US" sz="1800" b="0"/>
              <a:t>Text color on Accent 1 and Accent 2. </a:t>
            </a:r>
          </a:p>
          <a:p>
            <a:pPr marL="285750" indent="-285750">
              <a:lnSpc>
                <a:spcPct val="100000"/>
              </a:lnSpc>
              <a:spcAft>
                <a:spcPts val="1200"/>
              </a:spcAft>
              <a:buFont typeface="Arial" panose="020B0604020202020204" pitchFamily="34" charset="0"/>
              <a:buChar char="•"/>
            </a:pPr>
            <a:r>
              <a:rPr lang="en-US" sz="1800" b="0"/>
              <a:t>Use the White </a:t>
            </a:r>
            <a:r>
              <a:rPr lang="en-US" sz="1800" b="1"/>
              <a:t>#FFFFFF </a:t>
            </a:r>
            <a:r>
              <a:rPr lang="en-US" sz="1800" b="0"/>
              <a:t>Text color </a:t>
            </a:r>
            <a:br>
              <a:rPr lang="en-US" sz="1800" b="0"/>
            </a:br>
            <a:r>
              <a:rPr lang="en-US" sz="1800" b="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9153636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mp; Bulleted Content">
    <p:spTree>
      <p:nvGrpSpPr>
        <p:cNvPr id="1" name=""/>
        <p:cNvGrpSpPr/>
        <p:nvPr/>
      </p:nvGrpSpPr>
      <p:grpSpPr>
        <a:xfrm>
          <a:off x="0" y="0"/>
          <a:ext cx="0" cy="0"/>
          <a:chOff x="0" y="0"/>
          <a:chExt cx="0" cy="0"/>
        </a:xfrm>
      </p:grpSpPr>
      <p:cxnSp>
        <p:nvCxnSpPr>
          <p:cNvPr id="9" name="Straight Connector 8"/>
          <p:cNvCxnSpPr/>
          <p:nvPr userDrawn="1"/>
        </p:nvCxnSpPr>
        <p:spPr>
          <a:xfrm>
            <a:off x="406400" y="12565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 y="533400"/>
            <a:ext cx="11484000" cy="645075"/>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23"/>
          <p:cNvSpPr>
            <a:spLocks noGrp="1"/>
          </p:cNvSpPr>
          <p:nvPr>
            <p:ph idx="1"/>
          </p:nvPr>
        </p:nvSpPr>
        <p:spPr>
          <a:xfrm>
            <a:off x="354000" y="1604156"/>
            <a:ext cx="11484000" cy="4568044"/>
          </a:xfrm>
          <a:prstGeom prst="rect">
            <a:avLst/>
          </a:prstGeom>
        </p:spPr>
        <p:txBody>
          <a:bodyPr vert="horz" lIns="91440" tIns="45720" rIns="91440" bIns="45720" rtlCol="0">
            <a:normAutofit/>
          </a:bodyPr>
          <a:lstStyle>
            <a:lvl1pPr marL="287338" indent="-287338">
              <a:buSzPct val="100000"/>
              <a:defRPr sz="2800">
                <a:solidFill>
                  <a:schemeClr val="tx2">
                    <a:lumMod val="65000"/>
                    <a:lumOff val="35000"/>
                  </a:schemeClr>
                </a:solidFill>
                <a:latin typeface="Arial" panose="020B0604020202020204" pitchFamily="34" charset="0"/>
                <a:cs typeface="Arial" panose="020B0604020202020204" pitchFamily="34" charset="0"/>
              </a:defRPr>
            </a:lvl1pPr>
            <a:lvl2pPr marL="685800" indent="-228600">
              <a:defRPr sz="2400">
                <a:solidFill>
                  <a:schemeClr val="tx2">
                    <a:lumMod val="65000"/>
                    <a:lumOff val="35000"/>
                  </a:schemeClr>
                </a:solidFill>
                <a:latin typeface="Arial" panose="020B0604020202020204" pitchFamily="34" charset="0"/>
                <a:cs typeface="Arial" panose="020B0604020202020204" pitchFamily="34" charset="0"/>
              </a:defRPr>
            </a:lvl2pPr>
            <a:lvl3pPr marL="1084263" indent="-169863">
              <a:defRPr sz="2000">
                <a:solidFill>
                  <a:schemeClr val="tx2">
                    <a:lumMod val="65000"/>
                    <a:lumOff val="35000"/>
                  </a:schemeClr>
                </a:solidFill>
                <a:latin typeface="Arial" panose="020B0604020202020204" pitchFamily="34" charset="0"/>
                <a:cs typeface="Arial" panose="020B0604020202020204" pitchFamily="34" charset="0"/>
              </a:defRPr>
            </a:lvl3pPr>
            <a:lvl4pPr>
              <a:defRPr sz="1800">
                <a:solidFill>
                  <a:schemeClr val="tx2">
                    <a:lumMod val="65000"/>
                    <a:lumOff val="35000"/>
                  </a:schemeClr>
                </a:solidFill>
                <a:latin typeface="Arial" panose="020B0604020202020204" pitchFamily="34" charset="0"/>
                <a:cs typeface="Arial" panose="020B0604020202020204" pitchFamily="34" charset="0"/>
              </a:defRPr>
            </a:lvl4pPr>
            <a:lvl5pPr marL="2060575" indent="-290513">
              <a:defRPr sz="1800">
                <a:solidFill>
                  <a:schemeClr val="tx2">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DB73A4C-D5B7-4FD0-B8A2-94853DF4D2DF}"/>
              </a:ext>
            </a:extLst>
          </p:cNvPr>
          <p:cNvSpPr>
            <a:spLocks noGrp="1"/>
          </p:cNvSpPr>
          <p:nvPr>
            <p:ph type="body" sz="quarter" idx="10" hasCustomPrompt="1"/>
          </p:nvPr>
        </p:nvSpPr>
        <p:spPr>
          <a:xfrm>
            <a:off x="7518000" y="6400800"/>
            <a:ext cx="4320000" cy="288000"/>
          </a:xfrm>
          <a:prstGeom prst="rect">
            <a:avLst/>
          </a:prstGeom>
        </p:spPr>
        <p:txBody>
          <a:bodyPr anchor="ctr"/>
          <a:lstStyle>
            <a:lvl1pPr marL="0" indent="0" algn="r">
              <a:buNone/>
              <a:defRPr sz="1200">
                <a:solidFill>
                  <a:schemeClr val="bg1"/>
                </a:solidFill>
                <a:latin typeface="Arial" panose="020B0604020202020204" pitchFamily="34" charset="0"/>
                <a:cs typeface="Arial" panose="020B0604020202020204" pitchFamily="34" charset="0"/>
              </a:defRPr>
            </a:lvl1pPr>
            <a:lvl2pPr>
              <a:defRPr sz="12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defRPr sz="1200">
                <a:latin typeface="Myriad Pro" panose="020B0503030403020204" pitchFamily="34" charset="0"/>
              </a:defRPr>
            </a:lvl5pPr>
          </a:lstStyle>
          <a:p>
            <a:pPr lvl="0"/>
            <a:r>
              <a:rPr lang="en-US"/>
              <a:t>Click to Insert Reference</a:t>
            </a:r>
            <a:endParaRPr lang="en-GB"/>
          </a:p>
        </p:txBody>
      </p:sp>
    </p:spTree>
    <p:extLst>
      <p:ext uri="{BB962C8B-B14F-4D97-AF65-F5344CB8AC3E}">
        <p14:creationId xmlns:p14="http://schemas.microsoft.com/office/powerpoint/2010/main" val="24057745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3424F4-4D46-8844-8BFC-2705771EBE8F}"/>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chemeClr val="tx1"/>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6321461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86E8A4-D3AF-3F49-92B4-CD48A44E0F2A}"/>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17495221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3922468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93520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4352721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3196224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5026243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7327924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tx1">
              <a:alpha val="10000"/>
            </a:schemeClr>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tx1">
              <a:alpha val="10000"/>
            </a:schemeClr>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tx1">
              <a:alpha val="10000"/>
            </a:schemeClr>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5">
            <a:extLst>
              <a:ext uri="{FF2B5EF4-FFF2-40B4-BE49-F238E27FC236}">
                <a16:creationId xmlns:a16="http://schemas.microsoft.com/office/drawing/2014/main" id="{3B08850D-4BB6-9B4A-BD38-F67B372135E5}"/>
              </a:ext>
            </a:extLst>
          </p:cNvPr>
          <p:cNvSpPr>
            <a:spLocks noGrp="1"/>
          </p:cNvSpPr>
          <p:nvPr>
            <p:ph type="sldNum" sz="quarter" idx="32"/>
          </p:nvPr>
        </p:nvSpPr>
        <p:spPr>
          <a:xfrm>
            <a:off x="9067800" y="6356350"/>
            <a:ext cx="2743200" cy="365125"/>
          </a:xfrm>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6604312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9EF5668-8784-CD4A-AF0C-FFDE6F7B74F6}"/>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tx1">
              <a:alpha val="10000"/>
            </a:schemeClr>
          </a:solidFill>
          <a:ln>
            <a:noFill/>
          </a:ln>
        </p:spPr>
        <p:style>
          <a:lnRef idx="1">
            <a:schemeClr val="accent1"/>
          </a:lnRef>
          <a:fillRef idx="3">
            <a:schemeClr val="accent1"/>
          </a:fillRef>
          <a:effectRef idx="2">
            <a:schemeClr val="accent1"/>
          </a:effectRef>
          <a:fontRef idx="minor">
            <a:schemeClr val="lt1"/>
          </a:fontRef>
        </p:style>
        <p:txBody>
          <a:bodyPr/>
          <a:lstStyle/>
          <a:p>
            <a:endParaRPr lang="en-US">
              <a:latin typeface="+mj-lt"/>
            </a:endParaRP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1" name="Picture Placeholder 14">
            <a:extLst>
              <a:ext uri="{FF2B5EF4-FFF2-40B4-BE49-F238E27FC236}">
                <a16:creationId xmlns:a16="http://schemas.microsoft.com/office/drawing/2014/main" id="{C27FCFA8-EAEC-DB4C-BDE1-6A677569A6AD}"/>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p>
        </p:txBody>
      </p:sp>
      <p:sp>
        <p:nvSpPr>
          <p:cNvPr id="22" name="Rectangle 21">
            <a:extLst>
              <a:ext uri="{FF2B5EF4-FFF2-40B4-BE49-F238E27FC236}">
                <a16:creationId xmlns:a16="http://schemas.microsoft.com/office/drawing/2014/main" id="{3934E530-1F84-824F-A028-D69E97EA42DE}"/>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25851D19-3558-8547-9B05-D02951E476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Slide Number Placeholder 14">
            <a:extLst>
              <a:ext uri="{FF2B5EF4-FFF2-40B4-BE49-F238E27FC236}">
                <a16:creationId xmlns:a16="http://schemas.microsoft.com/office/drawing/2014/main" id="{7F8834BB-4D10-FF47-A156-295BAAD9264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8532832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970EED7-D367-6B4C-8EC7-CE97D0D7D127}"/>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398F2845-19C3-F84C-B7B0-4BF7D632082F}"/>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9078556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a:t>Click to Add Photo</a:t>
            </a:r>
          </a:p>
        </p:txBody>
      </p:sp>
    </p:spTree>
    <p:extLst>
      <p:ext uri="{BB962C8B-B14F-4D97-AF65-F5344CB8AC3E}">
        <p14:creationId xmlns:p14="http://schemas.microsoft.com/office/powerpoint/2010/main" val="18295037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036490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1FDE797-A237-A544-9EF3-41EEC6774AF5}"/>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a:t>Click to Add Photo</a:t>
            </a:r>
          </a:p>
        </p:txBody>
      </p:sp>
      <p:sp>
        <p:nvSpPr>
          <p:cNvPr id="12" name="Slide Number Placeholder 14">
            <a:extLst>
              <a:ext uri="{FF2B5EF4-FFF2-40B4-BE49-F238E27FC236}">
                <a16:creationId xmlns:a16="http://schemas.microsoft.com/office/drawing/2014/main" id="{4D89117C-793E-C74A-A3AD-0EA7A03CF662}"/>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6131559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BA3591F-A97B-7B4D-9589-E936596618B7}"/>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1" name="Slide Number Placeholder 14">
            <a:extLst>
              <a:ext uri="{FF2B5EF4-FFF2-40B4-BE49-F238E27FC236}">
                <a16:creationId xmlns:a16="http://schemas.microsoft.com/office/drawing/2014/main" id="{117D0EBC-62DA-2C45-B1C5-72E96B55CBF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536971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7320937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7563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FB6EBAA-75A6-C94A-8351-1846077E50F8}"/>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12685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
        <p:nvSpPr>
          <p:cNvPr id="4" name="Subtitle 2">
            <a:extLst>
              <a:ext uri="{FF2B5EF4-FFF2-40B4-BE49-F238E27FC236}">
                <a16:creationId xmlns:a16="http://schemas.microsoft.com/office/drawing/2014/main" id="{124F0AFB-5951-F688-FAD5-0E816C302FB4}"/>
              </a:ext>
            </a:extLst>
          </p:cNvPr>
          <p:cNvSpPr txBox="1">
            <a:spLocks/>
          </p:cNvSpPr>
          <p:nvPr userDrawn="1"/>
        </p:nvSpPr>
        <p:spPr>
          <a:xfrm>
            <a:off x="1524000" y="5169735"/>
            <a:ext cx="91440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a:t>Florian Bay, Paola Perina &amp; Diane Richardson </a:t>
            </a:r>
          </a:p>
        </p:txBody>
      </p:sp>
    </p:spTree>
    <p:extLst>
      <p:ext uri="{BB962C8B-B14F-4D97-AF65-F5344CB8AC3E}">
        <p14:creationId xmlns:p14="http://schemas.microsoft.com/office/powerpoint/2010/main" val="18473554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Spacer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Tree>
    <p:extLst>
      <p:ext uri="{BB962C8B-B14F-4D97-AF65-F5344CB8AC3E}">
        <p14:creationId xmlns:p14="http://schemas.microsoft.com/office/powerpoint/2010/main" val="9591711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408008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1892001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1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41855907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0191285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538698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555586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41386124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15904076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a:t>Click to Add Photo</a:t>
            </a:r>
          </a:p>
        </p:txBody>
      </p:sp>
    </p:spTree>
    <p:extLst>
      <p:ext uri="{BB962C8B-B14F-4D97-AF65-F5344CB8AC3E}">
        <p14:creationId xmlns:p14="http://schemas.microsoft.com/office/powerpoint/2010/main" val="32741570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0459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5419886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561663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2_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9368156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8021640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6593929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047919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3565360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22046176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13209995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5153470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5291580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58596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14198879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17496683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24865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431028038"/>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69838482"/>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33447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12064356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23814394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95314568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0294454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body body body body</a:t>
            </a:r>
            <a:endParaRPr lang="en-US"/>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a:t>Subhead</a:t>
            </a:r>
          </a:p>
        </p:txBody>
      </p:sp>
    </p:spTree>
    <p:extLst>
      <p:ext uri="{BB962C8B-B14F-4D97-AF65-F5344CB8AC3E}">
        <p14:creationId xmlns:p14="http://schemas.microsoft.com/office/powerpoint/2010/main" val="8265723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2230688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a:solidFill>
                  <a:srgbClr val="595959"/>
                </a:solidFill>
                <a:latin typeface="Myriad Pro" panose="020B0503030403020204" pitchFamily="34" charset="0"/>
              </a:rPr>
              <a:t>Click to edit title</a:t>
            </a:r>
            <a:endParaRPr lang="en-US"/>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5613637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3464445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Tree>
    <p:extLst>
      <p:ext uri="{BB962C8B-B14F-4D97-AF65-F5344CB8AC3E}">
        <p14:creationId xmlns:p14="http://schemas.microsoft.com/office/powerpoint/2010/main" val="42816820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5848994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4003868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24547132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02203854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28388651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70827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243034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a:t>Minimum font size - </a:t>
            </a:r>
            <a:r>
              <a:rPr lang="en-US" sz="1800" b="1"/>
              <a:t>18pt</a:t>
            </a:r>
            <a:r>
              <a:rPr lang="en-US" sz="1800" b="0"/>
              <a:t>.</a:t>
            </a:r>
          </a:p>
          <a:p>
            <a:pPr marL="285750" indent="-285750">
              <a:lnSpc>
                <a:spcPct val="100000"/>
              </a:lnSpc>
              <a:spcAft>
                <a:spcPts val="1200"/>
              </a:spcAft>
              <a:buFont typeface="Arial" panose="020B0604020202020204" pitchFamily="34" charset="0"/>
              <a:buChar char="•"/>
            </a:pPr>
            <a:r>
              <a:rPr lang="en-US" sz="1800" b="0"/>
              <a:t>Font weight - </a:t>
            </a:r>
            <a:r>
              <a:rPr lang="en-US" sz="1800" b="1"/>
              <a:t>Bold </a:t>
            </a:r>
            <a:r>
              <a:rPr lang="en-US" sz="1800" b="0"/>
              <a:t>(when used on background colors, for best accessibility).</a:t>
            </a:r>
          </a:p>
          <a:p>
            <a:pPr marL="285750" indent="-285750">
              <a:lnSpc>
                <a:spcPct val="100000"/>
              </a:lnSpc>
              <a:spcAft>
                <a:spcPts val="1200"/>
              </a:spcAft>
              <a:buFont typeface="Arial" panose="020B0604020202020204" pitchFamily="34" charset="0"/>
              <a:buChar char="•"/>
            </a:pPr>
            <a:r>
              <a:rPr lang="en-US" sz="1800" b="0"/>
              <a:t>Use the Dark Gray </a:t>
            </a:r>
            <a:r>
              <a:rPr lang="en-US" sz="1800" b="1" i="0">
                <a:latin typeface="Arial" panose="020B0604020202020204" pitchFamily="34" charset="0"/>
                <a:cs typeface="Arial" panose="020B0604020202020204" pitchFamily="34" charset="0"/>
              </a:rPr>
              <a:t>#333333 </a:t>
            </a:r>
            <a:r>
              <a:rPr lang="en-US" sz="1800" b="0"/>
              <a:t>Text color on Accent 1 and Accent 2. </a:t>
            </a:r>
          </a:p>
          <a:p>
            <a:pPr marL="285750" indent="-285750">
              <a:lnSpc>
                <a:spcPct val="100000"/>
              </a:lnSpc>
              <a:spcAft>
                <a:spcPts val="1200"/>
              </a:spcAft>
              <a:buFont typeface="Arial" panose="020B0604020202020204" pitchFamily="34" charset="0"/>
              <a:buChar char="•"/>
            </a:pPr>
            <a:r>
              <a:rPr lang="en-US" sz="1800" b="0"/>
              <a:t>Use the White </a:t>
            </a:r>
            <a:r>
              <a:rPr lang="en-US" sz="1800" b="1"/>
              <a:t>#FFFFFF </a:t>
            </a:r>
            <a:r>
              <a:rPr lang="en-US" sz="1800" b="0"/>
              <a:t>Text color </a:t>
            </a:r>
            <a:br>
              <a:rPr lang="en-US" sz="1800" b="0"/>
            </a:br>
            <a:r>
              <a:rPr lang="en-US" sz="1800" b="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7542633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4195570"/>
            <a:ext cx="9144000" cy="914400"/>
          </a:xfrm>
          <a:prstGeom prst="rect">
            <a:avLst/>
          </a:prstGeom>
        </p:spPr>
        <p:txBody>
          <a:bodyPr wrap="none">
            <a:normAutofit/>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Florian Bay, Paola Perina and Diane Richardson</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8687985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381453832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57195960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8294156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384374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image" Target="../media/image3.png"/><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1.emf"/><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theme" Target="../theme/theme3.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theme" Target="../theme/theme4.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image" Target="../media/image1.emf"/><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image" Target="../media/image4.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image" Target="../media/image3.png"/><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10" Type="http://schemas.openxmlformats.org/officeDocument/2006/relationships/slideLayout" Target="../slideLayouts/slideLayout86.xml"/><Relationship Id="rId19" Type="http://schemas.openxmlformats.org/officeDocument/2006/relationships/theme" Target="../theme/theme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image" Target="../media/image1.emf"/><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theme" Target="../theme/theme6.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26" Type="http://schemas.openxmlformats.org/officeDocument/2006/relationships/image" Target="../media/image4.jpeg"/><Relationship Id="rId3" Type="http://schemas.openxmlformats.org/officeDocument/2006/relationships/slideLayout" Target="../slideLayouts/slideLayout113.xml"/><Relationship Id="rId21" Type="http://schemas.openxmlformats.org/officeDocument/2006/relationships/slideLayout" Target="../slideLayouts/slideLayout131.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5" Type="http://schemas.openxmlformats.org/officeDocument/2006/relationships/theme" Target="../theme/theme7.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0" Type="http://schemas.openxmlformats.org/officeDocument/2006/relationships/slideLayout" Target="../slideLayouts/slideLayout130.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24" Type="http://schemas.openxmlformats.org/officeDocument/2006/relationships/slideLayout" Target="../slideLayouts/slideLayout134.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23" Type="http://schemas.openxmlformats.org/officeDocument/2006/relationships/slideLayout" Target="../slideLayouts/slideLayout133.xml"/><Relationship Id="rId10" Type="http://schemas.openxmlformats.org/officeDocument/2006/relationships/slideLayout" Target="../slideLayouts/slideLayout120.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 Id="rId27" Type="http://schemas.openxmlformats.org/officeDocument/2006/relationships/image" Target="../media/image1.em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image" Target="../media/image3.png"/><Relationship Id="rId5" Type="http://schemas.openxmlformats.org/officeDocument/2006/relationships/slideLayout" Target="../slideLayouts/slideLayout139.xml"/><Relationship Id="rId10" Type="http://schemas.openxmlformats.org/officeDocument/2006/relationships/theme" Target="../theme/theme8.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26" Type="http://schemas.openxmlformats.org/officeDocument/2006/relationships/slideLayout" Target="../slideLayouts/slideLayout169.xml"/><Relationship Id="rId39" Type="http://schemas.openxmlformats.org/officeDocument/2006/relationships/slideLayout" Target="../slideLayouts/slideLayout182.xml"/><Relationship Id="rId21" Type="http://schemas.openxmlformats.org/officeDocument/2006/relationships/slideLayout" Target="../slideLayouts/slideLayout164.xml"/><Relationship Id="rId34" Type="http://schemas.openxmlformats.org/officeDocument/2006/relationships/slideLayout" Target="../slideLayouts/slideLayout177.xml"/><Relationship Id="rId42" Type="http://schemas.openxmlformats.org/officeDocument/2006/relationships/slideLayout" Target="../slideLayouts/slideLayout185.xml"/><Relationship Id="rId7" Type="http://schemas.openxmlformats.org/officeDocument/2006/relationships/slideLayout" Target="../slideLayouts/slideLayout150.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9" Type="http://schemas.openxmlformats.org/officeDocument/2006/relationships/slideLayout" Target="../slideLayouts/slideLayout172.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24" Type="http://schemas.openxmlformats.org/officeDocument/2006/relationships/slideLayout" Target="../slideLayouts/slideLayout167.xml"/><Relationship Id="rId32" Type="http://schemas.openxmlformats.org/officeDocument/2006/relationships/slideLayout" Target="../slideLayouts/slideLayout175.xml"/><Relationship Id="rId37" Type="http://schemas.openxmlformats.org/officeDocument/2006/relationships/slideLayout" Target="../slideLayouts/slideLayout180.xml"/><Relationship Id="rId40" Type="http://schemas.openxmlformats.org/officeDocument/2006/relationships/slideLayout" Target="../slideLayouts/slideLayout183.xml"/><Relationship Id="rId45" Type="http://schemas.openxmlformats.org/officeDocument/2006/relationships/image" Target="../media/image3.png"/><Relationship Id="rId5" Type="http://schemas.openxmlformats.org/officeDocument/2006/relationships/slideLayout" Target="../slideLayouts/slideLayout148.xml"/><Relationship Id="rId15" Type="http://schemas.openxmlformats.org/officeDocument/2006/relationships/slideLayout" Target="../slideLayouts/slideLayout158.xml"/><Relationship Id="rId23" Type="http://schemas.openxmlformats.org/officeDocument/2006/relationships/slideLayout" Target="../slideLayouts/slideLayout166.xml"/><Relationship Id="rId28" Type="http://schemas.openxmlformats.org/officeDocument/2006/relationships/slideLayout" Target="../slideLayouts/slideLayout171.xml"/><Relationship Id="rId36" Type="http://schemas.openxmlformats.org/officeDocument/2006/relationships/slideLayout" Target="../slideLayouts/slideLayout179.xml"/><Relationship Id="rId10" Type="http://schemas.openxmlformats.org/officeDocument/2006/relationships/slideLayout" Target="../slideLayouts/slideLayout153.xml"/><Relationship Id="rId19" Type="http://schemas.openxmlformats.org/officeDocument/2006/relationships/slideLayout" Target="../slideLayouts/slideLayout162.xml"/><Relationship Id="rId31" Type="http://schemas.openxmlformats.org/officeDocument/2006/relationships/slideLayout" Target="../slideLayouts/slideLayout174.xml"/><Relationship Id="rId44" Type="http://schemas.openxmlformats.org/officeDocument/2006/relationships/theme" Target="../theme/theme9.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 Id="rId22" Type="http://schemas.openxmlformats.org/officeDocument/2006/relationships/slideLayout" Target="../slideLayouts/slideLayout165.xml"/><Relationship Id="rId27" Type="http://schemas.openxmlformats.org/officeDocument/2006/relationships/slideLayout" Target="../slideLayouts/slideLayout170.xml"/><Relationship Id="rId30" Type="http://schemas.openxmlformats.org/officeDocument/2006/relationships/slideLayout" Target="../slideLayouts/slideLayout173.xml"/><Relationship Id="rId35" Type="http://schemas.openxmlformats.org/officeDocument/2006/relationships/slideLayout" Target="../slideLayouts/slideLayout178.xml"/><Relationship Id="rId43" Type="http://schemas.openxmlformats.org/officeDocument/2006/relationships/slideLayout" Target="../slideLayouts/slideLayout186.xml"/><Relationship Id="rId8" Type="http://schemas.openxmlformats.org/officeDocument/2006/relationships/slideLayout" Target="../slideLayouts/slideLayout151.xml"/><Relationship Id="rId3" Type="http://schemas.openxmlformats.org/officeDocument/2006/relationships/slideLayout" Target="../slideLayouts/slideLayout146.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5" Type="http://schemas.openxmlformats.org/officeDocument/2006/relationships/slideLayout" Target="../slideLayouts/slideLayout168.xml"/><Relationship Id="rId33" Type="http://schemas.openxmlformats.org/officeDocument/2006/relationships/slideLayout" Target="../slideLayouts/slideLayout176.xml"/><Relationship Id="rId38" Type="http://schemas.openxmlformats.org/officeDocument/2006/relationships/slideLayout" Target="../slideLayouts/slideLayout181.xml"/><Relationship Id="rId20" Type="http://schemas.openxmlformats.org/officeDocument/2006/relationships/slideLayout" Target="../slideLayouts/slideLayout163.xml"/><Relationship Id="rId41" Type="http://schemas.openxmlformats.org/officeDocument/2006/relationships/slideLayout" Target="../slideLayouts/slideLayout1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231397217"/>
      </p:ext>
    </p:extLst>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747924"/>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 id="2147483854" r:id="rId15"/>
    <p:sldLayoutId id="2147483855" r:id="rId16"/>
    <p:sldLayoutId id="2147483856" r:id="rId17"/>
    <p:sldLayoutId id="2147483857" r:id="rId18"/>
    <p:sldLayoutId id="2147483877" r:id="rId19"/>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77243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rgbClr val="571D29"/>
              </a:gs>
              <a:gs pos="73000">
                <a:srgbClr val="772432"/>
              </a:gs>
              <a:gs pos="100000">
                <a:srgbClr val="77243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065521987"/>
      </p:ext>
    </p:extLst>
  </p:cSld>
  <p:clrMap bg1="dk1" tx1="lt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a:blip r:embed="rId27"/>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Level One Bullet</a:t>
            </a:r>
          </a:p>
          <a:p>
            <a:pPr lvl="1"/>
            <a:r>
              <a:rPr lang="en-US"/>
              <a:t>Level Two Bullet</a:t>
            </a:r>
          </a:p>
          <a:p>
            <a:pPr lvl="2"/>
            <a:r>
              <a:rPr lang="en-US"/>
              <a:t>Level Three Bullet</a:t>
            </a:r>
          </a:p>
          <a:p>
            <a:pPr lvl="3"/>
            <a:r>
              <a:rPr lang="en-US"/>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888660412"/>
      </p:ext>
    </p:extLst>
  </p:cSld>
  <p:clrMap bg1="dk1" tx1="lt1" bg2="dk2" tx2="lt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 id="2147483822" r:id="rId15"/>
    <p:sldLayoutId id="2147483823" r:id="rId16"/>
    <p:sldLayoutId id="2147483824" r:id="rId17"/>
    <p:sldLayoutId id="2147483825" r:id="rId18"/>
    <p:sldLayoutId id="2147483826" r:id="rId19"/>
    <p:sldLayoutId id="2147483827" r:id="rId20"/>
    <p:sldLayoutId id="2147483828" r:id="rId21"/>
    <p:sldLayoutId id="2147483829" r:id="rId22"/>
    <p:sldLayoutId id="2147483834" r:id="rId23"/>
    <p:sldLayoutId id="2147483835" r:id="rId24"/>
    <p:sldLayoutId id="2147483838" r:id="rId25"/>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00416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a:t>Click to edit Master text</a:t>
            </a:r>
          </a:p>
          <a:p>
            <a:pPr lvl="1"/>
            <a:r>
              <a:rPr lang="en-US"/>
              <a:t>Second level</a:t>
            </a:r>
          </a:p>
          <a:p>
            <a:pPr lvl="2"/>
            <a:r>
              <a:rPr lang="en-US"/>
              <a:t>Third level</a:t>
            </a:r>
          </a:p>
          <a:p>
            <a:pPr lvl="3"/>
            <a:r>
              <a:rPr lang="en-US"/>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a:p>
        </p:txBody>
      </p:sp>
    </p:spTree>
    <p:extLst>
      <p:ext uri="{BB962C8B-B14F-4D97-AF65-F5344CB8AC3E}">
        <p14:creationId xmlns:p14="http://schemas.microsoft.com/office/powerpoint/2010/main" val="3548113262"/>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614035791"/>
      </p:ext>
    </p:extLst>
  </p:cSld>
  <p:clrMap bg1="dk1" tx1="lt1" bg2="dk2" tx2="lt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1" r:id="rId13"/>
    <p:sldLayoutId id="2147483892" r:id="rId14"/>
    <p:sldLayoutId id="2147483893" r:id="rId15"/>
    <p:sldLayoutId id="2147483894"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a:blip r:embed="rId26"/>
          <a:tile tx="0" ty="0" sx="100000" sy="100000" flip="none" algn="tl"/>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690453076"/>
      </p:ext>
    </p:extLst>
  </p:cSld>
  <p:clrMap bg1="dk1" tx1="lt1" bg2="dk2" tx2="lt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 id="2147483912" r:id="rId17"/>
    <p:sldLayoutId id="2147483913" r:id="rId18"/>
    <p:sldLayoutId id="2147483914" r:id="rId19"/>
    <p:sldLayoutId id="2147483915" r:id="rId20"/>
    <p:sldLayoutId id="2147483916" r:id="rId21"/>
    <p:sldLayoutId id="2147483917" r:id="rId22"/>
    <p:sldLayoutId id="2147483918" r:id="rId23"/>
    <p:sldLayoutId id="2147483919" r:id="rId24"/>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C29B03B-D0AE-47BC-9394-1C6762C687D0}"/>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7">
            <a:extLst>
              <a:ext uri="{FF2B5EF4-FFF2-40B4-BE49-F238E27FC236}">
                <a16:creationId xmlns:a16="http://schemas.microsoft.com/office/drawing/2014/main" id="{F4499DDE-C411-416B-B19A-13B35BC88776}"/>
              </a:ext>
            </a:extLst>
          </p:cNvPr>
          <p:cNvPicPr>
            <a:picLocks/>
          </p:cNvPicPr>
          <p:nvPr userDrawn="1"/>
        </p:nvPicPr>
        <p:blipFill>
          <a:blip r:embed="rId11"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3460812175"/>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Lst>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hf sldNum="0" hdr="0" ftr="0" dt="0"/>
  <p:txStyles>
    <p:titleStyle>
      <a:lvl1pPr algn="l" rtl="0" eaLnBrk="1" fontAlgn="base" hangingPunct="1">
        <a:spcBef>
          <a:spcPct val="0"/>
        </a:spcBef>
        <a:spcAft>
          <a:spcPct val="0"/>
        </a:spcAft>
        <a:defRPr sz="2800" b="1" i="0">
          <a:solidFill>
            <a:schemeClr val="tx2">
              <a:lumMod val="65000"/>
              <a:lumOff val="35000"/>
            </a:schemeClr>
          </a:solidFill>
          <a:latin typeface="Myriad Pro Light" charset="0"/>
          <a:ea typeface="Myriad Pro Light" charset="0"/>
          <a:cs typeface="Myriad Pro Light" charset="0"/>
        </a:defRPr>
      </a:lvl1pPr>
      <a:lvl2pPr algn="l" rtl="0" eaLnBrk="1" fontAlgn="base" hangingPunct="1">
        <a:spcBef>
          <a:spcPct val="0"/>
        </a:spcBef>
        <a:spcAft>
          <a:spcPct val="0"/>
        </a:spcAft>
        <a:defRPr sz="4000" b="1">
          <a:solidFill>
            <a:srgbClr val="063052"/>
          </a:solidFill>
          <a:latin typeface="Arial" charset="0"/>
          <a:ea typeface="ヒラギノ角ゴ Pro W3" charset="0"/>
        </a:defRPr>
      </a:lvl2pPr>
      <a:lvl3pPr algn="l" rtl="0" eaLnBrk="1" fontAlgn="base" hangingPunct="1">
        <a:spcBef>
          <a:spcPct val="0"/>
        </a:spcBef>
        <a:spcAft>
          <a:spcPct val="0"/>
        </a:spcAft>
        <a:defRPr sz="4000" b="1">
          <a:solidFill>
            <a:srgbClr val="063052"/>
          </a:solidFill>
          <a:latin typeface="Arial" charset="0"/>
          <a:ea typeface="ヒラギノ角ゴ Pro W3" charset="0"/>
        </a:defRPr>
      </a:lvl3pPr>
      <a:lvl4pPr algn="l" rtl="0" eaLnBrk="1" fontAlgn="base" hangingPunct="1">
        <a:spcBef>
          <a:spcPct val="0"/>
        </a:spcBef>
        <a:spcAft>
          <a:spcPct val="0"/>
        </a:spcAft>
        <a:defRPr sz="4000" b="1">
          <a:solidFill>
            <a:srgbClr val="063052"/>
          </a:solidFill>
          <a:latin typeface="Arial" charset="0"/>
          <a:ea typeface="ヒラギノ角ゴ Pro W3" charset="0"/>
        </a:defRPr>
      </a:lvl4pPr>
      <a:lvl5pPr algn="l" rtl="0" eaLnBrk="1" fontAlgn="base" hangingPunct="1">
        <a:spcBef>
          <a:spcPct val="0"/>
        </a:spcBef>
        <a:spcAft>
          <a:spcPct val="0"/>
        </a:spcAft>
        <a:defRPr sz="4000" b="1">
          <a:solidFill>
            <a:srgbClr val="063052"/>
          </a:solidFill>
          <a:latin typeface="Arial" charset="0"/>
          <a:ea typeface="ヒラギノ角ゴ Pro W3" charset="0"/>
        </a:defRPr>
      </a:lvl5pPr>
      <a:lvl6pPr marL="457200" algn="l" rtl="0" eaLnBrk="1" fontAlgn="base" hangingPunct="1">
        <a:spcBef>
          <a:spcPct val="0"/>
        </a:spcBef>
        <a:spcAft>
          <a:spcPct val="0"/>
        </a:spcAft>
        <a:defRPr sz="4000" b="1">
          <a:solidFill>
            <a:srgbClr val="063052"/>
          </a:solidFill>
          <a:latin typeface="Arial" charset="0"/>
        </a:defRPr>
      </a:lvl6pPr>
      <a:lvl7pPr marL="914400" algn="l" rtl="0" eaLnBrk="1" fontAlgn="base" hangingPunct="1">
        <a:spcBef>
          <a:spcPct val="0"/>
        </a:spcBef>
        <a:spcAft>
          <a:spcPct val="0"/>
        </a:spcAft>
        <a:defRPr sz="4000" b="1">
          <a:solidFill>
            <a:srgbClr val="063052"/>
          </a:solidFill>
          <a:latin typeface="Arial" charset="0"/>
        </a:defRPr>
      </a:lvl7pPr>
      <a:lvl8pPr marL="1371600" algn="l" rtl="0" eaLnBrk="1" fontAlgn="base" hangingPunct="1">
        <a:spcBef>
          <a:spcPct val="0"/>
        </a:spcBef>
        <a:spcAft>
          <a:spcPct val="0"/>
        </a:spcAft>
        <a:defRPr sz="4000" b="1">
          <a:solidFill>
            <a:srgbClr val="063052"/>
          </a:solidFill>
          <a:latin typeface="Arial" charset="0"/>
        </a:defRPr>
      </a:lvl8pPr>
      <a:lvl9pPr marL="1828800" algn="l" rtl="0" eaLnBrk="1" fontAlgn="base" hangingPunct="1">
        <a:spcBef>
          <a:spcPct val="0"/>
        </a:spcBef>
        <a:spcAft>
          <a:spcPct val="0"/>
        </a:spcAft>
        <a:defRPr sz="4000" b="1">
          <a:solidFill>
            <a:srgbClr val="063052"/>
          </a:solidFill>
          <a:latin typeface="Arial" charset="0"/>
        </a:defRPr>
      </a:lvl9pPr>
    </p:titleStyle>
    <p:bodyStyle>
      <a:lvl1pPr marL="342900" indent="-342900" algn="l" rtl="0" eaLnBrk="1" fontAlgn="base" hangingPunct="1">
        <a:spcBef>
          <a:spcPct val="20000"/>
        </a:spcBef>
        <a:spcAft>
          <a:spcPct val="0"/>
        </a:spcAft>
        <a:buClr>
          <a:srgbClr val="800000"/>
        </a:buClr>
        <a:buSzPct val="87000"/>
        <a:buFont typeface="ArialUnicodeMS" charset="0"/>
        <a:buChar char="▸"/>
        <a:defRPr sz="22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063052"/>
        </a:buClr>
        <a:buSzPct val="80000"/>
        <a:buFont typeface="Wingdings" charset="0"/>
        <a:buChar char="§"/>
        <a:defRPr sz="18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8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1"/>
          </a:solidFill>
          <a:latin typeface="Myriad Pro"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600">
          <a:solidFill>
            <a:srgbClr val="063052"/>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Rectangle 2"/>
          <p:cNvSpPr/>
          <p:nvPr/>
        </p:nvSpPr>
        <p:spPr>
          <a:xfrm>
            <a:off x="0" y="6212925"/>
            <a:ext cx="12192000" cy="645076"/>
          </a:xfrm>
          <a:prstGeom prst="rect">
            <a:avLst/>
          </a:prstGeom>
          <a:solidFill>
            <a:schemeClr val="accent6"/>
          </a:solidFill>
          <a:ln w="12700">
            <a:miter lim="400000"/>
          </a:ln>
        </p:spPr>
        <p:txBody>
          <a:bodyPr lIns="45718" tIns="45718" rIns="45718" bIns="45718" anchor="ctr"/>
          <a:lstStyle/>
          <a:p>
            <a:pPr algn="ctr">
              <a:defRPr>
                <a:solidFill>
                  <a:srgbClr val="FFFFFF"/>
                </a:solidFill>
                <a:latin typeface="Arial"/>
                <a:ea typeface="Arial"/>
                <a:cs typeface="Arial"/>
                <a:sym typeface="Arial"/>
              </a:defRPr>
            </a:pPr>
            <a:endParaRPr dirty="0"/>
          </a:p>
        </p:txBody>
      </p:sp>
      <p:pic>
        <p:nvPicPr>
          <p:cNvPr id="3" name="Picture 7" descr="Picture 7"/>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313559" y="6316626"/>
            <a:ext cx="1773873" cy="404850"/>
          </a:xfrm>
          <a:prstGeom prst="rect">
            <a:avLst/>
          </a:prstGeom>
          <a:ln w="12700">
            <a:miter lim="400000"/>
          </a:ln>
        </p:spPr>
      </p:pic>
      <p:sp>
        <p:nvSpPr>
          <p:cNvPr id="4" name="Straight Connector 8"/>
          <p:cNvSpPr/>
          <p:nvPr/>
        </p:nvSpPr>
        <p:spPr>
          <a:xfrm>
            <a:off x="406400" y="1256578"/>
            <a:ext cx="711200" cy="3"/>
          </a:xfrm>
          <a:prstGeom prst="line">
            <a:avLst/>
          </a:prstGeom>
          <a:ln w="28575">
            <a:solidFill>
              <a:srgbClr val="800000"/>
            </a:solidFill>
          </a:ln>
        </p:spPr>
        <p:txBody>
          <a:bodyPr lIns="45718" tIns="45718" rIns="45718" bIns="45718"/>
          <a:lstStyle/>
          <a:p>
            <a:endParaRPr dirty="0"/>
          </a:p>
        </p:txBody>
      </p:sp>
      <p:sp>
        <p:nvSpPr>
          <p:cNvPr id="5" name="Title Text"/>
          <p:cNvSpPr txBox="1">
            <a:spLocks noGrp="1"/>
          </p:cNvSpPr>
          <p:nvPr>
            <p:ph type="title"/>
          </p:nvPr>
        </p:nvSpPr>
        <p:spPr>
          <a:xfrm>
            <a:off x="304800" y="533400"/>
            <a:ext cx="11484000" cy="6450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Title Text</a:t>
            </a:r>
          </a:p>
        </p:txBody>
      </p:sp>
      <p:sp>
        <p:nvSpPr>
          <p:cNvPr id="6" name="Body Level One…"/>
          <p:cNvSpPr txBox="1">
            <a:spLocks noGrp="1"/>
          </p:cNvSpPr>
          <p:nvPr>
            <p:ph type="body" idx="1"/>
          </p:nvPr>
        </p:nvSpPr>
        <p:spPr>
          <a:xfrm>
            <a:off x="354000" y="1604154"/>
            <a:ext cx="11484000" cy="45680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8463946" y="6224224"/>
            <a:ext cx="273654" cy="264253"/>
          </a:xfrm>
          <a:prstGeom prst="rect">
            <a:avLst/>
          </a:prstGeom>
          <a:ln w="12700">
            <a:miter lim="400000"/>
          </a:ln>
        </p:spPr>
        <p:txBody>
          <a:bodyPr wrap="none" lIns="45718" tIns="45718" rIns="45718" bIns="45718" anchor="ctr">
            <a:spAutoFit/>
          </a:bodyPr>
          <a:lstStyle>
            <a:lvl1pPr algn="r">
              <a:defRPr sz="1200">
                <a:solidFill>
                  <a:srgbClr val="132E3E"/>
                </a:solidFill>
                <a:latin typeface="Arial"/>
                <a:ea typeface="Arial"/>
                <a:cs typeface="Arial"/>
                <a:sym typeface="Arial"/>
              </a:defRPr>
            </a:lvl1pPr>
          </a:lstStyle>
          <a:p>
            <a:fld id="{86CB4B4D-7CA3-9044-876B-883B54F8677D}" type="slidenum">
              <a:t>‹#›</a:t>
            </a:fld>
            <a:endParaRPr dirty="0"/>
          </a:p>
        </p:txBody>
      </p:sp>
    </p:spTree>
    <p:extLst>
      <p:ext uri="{BB962C8B-B14F-4D97-AF65-F5344CB8AC3E}">
        <p14:creationId xmlns:p14="http://schemas.microsoft.com/office/powerpoint/2010/main" val="3778060871"/>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 id="2147483948" r:id="rId18"/>
    <p:sldLayoutId id="2147483949" r:id="rId19"/>
    <p:sldLayoutId id="2147483950" r:id="rId20"/>
    <p:sldLayoutId id="2147483951" r:id="rId21"/>
    <p:sldLayoutId id="2147483952" r:id="rId22"/>
    <p:sldLayoutId id="2147483953" r:id="rId23"/>
    <p:sldLayoutId id="2147483954" r:id="rId24"/>
    <p:sldLayoutId id="2147483955" r:id="rId25"/>
    <p:sldLayoutId id="2147483956" r:id="rId26"/>
    <p:sldLayoutId id="2147483957" r:id="rId27"/>
    <p:sldLayoutId id="2147483958" r:id="rId28"/>
    <p:sldLayoutId id="2147483959" r:id="rId29"/>
    <p:sldLayoutId id="2147483960" r:id="rId30"/>
    <p:sldLayoutId id="2147483961" r:id="rId31"/>
    <p:sldLayoutId id="2147483962" r:id="rId32"/>
    <p:sldLayoutId id="2147483963" r:id="rId33"/>
    <p:sldLayoutId id="2147483964" r:id="rId34"/>
    <p:sldLayoutId id="2147483965" r:id="rId35"/>
    <p:sldLayoutId id="2147483966" r:id="rId36"/>
    <p:sldLayoutId id="2147483967" r:id="rId37"/>
    <p:sldLayoutId id="2147483968" r:id="rId38"/>
    <p:sldLayoutId id="2147483969" r:id="rId39"/>
    <p:sldLayoutId id="2147483970" r:id="rId40"/>
    <p:sldLayoutId id="2147483971" r:id="rId41"/>
    <p:sldLayoutId id="2147483972" r:id="rId42"/>
    <p:sldLayoutId id="2147483973" r:id="rId43"/>
  </p:sldLayoutIdLst>
  <p:transition spd="med"/>
  <p:txStyles>
    <p:titleStyle>
      <a:lvl1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1pPr>
      <a:lvl2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2pPr>
      <a:lvl3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3pPr>
      <a:lvl4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4pPr>
      <a:lvl5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5pPr>
      <a:lvl6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6pPr>
      <a:lvl7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7pPr>
      <a:lvl8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8pPr>
      <a:lvl9pPr marL="0" marR="0" indent="0" algn="l" defTabSz="914400" rtl="0" latinLnBrk="0">
        <a:lnSpc>
          <a:spcPct val="100000"/>
        </a:lnSpc>
        <a:spcBef>
          <a:spcPts val="0"/>
        </a:spcBef>
        <a:spcAft>
          <a:spcPts val="0"/>
        </a:spcAft>
        <a:buClrTx/>
        <a:buSzTx/>
        <a:buFontTx/>
        <a:buNone/>
        <a:tabLst/>
        <a:defRPr sz="3600" b="1" i="0" u="none" strike="noStrike" cap="none" spc="0" baseline="0">
          <a:solidFill>
            <a:srgbClr val="595959"/>
          </a:solidFill>
          <a:uFillTx/>
          <a:latin typeface="Myriad Pro Light"/>
          <a:ea typeface="Myriad Pro Light"/>
          <a:cs typeface="Myriad Pro Light"/>
          <a:sym typeface="Myriad Pro Semibold"/>
        </a:defRPr>
      </a:lvl9pPr>
    </p:titleStyle>
    <p:bodyStyle>
      <a:lvl1pPr marL="287338" marR="0" indent="-287338"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1pPr>
      <a:lvl2pPr marL="777238" marR="0" indent="-320038" algn="l" defTabSz="914400" rtl="0" latinLnBrk="0">
        <a:lnSpc>
          <a:spcPct val="100000"/>
        </a:lnSpc>
        <a:spcBef>
          <a:spcPts val="600"/>
        </a:spcBef>
        <a:spcAft>
          <a:spcPts val="0"/>
        </a:spcAft>
        <a:buClr>
          <a:srgbClr val="800000"/>
        </a:buClr>
        <a:buSzPct val="8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2pPr>
      <a:lvl3pPr marL="1178630" marR="0" indent="-26423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3pPr>
      <a:lvl4pPr marL="1771650" marR="0" indent="-40005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4pPr>
      <a:lvl5pPr marL="2278458" marR="0" indent="-508397" algn="l" defTabSz="914400" rtl="0" latinLnBrk="0">
        <a:lnSpc>
          <a:spcPct val="100000"/>
        </a:lnSpc>
        <a:spcBef>
          <a:spcPts val="600"/>
        </a:spcBef>
        <a:spcAft>
          <a:spcPts val="0"/>
        </a:spcAft>
        <a:buClr>
          <a:srgbClr val="800000"/>
        </a:buClr>
        <a:buSzPct val="100000"/>
        <a:buFont typeface="Arial Unicode MS"/>
        <a:buChar char="o"/>
        <a:tabLst/>
        <a:defRPr sz="2800" b="0" i="0" u="none" strike="noStrike" cap="none" spc="0" baseline="0">
          <a:solidFill>
            <a:srgbClr val="595959"/>
          </a:solidFill>
          <a:uFillTx/>
          <a:latin typeface="Myriad Pro"/>
          <a:ea typeface="Myriad Pro"/>
          <a:cs typeface="Myriad Pro"/>
          <a:sym typeface="Myriad Pro"/>
        </a:defRPr>
      </a:lvl5pPr>
      <a:lvl6pPr marL="26416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6pPr>
      <a:lvl7pPr marL="30988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7pPr>
      <a:lvl8pPr marL="35560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8pPr>
      <a:lvl9pPr marL="4013200" marR="0" indent="-355600" algn="l" defTabSz="914400" rtl="0" latinLnBrk="0">
        <a:lnSpc>
          <a:spcPct val="100000"/>
        </a:lnSpc>
        <a:spcBef>
          <a:spcPts val="600"/>
        </a:spcBef>
        <a:spcAft>
          <a:spcPts val="0"/>
        </a:spcAft>
        <a:buClr>
          <a:srgbClr val="800000"/>
        </a:buClr>
        <a:buSzPct val="100000"/>
        <a:buFont typeface="Arial Unicode MS"/>
        <a:buChar char="•"/>
        <a:tabLst/>
        <a:defRPr sz="2800" b="0" i="0" u="none" strike="noStrike" cap="none" spc="0" baseline="0">
          <a:solidFill>
            <a:srgbClr val="595959"/>
          </a:solidFill>
          <a:uFillTx/>
          <a:latin typeface="Myriad Pro"/>
          <a:ea typeface="Myriad Pro"/>
          <a:cs typeface="Myriad Pro"/>
          <a:sym typeface="Myriad Pro"/>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9.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54.xml"/><Relationship Id="rId6" Type="http://schemas.openxmlformats.org/officeDocument/2006/relationships/image" Target="../media/image21.jpeg"/><Relationship Id="rId5" Type="http://schemas.openxmlformats.org/officeDocument/2006/relationships/hyperlink" Target="https://syndicationattorneys.com/blog/going-paperless-setting-cloud-based-electronic-filing-system/" TargetMode="Externa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54.xml"/><Relationship Id="rId5" Type="http://schemas.openxmlformats.org/officeDocument/2006/relationships/hyperlink" Target="https://www.mpact-consulting.com/training-development/" TargetMode="Externa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5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9.xml"/><Relationship Id="rId4" Type="http://schemas.openxmlformats.org/officeDocument/2006/relationships/hyperlink" Target="https://www.bank2home.com/review-question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79.xml"/><Relationship Id="rId4" Type="http://schemas.openxmlformats.org/officeDocument/2006/relationships/hyperlink" Target="https://www.bank2home.com/review-question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18.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7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3A6B-73B4-F1B1-B12A-84C8D4DCEC47}"/>
              </a:ext>
            </a:extLst>
          </p:cNvPr>
          <p:cNvSpPr>
            <a:spLocks noGrp="1"/>
          </p:cNvSpPr>
          <p:nvPr>
            <p:ph type="title"/>
          </p:nvPr>
        </p:nvSpPr>
        <p:spPr/>
        <p:txBody>
          <a:bodyPr/>
          <a:lstStyle/>
          <a:p>
            <a:r>
              <a:rPr lang="en-GB" dirty="0"/>
              <a:t>Facilitator Instructions </a:t>
            </a:r>
            <a:r>
              <a:rPr lang="en-US" noProof="0" dirty="0">
                <a:solidFill>
                  <a:srgbClr val="C00000"/>
                </a:solidFill>
              </a:rPr>
              <a:t>(not for presentation)</a:t>
            </a:r>
            <a:endParaRPr lang="en-GB" dirty="0">
              <a:solidFill>
                <a:srgbClr val="C00000"/>
              </a:solidFill>
            </a:endParaRPr>
          </a:p>
        </p:txBody>
      </p:sp>
      <p:sp>
        <p:nvSpPr>
          <p:cNvPr id="6" name="Content Placeholder 2">
            <a:extLst>
              <a:ext uri="{FF2B5EF4-FFF2-40B4-BE49-F238E27FC236}">
                <a16:creationId xmlns:a16="http://schemas.microsoft.com/office/drawing/2014/main" id="{C35F3E84-9EA8-0CE7-6847-E1E52ACB9A24}"/>
              </a:ext>
            </a:extLst>
          </p:cNvPr>
          <p:cNvSpPr>
            <a:spLocks noGrp="1"/>
          </p:cNvSpPr>
          <p:nvPr>
            <p:ph idx="1"/>
          </p:nvPr>
        </p:nvSpPr>
        <p:spPr>
          <a:xfrm>
            <a:off x="277933" y="1156997"/>
            <a:ext cx="11766430" cy="4907901"/>
          </a:xfrm>
        </p:spPr>
        <p:txBody>
          <a:bodyPr>
            <a:noAutofit/>
          </a:bodyPr>
          <a:lstStyle/>
          <a:p>
            <a:pPr>
              <a:lnSpc>
                <a:spcPct val="100000"/>
              </a:lnSpc>
              <a:spcBef>
                <a:spcPts val="0"/>
              </a:spcBef>
              <a:spcAft>
                <a:spcPts val="600"/>
              </a:spcAft>
            </a:pPr>
            <a:r>
              <a:rPr lang="en-GB" sz="2000" b="1" dirty="0"/>
              <a:t>Session</a:t>
            </a:r>
            <a:r>
              <a:rPr lang="en-GB" sz="2000" dirty="0"/>
              <a:t>: This presentation is the one-hour Club Secretary breakout session for Round 1: New Year Club Officer Training. The order of presentations for the full Club Officer Training is Hall of Fame slides shown before the training starts, Round 1: New Year General Session Part 1 followed by the individual club officer breakout sessions, ending with Round 1: New Year General Session Part 2 . Round 1: New Year General Session Parts 1 and 2 are presented to </a:t>
            </a:r>
            <a:r>
              <a:rPr lang="en-GB" sz="2000" b="1" dirty="0"/>
              <a:t>all club officers</a:t>
            </a:r>
            <a:r>
              <a:rPr lang="en-GB" sz="2000" dirty="0"/>
              <a:t>. </a:t>
            </a:r>
          </a:p>
          <a:p>
            <a:pPr>
              <a:lnSpc>
                <a:spcPct val="100000"/>
              </a:lnSpc>
              <a:spcBef>
                <a:spcPts val="0"/>
              </a:spcBef>
              <a:spcAft>
                <a:spcPts val="600"/>
              </a:spcAft>
            </a:pPr>
            <a:r>
              <a:rPr lang="en-GB" sz="2000" b="1" dirty="0"/>
              <a:t>Facilitator notes on each slide</a:t>
            </a:r>
            <a:r>
              <a:rPr lang="en-GB" sz="2000" dirty="0"/>
              <a:t>: These notes begin with the estimated time to present the individual slide and then the overall elapsed session time. It is essential that you review the facilitator notes on each slide and practice delivering the presentation to familiarize yourself with the material and stay on time. Facilitator notes should be used as a guide rather than a script that must be stated “word-for-word”. Parentheses denote instructions for facilitators – what facilitators should “do”. </a:t>
            </a:r>
          </a:p>
          <a:p>
            <a:pPr>
              <a:lnSpc>
                <a:spcPct val="100000"/>
              </a:lnSpc>
              <a:spcBef>
                <a:spcPts val="0"/>
              </a:spcBef>
              <a:spcAft>
                <a:spcPts val="600"/>
              </a:spcAft>
            </a:pPr>
            <a:r>
              <a:rPr lang="en-US" sz="2000" b="1" dirty="0">
                <a:latin typeface="Arial" panose="020B0604020202020204" pitchFamily="34" charset="0"/>
                <a:cs typeface="Arial" panose="020B0604020202020204" pitchFamily="34" charset="0"/>
              </a:rPr>
              <a:t>Interaction</a:t>
            </a:r>
            <a:r>
              <a:rPr lang="en-US" sz="2000" b="0" dirty="0">
                <a:latin typeface="Arial" panose="020B0604020202020204" pitchFamily="34" charset="0"/>
                <a:cs typeface="Arial" panose="020B0604020202020204" pitchFamily="34" charset="0"/>
              </a:rPr>
              <a:t>: To interact in online training, ask participants to enter their responses in the chat. Ask the Chat Master to share a few of the responses. If the training is physically in-person, ask a few of the participants to share their responses verbally. For interaction in a hybrid training, do both. </a:t>
            </a:r>
          </a:p>
          <a:p>
            <a:pPr>
              <a:lnSpc>
                <a:spcPct val="100000"/>
              </a:lnSpc>
              <a:spcBef>
                <a:spcPts val="0"/>
              </a:spcBef>
              <a:spcAft>
                <a:spcPts val="600"/>
              </a:spcAft>
            </a:pPr>
            <a:r>
              <a:rPr lang="en-US" sz="2000" b="1" dirty="0"/>
              <a:t>Zoom/Chat Masters</a:t>
            </a:r>
            <a:r>
              <a:rPr lang="en-US" sz="2000" dirty="0"/>
              <a:t>: For online training, it is critical to have sufficient District technical support to manage the training. To facilitate interaction, please assign a Zoom/Chat Master to each session. </a:t>
            </a:r>
            <a:endParaRPr lang="en-GB" sz="2000" dirty="0"/>
          </a:p>
        </p:txBody>
      </p:sp>
    </p:spTree>
    <p:extLst>
      <p:ext uri="{BB962C8B-B14F-4D97-AF65-F5344CB8AC3E}">
        <p14:creationId xmlns:p14="http://schemas.microsoft.com/office/powerpoint/2010/main" val="336845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E346F1-7192-3ADC-7B0C-E9F203F526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F05C01-A707-8B90-4E4D-CC5AA3D09815}"/>
              </a:ext>
            </a:extLst>
          </p:cNvPr>
          <p:cNvSpPr txBox="1">
            <a:spLocks/>
          </p:cNvSpPr>
          <p:nvPr/>
        </p:nvSpPr>
        <p:spPr>
          <a:xfrm>
            <a:off x="369205" y="273984"/>
            <a:ext cx="3619700" cy="758318"/>
          </a:xfrm>
          <a:prstGeom prst="rect">
            <a:avLst/>
          </a:prstGeom>
          <a:solidFill>
            <a:srgbClr val="F0F4F5">
              <a:alpha val="60000"/>
            </a:srgbClr>
          </a:solidFill>
        </p:spPr>
        <p:txBody>
          <a:bodyPr vert="horz" lIns="91440" tIns="45720" rIns="91440" bIns="45720" rtlCol="0" anchor="ctr">
            <a:no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r>
              <a:rPr lang="en-GB" dirty="0">
                <a:solidFill>
                  <a:srgbClr val="004165"/>
                </a:solidFill>
              </a:rPr>
              <a:t>Secretary Role </a:t>
            </a:r>
          </a:p>
        </p:txBody>
      </p:sp>
    </p:spTree>
    <p:extLst>
      <p:ext uri="{BB962C8B-B14F-4D97-AF65-F5344CB8AC3E}">
        <p14:creationId xmlns:p14="http://schemas.microsoft.com/office/powerpoint/2010/main" val="3596827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E703B64-5229-3383-B65B-35DC6C9454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F4C158-7917-B302-7968-27F33776CF6F}"/>
              </a:ext>
            </a:extLst>
          </p:cNvPr>
          <p:cNvSpPr>
            <a:spLocks noGrp="1"/>
          </p:cNvSpPr>
          <p:nvPr>
            <p:ph type="title"/>
          </p:nvPr>
        </p:nvSpPr>
        <p:spPr>
          <a:xfrm>
            <a:off x="266700" y="491758"/>
            <a:ext cx="11647366" cy="649224"/>
          </a:xfrm>
        </p:spPr>
        <p:txBody>
          <a:bodyPr/>
          <a:lstStyle/>
          <a:p>
            <a:r>
              <a:rPr lang="en-US" sz="3600" b="1" dirty="0">
                <a:solidFill>
                  <a:schemeClr val="bg1"/>
                </a:solidFill>
              </a:rPr>
              <a:t>Secretary Responsibilities</a:t>
            </a:r>
            <a:endParaRPr lang="en-GB" dirty="0">
              <a:solidFill>
                <a:schemeClr val="bg1"/>
              </a:solidFill>
            </a:endParaRPr>
          </a:p>
        </p:txBody>
      </p:sp>
      <p:sp>
        <p:nvSpPr>
          <p:cNvPr id="3" name="Content Placeholder 2">
            <a:extLst>
              <a:ext uri="{FF2B5EF4-FFF2-40B4-BE49-F238E27FC236}">
                <a16:creationId xmlns:a16="http://schemas.microsoft.com/office/drawing/2014/main" id="{C163FF36-4AFC-8EAE-280D-44216B008BB2}"/>
              </a:ext>
            </a:extLst>
          </p:cNvPr>
          <p:cNvSpPr>
            <a:spLocks noGrp="1"/>
          </p:cNvSpPr>
          <p:nvPr>
            <p:ph idx="1"/>
          </p:nvPr>
        </p:nvSpPr>
        <p:spPr>
          <a:xfrm>
            <a:off x="277933" y="3604591"/>
            <a:ext cx="7699876" cy="2406463"/>
          </a:xfrm>
          <a:solidFill>
            <a:srgbClr val="000000">
              <a:alpha val="50196"/>
            </a:srgbClr>
          </a:solidFill>
        </p:spPr>
        <p:txBody>
          <a:bodyPr vert="horz" lIns="91440" tIns="45720" rIns="91440" bIns="45720" rtlCol="0" anchor="t">
            <a:noAutofit/>
          </a:bodyPr>
          <a:lstStyle/>
          <a:p>
            <a:pPr>
              <a:lnSpc>
                <a:spcPct val="100000"/>
              </a:lnSpc>
              <a:buFont typeface="Wingdings" panose="05000000000000000000" pitchFamily="2" charset="2"/>
              <a:buChar char="§"/>
            </a:pPr>
            <a:r>
              <a:rPr lang="en-US" sz="2400" dirty="0">
                <a:solidFill>
                  <a:schemeClr val="bg1"/>
                </a:solidFill>
              </a:rPr>
              <a:t>Record, distribute, and maintain minutes of club business meetings</a:t>
            </a:r>
            <a:endParaRPr lang="en-US" sz="2400" dirty="0">
              <a:solidFill>
                <a:schemeClr val="bg1"/>
              </a:solidFill>
              <a:cs typeface="Arial"/>
            </a:endParaRPr>
          </a:p>
          <a:p>
            <a:pPr>
              <a:lnSpc>
                <a:spcPct val="100000"/>
              </a:lnSpc>
              <a:buFont typeface="Wingdings" panose="05000000000000000000" pitchFamily="2" charset="2"/>
              <a:buChar char="§"/>
            </a:pPr>
            <a:r>
              <a:rPr lang="en-US" sz="2400" dirty="0">
                <a:solidFill>
                  <a:schemeClr val="bg1"/>
                </a:solidFill>
              </a:rPr>
              <a:t>Maintain effective club records and administration</a:t>
            </a:r>
            <a:endParaRPr lang="en-US" sz="2400" dirty="0">
              <a:solidFill>
                <a:schemeClr val="bg1"/>
              </a:solidFill>
              <a:cs typeface="Arial"/>
            </a:endParaRPr>
          </a:p>
          <a:p>
            <a:pPr>
              <a:lnSpc>
                <a:spcPct val="100000"/>
              </a:lnSpc>
              <a:buFont typeface="Wingdings" panose="05000000000000000000" pitchFamily="2" charset="2"/>
              <a:buChar char="§"/>
            </a:pPr>
            <a:r>
              <a:rPr lang="en-US" sz="2400" dirty="0">
                <a:solidFill>
                  <a:schemeClr val="bg1"/>
                </a:solidFill>
              </a:rPr>
              <a:t>Handle club and member communication and correspondence</a:t>
            </a:r>
            <a:endParaRPr lang="en-GB" sz="2400" dirty="0">
              <a:solidFill>
                <a:schemeClr val="bg1"/>
              </a:solidFill>
            </a:endParaRPr>
          </a:p>
        </p:txBody>
      </p:sp>
    </p:spTree>
    <p:extLst>
      <p:ext uri="{BB962C8B-B14F-4D97-AF65-F5344CB8AC3E}">
        <p14:creationId xmlns:p14="http://schemas.microsoft.com/office/powerpoint/2010/main" val="741090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D6A0903-8281-6102-84C4-411611A3C0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2F3D9E-582F-D413-9588-0B9DC3502DE2}"/>
              </a:ext>
            </a:extLst>
          </p:cNvPr>
          <p:cNvSpPr>
            <a:spLocks noGrp="1"/>
          </p:cNvSpPr>
          <p:nvPr>
            <p:ph type="title"/>
          </p:nvPr>
        </p:nvSpPr>
        <p:spPr>
          <a:xfrm>
            <a:off x="277934" y="493890"/>
            <a:ext cx="4420675" cy="1202388"/>
          </a:xfrm>
        </p:spPr>
        <p:txBody>
          <a:bodyPr>
            <a:normAutofit/>
          </a:bodyPr>
          <a:lstStyle/>
          <a:p>
            <a:r>
              <a:rPr lang="en-US" sz="3600" b="1" dirty="0"/>
              <a:t>Secretary Responsibilities</a:t>
            </a:r>
            <a:endParaRPr lang="en-GB" dirty="0"/>
          </a:p>
        </p:txBody>
      </p:sp>
      <p:sp>
        <p:nvSpPr>
          <p:cNvPr id="3" name="Content Placeholder 2">
            <a:extLst>
              <a:ext uri="{FF2B5EF4-FFF2-40B4-BE49-F238E27FC236}">
                <a16:creationId xmlns:a16="http://schemas.microsoft.com/office/drawing/2014/main" id="{0B095E26-1562-F86F-F176-83F6CB04F3E6}"/>
              </a:ext>
            </a:extLst>
          </p:cNvPr>
          <p:cNvSpPr>
            <a:spLocks noGrp="1"/>
          </p:cNvSpPr>
          <p:nvPr>
            <p:ph idx="1"/>
          </p:nvPr>
        </p:nvSpPr>
        <p:spPr>
          <a:xfrm>
            <a:off x="277934" y="3360145"/>
            <a:ext cx="8350018" cy="2843538"/>
          </a:xfrm>
          <a:solidFill>
            <a:srgbClr val="FFFFFF">
              <a:alpha val="80000"/>
            </a:srgbClr>
          </a:solidFill>
        </p:spPr>
        <p:txBody>
          <a:bodyPr>
            <a:noAutofit/>
          </a:bodyPr>
          <a:lstStyle/>
          <a:p>
            <a:pPr>
              <a:lnSpc>
                <a:spcPct val="100000"/>
              </a:lnSpc>
              <a:buFont typeface="Wingdings" panose="05000000000000000000" pitchFamily="2" charset="2"/>
              <a:buChar char="§"/>
            </a:pPr>
            <a:r>
              <a:rPr lang="en-US" sz="2400" dirty="0"/>
              <a:t>Ensure relevant legal requirements/documents are readily accessible, e.g. GDPR requirements in Europe</a:t>
            </a:r>
          </a:p>
          <a:p>
            <a:pPr>
              <a:lnSpc>
                <a:spcPct val="100000"/>
              </a:lnSpc>
              <a:buFont typeface="Wingdings" panose="05000000000000000000" pitchFamily="2" charset="2"/>
              <a:buChar char="§"/>
            </a:pPr>
            <a:r>
              <a:rPr lang="en-US" sz="2400" dirty="0"/>
              <a:t>Develop a club calendar</a:t>
            </a:r>
          </a:p>
          <a:p>
            <a:pPr>
              <a:lnSpc>
                <a:spcPct val="100000"/>
              </a:lnSpc>
              <a:buFont typeface="Wingdings" panose="05000000000000000000" pitchFamily="2" charset="2"/>
              <a:buChar char="§"/>
            </a:pPr>
            <a:r>
              <a:rPr lang="en-US" sz="2400" dirty="0"/>
              <a:t>Update Club Central, as required</a:t>
            </a:r>
          </a:p>
          <a:p>
            <a:pPr>
              <a:lnSpc>
                <a:spcPct val="100000"/>
              </a:lnSpc>
              <a:buFont typeface="Wingdings" panose="05000000000000000000" pitchFamily="2" charset="2"/>
              <a:buChar char="§"/>
            </a:pPr>
            <a:r>
              <a:rPr lang="en-US" sz="2400" dirty="0"/>
              <a:t>Assign club proxy for TI Annual Business meeting</a:t>
            </a:r>
          </a:p>
          <a:p>
            <a:pPr>
              <a:lnSpc>
                <a:spcPct val="100000"/>
              </a:lnSpc>
              <a:buFont typeface="Wingdings" panose="05000000000000000000" pitchFamily="2" charset="2"/>
              <a:buChar char="§"/>
            </a:pPr>
            <a:r>
              <a:rPr lang="en-US" sz="2400" dirty="0"/>
              <a:t>Approve projects in Base Camp when asked to do so</a:t>
            </a:r>
          </a:p>
          <a:p>
            <a:pPr>
              <a:lnSpc>
                <a:spcPct val="100000"/>
              </a:lnSpc>
            </a:pPr>
            <a:endParaRPr lang="en-US" dirty="0"/>
          </a:p>
          <a:p>
            <a:pPr>
              <a:lnSpc>
                <a:spcPct val="100000"/>
              </a:lnSpc>
            </a:pPr>
            <a:endParaRPr lang="en-US" dirty="0"/>
          </a:p>
          <a:p>
            <a:pPr marL="285750" indent="-285750">
              <a:lnSpc>
                <a:spcPct val="100000"/>
              </a:lnSpc>
              <a:buFont typeface="Arial" panose="020B0604020202020204" pitchFamily="34" charset="0"/>
              <a:buChar char="•"/>
            </a:pPr>
            <a:endParaRPr lang="en-US" dirty="0"/>
          </a:p>
          <a:p>
            <a:pPr marL="285750" indent="-285750">
              <a:lnSpc>
                <a:spcPct val="100000"/>
              </a:lnSpc>
              <a:buFont typeface="Arial" panose="020B0604020202020204" pitchFamily="34" charset="0"/>
              <a:buChar char="•"/>
            </a:pPr>
            <a:endParaRPr lang="en-US" dirty="0"/>
          </a:p>
          <a:p>
            <a:pPr>
              <a:lnSpc>
                <a:spcPct val="100000"/>
              </a:lnSpc>
            </a:pPr>
            <a:endParaRPr lang="en-US" dirty="0"/>
          </a:p>
          <a:p>
            <a:pPr>
              <a:lnSpc>
                <a:spcPct val="100000"/>
              </a:lnSpc>
            </a:pPr>
            <a:endParaRPr lang="en-US" dirty="0"/>
          </a:p>
          <a:p>
            <a:pPr>
              <a:lnSpc>
                <a:spcPct val="100000"/>
              </a:lnSpc>
            </a:pPr>
            <a:endParaRPr lang="en-US" dirty="0"/>
          </a:p>
          <a:p>
            <a:pPr>
              <a:lnSpc>
                <a:spcPct val="100000"/>
              </a:lnSpc>
            </a:pPr>
            <a:endParaRPr lang="en-US" dirty="0"/>
          </a:p>
          <a:p>
            <a:pPr>
              <a:lnSpc>
                <a:spcPct val="100000"/>
              </a:lnSpc>
            </a:pPr>
            <a:endParaRPr lang="en-GB" dirty="0"/>
          </a:p>
        </p:txBody>
      </p:sp>
    </p:spTree>
    <p:extLst>
      <p:ext uri="{BB962C8B-B14F-4D97-AF65-F5344CB8AC3E}">
        <p14:creationId xmlns:p14="http://schemas.microsoft.com/office/powerpoint/2010/main" val="816413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B700050-E6E9-2A19-A4CE-1E481457B7A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82B0EAE-20C9-61C8-5BE2-871194C2D9C6}"/>
              </a:ext>
            </a:extLst>
          </p:cNvPr>
          <p:cNvSpPr>
            <a:spLocks noGrp="1"/>
          </p:cNvSpPr>
          <p:nvPr>
            <p:ph type="title"/>
          </p:nvPr>
        </p:nvSpPr>
        <p:spPr>
          <a:xfrm>
            <a:off x="277934" y="499303"/>
            <a:ext cx="6969695" cy="649224"/>
          </a:xfrm>
          <a:solidFill>
            <a:srgbClr val="F5F5F5">
              <a:alpha val="65000"/>
            </a:srgbClr>
          </a:solidFill>
        </p:spPr>
        <p:txBody>
          <a:bodyPr>
            <a:normAutofit/>
          </a:bodyPr>
          <a:lstStyle/>
          <a:p>
            <a:r>
              <a:rPr lang="en-US" sz="3600" b="1" dirty="0">
                <a:solidFill>
                  <a:srgbClr val="040605"/>
                </a:solidFill>
              </a:rPr>
              <a:t>Executive Committee Meetings</a:t>
            </a:r>
            <a:endParaRPr lang="en-GB" dirty="0">
              <a:solidFill>
                <a:srgbClr val="040605"/>
              </a:solidFill>
            </a:endParaRPr>
          </a:p>
        </p:txBody>
      </p:sp>
      <p:sp>
        <p:nvSpPr>
          <p:cNvPr id="5" name="Content Placeholder 4">
            <a:extLst>
              <a:ext uri="{FF2B5EF4-FFF2-40B4-BE49-F238E27FC236}">
                <a16:creationId xmlns:a16="http://schemas.microsoft.com/office/drawing/2014/main" id="{D874C13C-DFD8-F955-4B78-7A7A39A5B446}"/>
              </a:ext>
            </a:extLst>
          </p:cNvPr>
          <p:cNvSpPr>
            <a:spLocks noGrp="1"/>
          </p:cNvSpPr>
          <p:nvPr>
            <p:ph idx="1"/>
          </p:nvPr>
        </p:nvSpPr>
        <p:spPr>
          <a:xfrm>
            <a:off x="277934" y="3127513"/>
            <a:ext cx="6096362" cy="3074503"/>
          </a:xfrm>
          <a:solidFill>
            <a:srgbClr val="F5F5F5">
              <a:alpha val="80000"/>
            </a:srgbClr>
          </a:solidFill>
        </p:spPr>
        <p:txBody>
          <a:bodyPr>
            <a:noAutofit/>
          </a:bodyPr>
          <a:lstStyle/>
          <a:p>
            <a:pPr>
              <a:lnSpc>
                <a:spcPct val="100000"/>
              </a:lnSpc>
              <a:buFont typeface="Wingdings" panose="05000000000000000000" pitchFamily="2" charset="2"/>
              <a:buChar char="§"/>
            </a:pPr>
            <a:r>
              <a:rPr lang="en-US" sz="2400" dirty="0">
                <a:solidFill>
                  <a:srgbClr val="040605"/>
                </a:solidFill>
              </a:rPr>
              <a:t>Coordinate meeting dates and agendas with the President </a:t>
            </a:r>
          </a:p>
          <a:p>
            <a:pPr>
              <a:lnSpc>
                <a:spcPct val="100000"/>
              </a:lnSpc>
              <a:buFont typeface="Wingdings" panose="05000000000000000000" pitchFamily="2" charset="2"/>
              <a:buChar char="§"/>
            </a:pPr>
            <a:r>
              <a:rPr lang="en-US" sz="2400" dirty="0">
                <a:solidFill>
                  <a:srgbClr val="040605"/>
                </a:solidFill>
              </a:rPr>
              <a:t>Record and maintain minutes of Executive Committee meetings</a:t>
            </a:r>
          </a:p>
          <a:p>
            <a:pPr>
              <a:lnSpc>
                <a:spcPct val="100000"/>
              </a:lnSpc>
              <a:buFont typeface="Wingdings" panose="05000000000000000000" pitchFamily="2" charset="2"/>
              <a:buChar char="§"/>
            </a:pPr>
            <a:r>
              <a:rPr lang="en-US" sz="2400" dirty="0">
                <a:solidFill>
                  <a:srgbClr val="040605"/>
                </a:solidFill>
              </a:rPr>
              <a:t>Distribute meeting minutes to Executive Committee members timely</a:t>
            </a:r>
          </a:p>
          <a:p>
            <a:pPr>
              <a:lnSpc>
                <a:spcPct val="100000"/>
              </a:lnSpc>
              <a:buFont typeface="Wingdings" panose="05000000000000000000" pitchFamily="2" charset="2"/>
              <a:buChar char="§"/>
            </a:pPr>
            <a:r>
              <a:rPr lang="en-US" sz="2400" dirty="0">
                <a:solidFill>
                  <a:srgbClr val="040605"/>
                </a:solidFill>
              </a:rPr>
              <a:t>Maintain list of action items and follow up</a:t>
            </a:r>
          </a:p>
        </p:txBody>
      </p:sp>
    </p:spTree>
    <p:extLst>
      <p:ext uri="{BB962C8B-B14F-4D97-AF65-F5344CB8AC3E}">
        <p14:creationId xmlns:p14="http://schemas.microsoft.com/office/powerpoint/2010/main" val="1993146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6809653-0833-F49E-FB04-8B6D639746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780884-806F-C933-397F-541369F46EF6}"/>
              </a:ext>
            </a:extLst>
          </p:cNvPr>
          <p:cNvSpPr>
            <a:spLocks noGrp="1"/>
          </p:cNvSpPr>
          <p:nvPr>
            <p:ph type="title"/>
          </p:nvPr>
        </p:nvSpPr>
        <p:spPr>
          <a:xfrm>
            <a:off x="277934" y="295773"/>
            <a:ext cx="5069921" cy="1207102"/>
          </a:xfrm>
        </p:spPr>
        <p:txBody>
          <a:bodyPr anchor="t">
            <a:noAutofit/>
          </a:bodyPr>
          <a:lstStyle/>
          <a:p>
            <a:r>
              <a:rPr lang="en-US" sz="3600" b="1" dirty="0">
                <a:solidFill>
                  <a:schemeClr val="tx1"/>
                </a:solidFill>
              </a:rPr>
              <a:t>Official Club Records to File/Archive</a:t>
            </a:r>
            <a:endParaRPr lang="en-GB" dirty="0">
              <a:solidFill>
                <a:schemeClr val="tx1"/>
              </a:solidFill>
            </a:endParaRPr>
          </a:p>
        </p:txBody>
      </p:sp>
      <p:sp>
        <p:nvSpPr>
          <p:cNvPr id="4" name="Content Placeholder 3">
            <a:extLst>
              <a:ext uri="{FF2B5EF4-FFF2-40B4-BE49-F238E27FC236}">
                <a16:creationId xmlns:a16="http://schemas.microsoft.com/office/drawing/2014/main" id="{5FD4B7EB-3872-FED0-BCD8-962780B155CA}"/>
              </a:ext>
            </a:extLst>
          </p:cNvPr>
          <p:cNvSpPr>
            <a:spLocks noGrp="1"/>
          </p:cNvSpPr>
          <p:nvPr>
            <p:ph idx="1"/>
          </p:nvPr>
        </p:nvSpPr>
        <p:spPr>
          <a:xfrm>
            <a:off x="277934" y="2213113"/>
            <a:ext cx="5606031" cy="3286540"/>
          </a:xfrm>
          <a:solidFill>
            <a:srgbClr val="055168">
              <a:alpha val="50000"/>
            </a:srgbClr>
          </a:solidFill>
        </p:spPr>
        <p:txBody>
          <a:bodyPr>
            <a:normAutofit/>
          </a:bodyPr>
          <a:lstStyle/>
          <a:p>
            <a:pPr algn="l">
              <a:buFont typeface="Wingdings" panose="05000000000000000000" pitchFamily="2" charset="2"/>
              <a:buChar char="§"/>
            </a:pPr>
            <a:r>
              <a:rPr lang="en-US" sz="2400" b="0" i="0" dirty="0">
                <a:effectLst/>
                <a:latin typeface="Arial" panose="020B0604020202020204" pitchFamily="34" charset="0"/>
              </a:rPr>
              <a:t>Club Charter </a:t>
            </a:r>
          </a:p>
          <a:p>
            <a:pPr algn="l">
              <a:buFont typeface="Wingdings" panose="05000000000000000000" pitchFamily="2" charset="2"/>
              <a:buChar char="§"/>
            </a:pPr>
            <a:r>
              <a:rPr lang="en-US" sz="2400" b="0" i="0" dirty="0">
                <a:effectLst/>
                <a:latin typeface="Arial" panose="020B0604020202020204" pitchFamily="34" charset="0"/>
              </a:rPr>
              <a:t>Club Constitution</a:t>
            </a:r>
          </a:p>
          <a:p>
            <a:pPr algn="l">
              <a:buFont typeface="Wingdings" panose="05000000000000000000" pitchFamily="2" charset="2"/>
              <a:buChar char="§"/>
            </a:pPr>
            <a:r>
              <a:rPr lang="en-US" sz="2400" dirty="0">
                <a:latin typeface="Arial" panose="020B0604020202020204" pitchFamily="34" charset="0"/>
              </a:rPr>
              <a:t>Addendum of Standard Club Options </a:t>
            </a:r>
          </a:p>
          <a:p>
            <a:pPr algn="l">
              <a:buFont typeface="Wingdings" panose="05000000000000000000" pitchFamily="2" charset="2"/>
              <a:buChar char="§"/>
            </a:pPr>
            <a:r>
              <a:rPr lang="en-US" sz="2400" b="0" i="0" dirty="0">
                <a:effectLst/>
                <a:latin typeface="Arial" panose="020B0604020202020204" pitchFamily="34" charset="0"/>
              </a:rPr>
              <a:t>Club Policies</a:t>
            </a:r>
          </a:p>
          <a:p>
            <a:pPr>
              <a:buFont typeface="Wingdings" panose="05000000000000000000" pitchFamily="2" charset="2"/>
              <a:buChar char="§"/>
            </a:pPr>
            <a:r>
              <a:rPr lang="en-US" sz="2400" dirty="0">
                <a:latin typeface="Arial" panose="020B0604020202020204" pitchFamily="34" charset="0"/>
              </a:rPr>
              <a:t>Signed Membership Applications</a:t>
            </a:r>
            <a:endParaRPr lang="en-GB" sz="2400" dirty="0"/>
          </a:p>
          <a:p>
            <a:pPr algn="l">
              <a:buFont typeface="Wingdings" panose="05000000000000000000" pitchFamily="2" charset="2"/>
              <a:buChar char="§"/>
            </a:pPr>
            <a:r>
              <a:rPr lang="en-US" sz="2400" b="0" i="0" dirty="0">
                <a:effectLst/>
                <a:latin typeface="Arial" panose="020B0604020202020204" pitchFamily="34" charset="0"/>
              </a:rPr>
              <a:t>Employer Identification Number Letter (USA clubs only)</a:t>
            </a:r>
          </a:p>
        </p:txBody>
      </p:sp>
    </p:spTree>
    <p:extLst>
      <p:ext uri="{BB962C8B-B14F-4D97-AF65-F5344CB8AC3E}">
        <p14:creationId xmlns:p14="http://schemas.microsoft.com/office/powerpoint/2010/main" val="62846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2147D7-C61F-AD0D-39C3-B0508D84FE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DA66C2-2790-6BCC-5B0B-39543B2144D9}"/>
              </a:ext>
            </a:extLst>
          </p:cNvPr>
          <p:cNvSpPr>
            <a:spLocks noGrp="1"/>
          </p:cNvSpPr>
          <p:nvPr>
            <p:ph type="title"/>
          </p:nvPr>
        </p:nvSpPr>
        <p:spPr/>
        <p:txBody>
          <a:bodyPr/>
          <a:lstStyle/>
          <a:p>
            <a:r>
              <a:rPr lang="en-US" dirty="0">
                <a:solidFill>
                  <a:schemeClr val="tx1"/>
                </a:solidFill>
              </a:rPr>
              <a:t>Other Documents to File/Archive</a:t>
            </a:r>
            <a:endParaRPr lang="en-GB" dirty="0">
              <a:solidFill>
                <a:schemeClr val="tx1"/>
              </a:solidFill>
            </a:endParaRPr>
          </a:p>
        </p:txBody>
      </p:sp>
      <p:sp>
        <p:nvSpPr>
          <p:cNvPr id="4" name="Content Placeholder 3">
            <a:extLst>
              <a:ext uri="{FF2B5EF4-FFF2-40B4-BE49-F238E27FC236}">
                <a16:creationId xmlns:a16="http://schemas.microsoft.com/office/drawing/2014/main" id="{B6C42BA7-901E-4B4D-C673-4031C80235A8}"/>
              </a:ext>
            </a:extLst>
          </p:cNvPr>
          <p:cNvSpPr>
            <a:spLocks noGrp="1"/>
          </p:cNvSpPr>
          <p:nvPr>
            <p:ph idx="1"/>
          </p:nvPr>
        </p:nvSpPr>
        <p:spPr>
          <a:xfrm>
            <a:off x="7354956" y="944997"/>
            <a:ext cx="4837044" cy="3110168"/>
          </a:xfrm>
          <a:solidFill>
            <a:srgbClr val="000000">
              <a:alpha val="40000"/>
            </a:srgbClr>
          </a:solidFill>
        </p:spPr>
        <p:txBody>
          <a:bodyPr wrap="square" lIns="108000" tIns="108000" rIns="108000" bIns="108000">
            <a:noAutofit/>
          </a:bodyPr>
          <a:lstStyle/>
          <a:p>
            <a:pPr>
              <a:lnSpc>
                <a:spcPct val="110000"/>
              </a:lnSpc>
              <a:buFont typeface="Wingdings" panose="05000000000000000000" pitchFamily="2" charset="2"/>
              <a:buChar char="§"/>
            </a:pPr>
            <a:r>
              <a:rPr lang="en-US" sz="2400" dirty="0">
                <a:latin typeface="Arial" panose="020B0604020202020204" pitchFamily="34" charset="0"/>
              </a:rPr>
              <a:t>Club Success Plan</a:t>
            </a:r>
          </a:p>
          <a:p>
            <a:pPr algn="l">
              <a:lnSpc>
                <a:spcPct val="110000"/>
              </a:lnSpc>
              <a:buFont typeface="Wingdings" panose="05000000000000000000" pitchFamily="2" charset="2"/>
              <a:buChar char="§"/>
            </a:pPr>
            <a:r>
              <a:rPr lang="en-US" sz="2400" b="0" i="0" dirty="0">
                <a:effectLst/>
                <a:latin typeface="Arial" panose="020B0604020202020204" pitchFamily="34" charset="0"/>
              </a:rPr>
              <a:t>Executive Committee and Club Business Meeting minutes</a:t>
            </a:r>
          </a:p>
          <a:p>
            <a:pPr>
              <a:lnSpc>
                <a:spcPct val="110000"/>
              </a:lnSpc>
              <a:buFont typeface="Wingdings" panose="05000000000000000000" pitchFamily="2" charset="2"/>
              <a:buChar char="§"/>
            </a:pPr>
            <a:r>
              <a:rPr lang="en-US" sz="2400" dirty="0">
                <a:latin typeface="Arial" panose="020B0604020202020204" pitchFamily="34" charset="0"/>
              </a:rPr>
              <a:t>Area Visit Reports</a:t>
            </a:r>
          </a:p>
          <a:p>
            <a:pPr>
              <a:lnSpc>
                <a:spcPct val="110000"/>
              </a:lnSpc>
              <a:buFont typeface="Wingdings" panose="05000000000000000000" pitchFamily="2" charset="2"/>
              <a:buChar char="§"/>
            </a:pPr>
            <a:r>
              <a:rPr lang="en-US" sz="2400" dirty="0">
                <a:latin typeface="Arial" panose="020B0604020202020204" pitchFamily="34" charset="0"/>
              </a:rPr>
              <a:t>Important Toastmasters correspondence </a:t>
            </a:r>
          </a:p>
        </p:txBody>
      </p:sp>
    </p:spTree>
    <p:extLst>
      <p:ext uri="{BB962C8B-B14F-4D97-AF65-F5344CB8AC3E}">
        <p14:creationId xmlns:p14="http://schemas.microsoft.com/office/powerpoint/2010/main" val="1463140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7DFACD0-D59A-F698-AA62-CDAAF1FA6892}"/>
            </a:ext>
          </a:extLst>
        </p:cNvPr>
        <p:cNvGrpSpPr/>
        <p:nvPr/>
      </p:nvGrpSpPr>
      <p:grpSpPr>
        <a:xfrm>
          <a:off x="0" y="0"/>
          <a:ext cx="0" cy="0"/>
          <a:chOff x="0" y="0"/>
          <a:chExt cx="0" cy="0"/>
        </a:xfrm>
      </p:grpSpPr>
      <p:pic>
        <p:nvPicPr>
          <p:cNvPr id="5" name="Picture 4" descr="A computer with colorful folders on the screen&#10;&#10;AI-generated content may be incorrect.">
            <a:extLst>
              <a:ext uri="{FF2B5EF4-FFF2-40B4-BE49-F238E27FC236}">
                <a16:creationId xmlns:a16="http://schemas.microsoft.com/office/drawing/2014/main" id="{2BA230A2-A95A-C399-D198-69F03D258193}"/>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8680789" y="1952602"/>
            <a:ext cx="4746677" cy="3732028"/>
          </a:xfrm>
          <a:prstGeom prst="rect">
            <a:avLst/>
          </a:prstGeom>
          <a:blipFill>
            <a:blip r:embed="rId6" cstate="screen">
              <a:extLst>
                <a:ext uri="{28A0092B-C50C-407E-A947-70E740481C1C}">
                  <a14:useLocalDpi xmlns:a14="http://schemas.microsoft.com/office/drawing/2010/main"/>
                </a:ext>
              </a:extLst>
            </a:blip>
            <a:stretch>
              <a:fillRect/>
            </a:stretch>
          </a:blipFill>
        </p:spPr>
      </p:pic>
      <p:sp>
        <p:nvSpPr>
          <p:cNvPr id="2" name="Title 1">
            <a:extLst>
              <a:ext uri="{FF2B5EF4-FFF2-40B4-BE49-F238E27FC236}">
                <a16:creationId xmlns:a16="http://schemas.microsoft.com/office/drawing/2014/main" id="{1ED05E58-F566-E62D-467E-D13942173E72}"/>
              </a:ext>
            </a:extLst>
          </p:cNvPr>
          <p:cNvSpPr>
            <a:spLocks noGrp="1"/>
          </p:cNvSpPr>
          <p:nvPr>
            <p:ph type="title"/>
          </p:nvPr>
        </p:nvSpPr>
        <p:spPr>
          <a:xfrm>
            <a:off x="5174144" y="295773"/>
            <a:ext cx="6794943" cy="649224"/>
          </a:xfrm>
        </p:spPr>
        <p:txBody>
          <a:bodyPr>
            <a:normAutofit fontScale="90000"/>
          </a:bodyPr>
          <a:lstStyle/>
          <a:p>
            <a:r>
              <a:rPr lang="en-US" b="1" dirty="0">
                <a:solidFill>
                  <a:srgbClr val="000000"/>
                </a:solidFill>
              </a:rPr>
              <a:t>Other Documents to File/Archive</a:t>
            </a:r>
            <a:endParaRPr lang="en-GB" dirty="0">
              <a:solidFill>
                <a:srgbClr val="000000"/>
              </a:solidFill>
            </a:endParaRPr>
          </a:p>
        </p:txBody>
      </p:sp>
      <p:sp>
        <p:nvSpPr>
          <p:cNvPr id="4" name="Content Placeholder 3">
            <a:extLst>
              <a:ext uri="{FF2B5EF4-FFF2-40B4-BE49-F238E27FC236}">
                <a16:creationId xmlns:a16="http://schemas.microsoft.com/office/drawing/2014/main" id="{91A7A2BA-8434-D747-4E59-6E34F96DCFAC}"/>
              </a:ext>
            </a:extLst>
          </p:cNvPr>
          <p:cNvSpPr>
            <a:spLocks noGrp="1"/>
          </p:cNvSpPr>
          <p:nvPr>
            <p:ph idx="1"/>
          </p:nvPr>
        </p:nvSpPr>
        <p:spPr>
          <a:xfrm>
            <a:off x="5279071" y="1364775"/>
            <a:ext cx="5666433" cy="4039737"/>
          </a:xfrm>
          <a:solidFill>
            <a:srgbClr val="FFFFFF">
              <a:alpha val="50000"/>
            </a:srgbClr>
          </a:solidFill>
        </p:spPr>
        <p:txBody>
          <a:bodyPr vert="horz" lIns="91440" tIns="45720" rIns="91440" bIns="45720" rtlCol="0" anchor="t">
            <a:noAutofit/>
          </a:bodyPr>
          <a:lstStyle/>
          <a:p>
            <a:pPr>
              <a:lnSpc>
                <a:spcPct val="100000"/>
              </a:lnSpc>
              <a:spcBef>
                <a:spcPts val="0"/>
              </a:spcBef>
              <a:spcAft>
                <a:spcPts val="600"/>
              </a:spcAft>
              <a:buFont typeface="Wingdings" panose="05000000000000000000" pitchFamily="2" charset="2"/>
              <a:buChar char="§"/>
            </a:pPr>
            <a:r>
              <a:rPr lang="en-US" sz="2400" dirty="0">
                <a:solidFill>
                  <a:srgbClr val="000000"/>
                </a:solidFill>
                <a:cs typeface="Arial"/>
              </a:rPr>
              <a:t>Asset inventory (banner, lectern, etc.)</a:t>
            </a:r>
          </a:p>
          <a:p>
            <a:pPr>
              <a:lnSpc>
                <a:spcPct val="100000"/>
              </a:lnSpc>
              <a:spcBef>
                <a:spcPts val="0"/>
              </a:spcBef>
              <a:spcAft>
                <a:spcPts val="600"/>
              </a:spcAft>
              <a:buFont typeface="Wingdings" panose="05000000000000000000" pitchFamily="2" charset="2"/>
              <a:buChar char="§"/>
            </a:pPr>
            <a:r>
              <a:rPr lang="en-US" sz="2400" dirty="0">
                <a:solidFill>
                  <a:srgbClr val="000000"/>
                </a:solidFill>
                <a:latin typeface="Arial" panose="020B0604020202020204" pitchFamily="34" charset="0"/>
              </a:rPr>
              <a:t>Password list </a:t>
            </a:r>
          </a:p>
          <a:p>
            <a:pPr>
              <a:lnSpc>
                <a:spcPct val="100000"/>
              </a:lnSpc>
              <a:spcBef>
                <a:spcPts val="0"/>
              </a:spcBef>
              <a:spcAft>
                <a:spcPts val="600"/>
              </a:spcAft>
              <a:buFont typeface="Wingdings" panose="05000000000000000000" pitchFamily="2" charset="2"/>
              <a:buChar char="§"/>
            </a:pPr>
            <a:r>
              <a:rPr lang="en-US" sz="2400" dirty="0">
                <a:solidFill>
                  <a:schemeClr val="bg1"/>
                </a:solidFill>
                <a:latin typeface="Arial" panose="020B0604020202020204" pitchFamily="34" charset="0"/>
              </a:rPr>
              <a:t>Contract for venue and TI insurance form (if applicable)</a:t>
            </a:r>
          </a:p>
          <a:p>
            <a:pPr>
              <a:lnSpc>
                <a:spcPct val="100000"/>
              </a:lnSpc>
              <a:spcBef>
                <a:spcPts val="0"/>
              </a:spcBef>
              <a:spcAft>
                <a:spcPts val="600"/>
              </a:spcAft>
              <a:buFont typeface="Wingdings" panose="05000000000000000000" pitchFamily="2" charset="2"/>
              <a:buChar char="§"/>
            </a:pPr>
            <a:r>
              <a:rPr lang="en-US" sz="2400" dirty="0">
                <a:solidFill>
                  <a:srgbClr val="000000"/>
                </a:solidFill>
                <a:latin typeface="Arial" panose="020B0604020202020204" pitchFamily="34" charset="0"/>
              </a:rPr>
              <a:t>Year-end transition checklist </a:t>
            </a:r>
          </a:p>
          <a:p>
            <a:pPr marL="0" indent="0">
              <a:lnSpc>
                <a:spcPct val="100000"/>
              </a:lnSpc>
              <a:spcBef>
                <a:spcPts val="0"/>
              </a:spcBef>
              <a:spcAft>
                <a:spcPts val="600"/>
              </a:spcAft>
              <a:buNone/>
            </a:pPr>
            <a:r>
              <a:rPr lang="en-US" sz="2400" dirty="0">
                <a:solidFill>
                  <a:srgbClr val="000000"/>
                </a:solidFill>
                <a:latin typeface="Arial"/>
                <a:cs typeface="Arial"/>
              </a:rPr>
              <a:t>(Save information on a shared online storage drive, e.g. OneDrive, Google Drive, or cloud storage.)</a:t>
            </a:r>
            <a:endParaRPr lang="en-US" sz="2400" b="0" i="0" dirty="0">
              <a:solidFill>
                <a:srgbClr val="000000"/>
              </a:solidFill>
              <a:effectLst/>
              <a:latin typeface="Arial"/>
              <a:cs typeface="Arial"/>
            </a:endParaRPr>
          </a:p>
          <a:p>
            <a:endParaRPr lang="en-GB" dirty="0">
              <a:solidFill>
                <a:srgbClr val="000000"/>
              </a:solidFill>
            </a:endParaRPr>
          </a:p>
        </p:txBody>
      </p:sp>
    </p:spTree>
    <p:extLst>
      <p:ext uri="{BB962C8B-B14F-4D97-AF65-F5344CB8AC3E}">
        <p14:creationId xmlns:p14="http://schemas.microsoft.com/office/powerpoint/2010/main" val="457187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3689C6E-C660-C769-E484-247C28D4D97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83A3E30-4BF0-6623-94D5-0EF795AAC269}"/>
              </a:ext>
            </a:extLst>
          </p:cNvPr>
          <p:cNvSpPr txBox="1"/>
          <p:nvPr/>
        </p:nvSpPr>
        <p:spPr>
          <a:xfrm>
            <a:off x="5531371" y="2557823"/>
            <a:ext cx="5948424" cy="3431709"/>
          </a:xfrm>
          <a:prstGeom prst="rect">
            <a:avLst/>
          </a:prstGeom>
          <a:solidFill>
            <a:srgbClr val="2D2D2D">
              <a:alpha val="80000"/>
            </a:srgbClr>
          </a:solidFill>
        </p:spPr>
        <p:txBody>
          <a:bodyPr wrap="square" lIns="91440" tIns="45720" rIns="91440" bIns="45720" anchor="t">
            <a:spAutoFit/>
          </a:bodyPr>
          <a:lstStyle/>
          <a:p>
            <a:pPr marL="457200" indent="-457200">
              <a:spcAft>
                <a:spcPts val="600"/>
              </a:spcAft>
              <a:buFont typeface="Wingdings" panose="05000000000000000000" pitchFamily="2" charset="2"/>
              <a:buChar char="§"/>
            </a:pPr>
            <a:r>
              <a:rPr lang="en-US" sz="2400" dirty="0"/>
              <a:t>An annual calendar </a:t>
            </a:r>
          </a:p>
          <a:p>
            <a:pPr marL="457200" indent="-457200">
              <a:spcAft>
                <a:spcPts val="600"/>
              </a:spcAft>
              <a:buFont typeface="Wingdings" panose="05000000000000000000" pitchFamily="2" charset="2"/>
              <a:buChar char="§"/>
            </a:pPr>
            <a:r>
              <a:rPr lang="en-US" sz="2400" dirty="0"/>
              <a:t>Password management (social media, Google Drive)</a:t>
            </a:r>
          </a:p>
          <a:p>
            <a:pPr marL="457200" indent="-457200">
              <a:spcAft>
                <a:spcPts val="600"/>
              </a:spcAft>
              <a:buFont typeface="Wingdings" panose="05000000000000000000" pitchFamily="2" charset="2"/>
              <a:buChar char="§"/>
            </a:pPr>
            <a:r>
              <a:rPr lang="en-US" sz="2400" dirty="0"/>
              <a:t>Use of document templates</a:t>
            </a:r>
          </a:p>
          <a:p>
            <a:pPr marL="457200" indent="-457200">
              <a:spcAft>
                <a:spcPts val="600"/>
              </a:spcAft>
              <a:buFont typeface="Wingdings" panose="05000000000000000000" pitchFamily="2" charset="2"/>
              <a:buChar char="§"/>
            </a:pPr>
            <a:r>
              <a:rPr lang="en-US" sz="2400" dirty="0"/>
              <a:t>Meeting minutes using AI</a:t>
            </a:r>
            <a:endParaRPr lang="en-US" sz="2400" dirty="0">
              <a:cs typeface="Arial"/>
            </a:endParaRPr>
          </a:p>
          <a:p>
            <a:pPr marL="457200" indent="-457200">
              <a:spcAft>
                <a:spcPts val="600"/>
              </a:spcAft>
              <a:buFont typeface="Wingdings" panose="05000000000000000000" pitchFamily="2" charset="2"/>
              <a:buChar char="§"/>
            </a:pPr>
            <a:r>
              <a:rPr lang="en-US" sz="2400" dirty="0"/>
              <a:t>Executive Committee meeting planning (plan and ask for reports in advance)</a:t>
            </a:r>
          </a:p>
          <a:p>
            <a:pPr marL="457200" indent="-457200">
              <a:spcAft>
                <a:spcPts val="600"/>
              </a:spcAft>
              <a:buFont typeface="Wingdings" panose="05000000000000000000" pitchFamily="2" charset="2"/>
              <a:buChar char="§"/>
            </a:pPr>
            <a:r>
              <a:rPr lang="en-US" sz="2400" dirty="0"/>
              <a:t>Additional training</a:t>
            </a:r>
            <a:endParaRPr lang="en-GB" sz="2400" dirty="0"/>
          </a:p>
        </p:txBody>
      </p:sp>
      <p:sp>
        <p:nvSpPr>
          <p:cNvPr id="3" name="Title 2">
            <a:extLst>
              <a:ext uri="{FF2B5EF4-FFF2-40B4-BE49-F238E27FC236}">
                <a16:creationId xmlns:a16="http://schemas.microsoft.com/office/drawing/2014/main" id="{D07E41A0-AE9F-FE91-F79F-7B96194D6C04}"/>
              </a:ext>
            </a:extLst>
          </p:cNvPr>
          <p:cNvSpPr>
            <a:spLocks noGrp="1"/>
          </p:cNvSpPr>
          <p:nvPr>
            <p:ph type="title"/>
          </p:nvPr>
        </p:nvSpPr>
        <p:spPr>
          <a:xfrm>
            <a:off x="5536036" y="340743"/>
            <a:ext cx="5721581" cy="649224"/>
          </a:xfrm>
        </p:spPr>
        <p:txBody>
          <a:bodyPr/>
          <a:lstStyle/>
          <a:p>
            <a:r>
              <a:rPr lang="en-GB" dirty="0">
                <a:solidFill>
                  <a:schemeClr val="tx1"/>
                </a:solidFill>
              </a:rPr>
              <a:t>Best Practices</a:t>
            </a:r>
          </a:p>
        </p:txBody>
      </p:sp>
    </p:spTree>
    <p:extLst>
      <p:ext uri="{BB962C8B-B14F-4D97-AF65-F5344CB8AC3E}">
        <p14:creationId xmlns:p14="http://schemas.microsoft.com/office/powerpoint/2010/main" val="115446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0E4E54-A502-6128-EEED-764DA4902CD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1DE3167-0EDB-5FAD-37C4-8F6B59A07A87}"/>
              </a:ext>
            </a:extLst>
          </p:cNvPr>
          <p:cNvSpPr txBox="1"/>
          <p:nvPr/>
        </p:nvSpPr>
        <p:spPr>
          <a:xfrm>
            <a:off x="277934" y="295773"/>
            <a:ext cx="6857384" cy="649224"/>
          </a:xfrm>
          <a:prstGeom prst="rect">
            <a:avLst/>
          </a:prstGeom>
          <a:noFill/>
        </p:spPr>
        <p:txBody>
          <a:bodyPr vert="horz" lIns="91440" tIns="45720" rIns="91440" bIns="45720" rtlCol="0" anchor="ctr">
            <a:normAutofit/>
          </a:bodyPr>
          <a:lstStyle/>
          <a:p>
            <a:pPr>
              <a:lnSpc>
                <a:spcPct val="90000"/>
              </a:lnSpc>
              <a:spcBef>
                <a:spcPct val="0"/>
              </a:spcBef>
              <a:spcAft>
                <a:spcPts val="600"/>
              </a:spcAft>
            </a:pPr>
            <a:r>
              <a:rPr lang="en-US" sz="3600" b="1" kern="1200">
                <a:solidFill>
                  <a:srgbClr val="000000"/>
                </a:solidFill>
                <a:latin typeface="+mj-lt"/>
                <a:ea typeface="+mj-ea"/>
                <a:cs typeface="+mj-cs"/>
              </a:rPr>
              <a:t>Additional Training</a:t>
            </a:r>
          </a:p>
        </p:txBody>
      </p:sp>
      <p:pic>
        <p:nvPicPr>
          <p:cNvPr id="3" name="Picture 2" descr="A person giving a presentation to a group of people&#10;&#10;AI-generated content may be incorrect.">
            <a:extLst>
              <a:ext uri="{FF2B5EF4-FFF2-40B4-BE49-F238E27FC236}">
                <a16:creationId xmlns:a16="http://schemas.microsoft.com/office/drawing/2014/main" id="{7C074900-C4F5-08D7-68B9-E621F3988265}"/>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a:fillRect/>
          </a:stretch>
        </p:blipFill>
        <p:spPr>
          <a:xfrm>
            <a:off x="-6896589" y="1262840"/>
            <a:ext cx="5641848" cy="4332319"/>
          </a:xfrm>
          <a:prstGeom prst="rect">
            <a:avLst/>
          </a:prstGeom>
          <a:noFill/>
        </p:spPr>
      </p:pic>
      <p:sp>
        <p:nvSpPr>
          <p:cNvPr id="2" name="Rectangle 1">
            <a:extLst>
              <a:ext uri="{FF2B5EF4-FFF2-40B4-BE49-F238E27FC236}">
                <a16:creationId xmlns:a16="http://schemas.microsoft.com/office/drawing/2014/main" id="{F84BADE3-220A-0271-24D0-4CF44959A619}"/>
              </a:ext>
            </a:extLst>
          </p:cNvPr>
          <p:cNvSpPr/>
          <p:nvPr/>
        </p:nvSpPr>
        <p:spPr>
          <a:xfrm>
            <a:off x="0" y="1948873"/>
            <a:ext cx="443345" cy="1579418"/>
          </a:xfrm>
          <a:prstGeom prst="rect">
            <a:avLst/>
          </a:prstGeom>
          <a:gradFill>
            <a:gsLst>
              <a:gs pos="0">
                <a:srgbClr val="AAA393"/>
              </a:gs>
              <a:gs pos="100000">
                <a:srgbClr val="9B9987"/>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FA87E0E4-1D21-14CD-0684-DCAC9E883BCE}"/>
              </a:ext>
            </a:extLst>
          </p:cNvPr>
          <p:cNvSpPr txBox="1"/>
          <p:nvPr/>
        </p:nvSpPr>
        <p:spPr>
          <a:xfrm>
            <a:off x="364460" y="1102819"/>
            <a:ext cx="3972240" cy="3284453"/>
          </a:xfrm>
          <a:prstGeom prst="rect">
            <a:avLst/>
          </a:prstGeom>
          <a:solidFill>
            <a:srgbClr val="FFFFFF">
              <a:alpha val="60000"/>
            </a:srgbClr>
          </a:solidFill>
        </p:spPr>
        <p:txBody>
          <a:bodyPr vert="horz" lIns="91440" tIns="45720" rIns="91440" bIns="45720" rtlCol="0">
            <a:normAutofit/>
          </a:bodyPr>
          <a:lstStyle/>
          <a:p>
            <a:pPr marL="457200" indent="-457200">
              <a:lnSpc>
                <a:spcPct val="90000"/>
              </a:lnSpc>
              <a:spcBef>
                <a:spcPts val="1000"/>
              </a:spcBef>
              <a:buFont typeface="Wingdings" panose="05000000000000000000" pitchFamily="2" charset="2"/>
              <a:buChar char="§"/>
            </a:pPr>
            <a:r>
              <a:rPr lang="en-US" sz="2800" dirty="0">
                <a:solidFill>
                  <a:srgbClr val="000000"/>
                </a:solidFill>
              </a:rPr>
              <a:t>Use of templates (document, email, newsletter)</a:t>
            </a:r>
          </a:p>
          <a:p>
            <a:pPr marL="457200" indent="-457200">
              <a:lnSpc>
                <a:spcPct val="90000"/>
              </a:lnSpc>
              <a:spcBef>
                <a:spcPts val="1000"/>
              </a:spcBef>
              <a:buFont typeface="Wingdings" panose="05000000000000000000" pitchFamily="2" charset="2"/>
              <a:buChar char="§"/>
            </a:pPr>
            <a:r>
              <a:rPr lang="en-US" sz="2800" dirty="0">
                <a:solidFill>
                  <a:srgbClr val="000000"/>
                </a:solidFill>
              </a:rPr>
              <a:t>Parliamentary Procedure Basics</a:t>
            </a:r>
          </a:p>
          <a:p>
            <a:pPr marL="457200" indent="-457200">
              <a:lnSpc>
                <a:spcPct val="90000"/>
              </a:lnSpc>
              <a:spcBef>
                <a:spcPts val="1000"/>
              </a:spcBef>
              <a:buFont typeface="Wingdings" panose="05000000000000000000" pitchFamily="2" charset="2"/>
              <a:buChar char="§"/>
            </a:pPr>
            <a:r>
              <a:rPr lang="en-US" sz="2800" dirty="0">
                <a:solidFill>
                  <a:srgbClr val="000000"/>
                </a:solidFill>
              </a:rPr>
              <a:t>AI for taking minutes</a:t>
            </a:r>
          </a:p>
          <a:p>
            <a:pPr marL="457200" indent="-457200">
              <a:lnSpc>
                <a:spcPct val="90000"/>
              </a:lnSpc>
              <a:spcBef>
                <a:spcPts val="1000"/>
              </a:spcBef>
              <a:buFont typeface="Wingdings" panose="05000000000000000000" pitchFamily="2" charset="2"/>
              <a:buChar char="§"/>
            </a:pPr>
            <a:r>
              <a:rPr lang="en-US" sz="2800" dirty="0">
                <a:solidFill>
                  <a:srgbClr val="000000"/>
                </a:solidFill>
              </a:rPr>
              <a:t>Canva training</a:t>
            </a:r>
          </a:p>
          <a:p>
            <a:pPr marL="228600" indent="-228600">
              <a:lnSpc>
                <a:spcPct val="90000"/>
              </a:lnSpc>
              <a:spcBef>
                <a:spcPts val="1000"/>
              </a:spcBef>
              <a:buFont typeface="Arial" panose="020B0604020202020204" pitchFamily="34" charset="0"/>
              <a:buChar char="•"/>
            </a:pPr>
            <a:endParaRPr lang="en-US" sz="2800" dirty="0"/>
          </a:p>
        </p:txBody>
      </p:sp>
    </p:spTree>
    <p:extLst>
      <p:ext uri="{BB962C8B-B14F-4D97-AF65-F5344CB8AC3E}">
        <p14:creationId xmlns:p14="http://schemas.microsoft.com/office/powerpoint/2010/main" val="53094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25A2B90-764B-747B-79A1-0790A5DA811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621435D-1AA8-221B-0A87-ED71A41B3286}"/>
              </a:ext>
            </a:extLst>
          </p:cNvPr>
          <p:cNvSpPr txBox="1"/>
          <p:nvPr/>
        </p:nvSpPr>
        <p:spPr>
          <a:xfrm>
            <a:off x="418611" y="1394158"/>
            <a:ext cx="4968201" cy="2289945"/>
          </a:xfrm>
          <a:prstGeom prst="rect">
            <a:avLst/>
          </a:prstGeom>
          <a:solidFill>
            <a:srgbClr val="000000">
              <a:alpha val="50000"/>
            </a:srgbClr>
          </a:solidFill>
        </p:spPr>
        <p:txBody>
          <a:bodyPr wrap="square" rtlCol="0">
            <a:noAutofit/>
          </a:bodyPr>
          <a:lstStyle/>
          <a:p>
            <a:pPr marL="457200" indent="-457200">
              <a:lnSpc>
                <a:spcPct val="120000"/>
              </a:lnSpc>
              <a:buFont typeface="Wingdings" panose="05000000000000000000" pitchFamily="2" charset="2"/>
              <a:buChar char="§"/>
            </a:pPr>
            <a:r>
              <a:rPr lang="en-US" sz="2400" dirty="0"/>
              <a:t>Club Leadership Handbook</a:t>
            </a:r>
          </a:p>
          <a:p>
            <a:pPr marL="457200" indent="-457200">
              <a:lnSpc>
                <a:spcPct val="120000"/>
              </a:lnSpc>
              <a:buFont typeface="Wingdings" panose="05000000000000000000" pitchFamily="2" charset="2"/>
              <a:buChar char="§"/>
            </a:pPr>
            <a:r>
              <a:rPr lang="en-US" sz="2400" dirty="0"/>
              <a:t>Club Central</a:t>
            </a:r>
          </a:p>
          <a:p>
            <a:pPr marL="457200" indent="-457200">
              <a:lnSpc>
                <a:spcPct val="120000"/>
              </a:lnSpc>
              <a:buFont typeface="Wingdings" panose="05000000000000000000" pitchFamily="2" charset="2"/>
              <a:buChar char="§"/>
            </a:pPr>
            <a:r>
              <a:rPr lang="en-US" sz="2400" dirty="0"/>
              <a:t>Toastmasters Website</a:t>
            </a:r>
          </a:p>
          <a:p>
            <a:pPr marL="457200" indent="-457200">
              <a:lnSpc>
                <a:spcPct val="120000"/>
              </a:lnSpc>
              <a:buFont typeface="Wingdings" panose="05000000000000000000" pitchFamily="2" charset="2"/>
              <a:buChar char="§"/>
            </a:pPr>
            <a:r>
              <a:rPr lang="en-US" sz="2400" dirty="0"/>
              <a:t>Meeting Minutes Template</a:t>
            </a:r>
          </a:p>
          <a:p>
            <a:pPr marL="457200" indent="-457200">
              <a:lnSpc>
                <a:spcPct val="120000"/>
              </a:lnSpc>
              <a:buFont typeface="Wingdings" panose="05000000000000000000" pitchFamily="2" charset="2"/>
              <a:buChar char="§"/>
            </a:pPr>
            <a:r>
              <a:rPr lang="en-US" sz="2400" dirty="0"/>
              <a:t>District Administration Manager</a:t>
            </a:r>
          </a:p>
        </p:txBody>
      </p:sp>
      <p:sp>
        <p:nvSpPr>
          <p:cNvPr id="7" name="Title 6">
            <a:extLst>
              <a:ext uri="{FF2B5EF4-FFF2-40B4-BE49-F238E27FC236}">
                <a16:creationId xmlns:a16="http://schemas.microsoft.com/office/drawing/2014/main" id="{74F1964A-7827-D69B-65DB-3CFF510D3DDC}"/>
              </a:ext>
            </a:extLst>
          </p:cNvPr>
          <p:cNvSpPr>
            <a:spLocks noGrp="1"/>
          </p:cNvSpPr>
          <p:nvPr>
            <p:ph type="title"/>
          </p:nvPr>
        </p:nvSpPr>
        <p:spPr>
          <a:xfrm>
            <a:off x="418611" y="295773"/>
            <a:ext cx="11647366" cy="649224"/>
          </a:xfrm>
        </p:spPr>
        <p:txBody>
          <a:bodyPr>
            <a:normAutofit/>
          </a:bodyPr>
          <a:lstStyle/>
          <a:p>
            <a:r>
              <a:rPr lang="en-US" sz="3600">
                <a:solidFill>
                  <a:schemeClr val="tx1"/>
                </a:solidFill>
              </a:rPr>
              <a:t>Useful Resources</a:t>
            </a:r>
            <a:endParaRPr lang="en-GB">
              <a:solidFill>
                <a:schemeClr val="tx1"/>
              </a:solidFill>
            </a:endParaRPr>
          </a:p>
        </p:txBody>
      </p:sp>
      <p:pic>
        <p:nvPicPr>
          <p:cNvPr id="6" name="Picture 5">
            <a:extLst>
              <a:ext uri="{FF2B5EF4-FFF2-40B4-BE49-F238E27FC236}">
                <a16:creationId xmlns:a16="http://schemas.microsoft.com/office/drawing/2014/main" id="{9EF32BA5-CD42-1B4F-69E3-05893D34C5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7704" y="4075150"/>
            <a:ext cx="1643442" cy="1444237"/>
          </a:xfrm>
          <a:prstGeom prst="rect">
            <a:avLst/>
          </a:prstGeom>
        </p:spPr>
      </p:pic>
      <p:sp>
        <p:nvSpPr>
          <p:cNvPr id="8" name="TextBox 7">
            <a:extLst>
              <a:ext uri="{FF2B5EF4-FFF2-40B4-BE49-F238E27FC236}">
                <a16:creationId xmlns:a16="http://schemas.microsoft.com/office/drawing/2014/main" id="{F7B9991F-C62E-2160-A753-938DFEF9DD1D}"/>
              </a:ext>
            </a:extLst>
          </p:cNvPr>
          <p:cNvSpPr txBox="1"/>
          <p:nvPr/>
        </p:nvSpPr>
        <p:spPr>
          <a:xfrm>
            <a:off x="277703" y="5519388"/>
            <a:ext cx="1723549" cy="369332"/>
          </a:xfrm>
          <a:prstGeom prst="rect">
            <a:avLst/>
          </a:prstGeom>
          <a:noFill/>
        </p:spPr>
        <p:txBody>
          <a:bodyPr wrap="none" rtlCol="0">
            <a:spAutoFit/>
          </a:bodyPr>
          <a:lstStyle/>
          <a:p>
            <a:r>
              <a:rPr lang="en-US" dirty="0"/>
              <a:t>Sec Role Extra</a:t>
            </a:r>
            <a:endParaRPr lang="en-GB" dirty="0"/>
          </a:p>
        </p:txBody>
      </p:sp>
      <p:pic>
        <p:nvPicPr>
          <p:cNvPr id="9" name="Picture 8">
            <a:extLst>
              <a:ext uri="{FF2B5EF4-FFF2-40B4-BE49-F238E27FC236}">
                <a16:creationId xmlns:a16="http://schemas.microsoft.com/office/drawing/2014/main" id="{F321129D-40A3-9641-C292-2CAC441EB0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55602" y="4075150"/>
            <a:ext cx="1654405" cy="1444237"/>
          </a:xfrm>
          <a:prstGeom prst="rect">
            <a:avLst/>
          </a:prstGeom>
        </p:spPr>
      </p:pic>
      <p:sp>
        <p:nvSpPr>
          <p:cNvPr id="10" name="TextBox 9">
            <a:extLst>
              <a:ext uri="{FF2B5EF4-FFF2-40B4-BE49-F238E27FC236}">
                <a16:creationId xmlns:a16="http://schemas.microsoft.com/office/drawing/2014/main" id="{49CA4525-2D28-362F-0057-DBFE45BE09FC}"/>
              </a:ext>
            </a:extLst>
          </p:cNvPr>
          <p:cNvSpPr txBox="1"/>
          <p:nvPr/>
        </p:nvSpPr>
        <p:spPr>
          <a:xfrm>
            <a:off x="2155602" y="5470731"/>
            <a:ext cx="1467068" cy="646331"/>
          </a:xfrm>
          <a:prstGeom prst="rect">
            <a:avLst/>
          </a:prstGeom>
          <a:noFill/>
        </p:spPr>
        <p:txBody>
          <a:bodyPr wrap="none" rtlCol="0">
            <a:spAutoFit/>
          </a:bodyPr>
          <a:lstStyle/>
          <a:p>
            <a:pPr algn="ctr"/>
            <a:r>
              <a:rPr lang="en-US" dirty="0"/>
              <a:t>Navigate </a:t>
            </a:r>
          </a:p>
          <a:p>
            <a:pPr algn="ctr"/>
            <a:r>
              <a:rPr lang="en-US" dirty="0"/>
              <a:t>Club Central</a:t>
            </a:r>
            <a:endParaRPr lang="en-GB" dirty="0"/>
          </a:p>
        </p:txBody>
      </p:sp>
      <p:pic>
        <p:nvPicPr>
          <p:cNvPr id="11" name="Picture 10">
            <a:extLst>
              <a:ext uri="{FF2B5EF4-FFF2-40B4-BE49-F238E27FC236}">
                <a16:creationId xmlns:a16="http://schemas.microsoft.com/office/drawing/2014/main" id="{64855EB7-6DAA-4DC1-5EA9-63B1EC217F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16586" y="4075150"/>
            <a:ext cx="1654405" cy="1444237"/>
          </a:xfrm>
          <a:prstGeom prst="rect">
            <a:avLst/>
          </a:prstGeom>
        </p:spPr>
      </p:pic>
      <p:sp>
        <p:nvSpPr>
          <p:cNvPr id="12" name="TextBox 11">
            <a:extLst>
              <a:ext uri="{FF2B5EF4-FFF2-40B4-BE49-F238E27FC236}">
                <a16:creationId xmlns:a16="http://schemas.microsoft.com/office/drawing/2014/main" id="{BDEFC21A-E505-74E8-4B9A-845C320B6A0A}"/>
              </a:ext>
            </a:extLst>
          </p:cNvPr>
          <p:cNvSpPr txBox="1"/>
          <p:nvPr/>
        </p:nvSpPr>
        <p:spPr>
          <a:xfrm>
            <a:off x="3898197" y="5519206"/>
            <a:ext cx="1877438" cy="646331"/>
          </a:xfrm>
          <a:prstGeom prst="rect">
            <a:avLst/>
          </a:prstGeom>
          <a:noFill/>
        </p:spPr>
        <p:txBody>
          <a:bodyPr wrap="none" rtlCol="0">
            <a:spAutoFit/>
          </a:bodyPr>
          <a:lstStyle/>
          <a:p>
            <a:pPr algn="ctr"/>
            <a:r>
              <a:rPr lang="en-US" dirty="0"/>
              <a:t>Template for</a:t>
            </a:r>
          </a:p>
          <a:p>
            <a:pPr algn="ctr"/>
            <a:r>
              <a:rPr lang="en-US" dirty="0"/>
              <a:t>Meeting Minutes</a:t>
            </a:r>
            <a:endParaRPr lang="en-GB" dirty="0"/>
          </a:p>
        </p:txBody>
      </p:sp>
    </p:spTree>
    <p:extLst>
      <p:ext uri="{BB962C8B-B14F-4D97-AF65-F5344CB8AC3E}">
        <p14:creationId xmlns:p14="http://schemas.microsoft.com/office/powerpoint/2010/main" val="329937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8E61A6E9-C33E-12A8-46B5-B9D7C4FF5E91}"/>
              </a:ext>
            </a:extLst>
          </p:cNvPr>
          <p:cNvSpPr>
            <a:spLocks noGrp="1"/>
          </p:cNvSpPr>
          <p:nvPr>
            <p:ph type="ctrTitle"/>
          </p:nvPr>
        </p:nvSpPr>
        <p:spPr>
          <a:xfrm>
            <a:off x="1524000" y="2922813"/>
            <a:ext cx="9144000" cy="1502229"/>
          </a:xfrm>
        </p:spPr>
        <p:txBody>
          <a:bodyPr>
            <a:normAutofit/>
          </a:bodyPr>
          <a:lstStyle/>
          <a:p>
            <a:r>
              <a:rPr lang="en-US" sz="4400" dirty="0"/>
              <a:t>Secretary</a:t>
            </a:r>
            <a:r>
              <a:rPr lang="en-US" sz="4400"/>
              <a:t> </a:t>
            </a:r>
            <a:br>
              <a:rPr lang="en-US" sz="4400" dirty="0"/>
            </a:br>
            <a:r>
              <a:rPr lang="en-US" sz="3600" dirty="0"/>
              <a:t>Club Officer Training (COT)</a:t>
            </a:r>
            <a:endParaRPr lang="en-GB" sz="4400" dirty="0"/>
          </a:p>
        </p:txBody>
      </p:sp>
      <p:sp>
        <p:nvSpPr>
          <p:cNvPr id="7" name="Subtitle 2">
            <a:extLst>
              <a:ext uri="{FF2B5EF4-FFF2-40B4-BE49-F238E27FC236}">
                <a16:creationId xmlns:a16="http://schemas.microsoft.com/office/drawing/2014/main" id="{61417D83-67FC-B72D-C2B8-F0169D7DB769}"/>
              </a:ext>
            </a:extLst>
          </p:cNvPr>
          <p:cNvSpPr txBox="1">
            <a:spLocks/>
          </p:cNvSpPr>
          <p:nvPr/>
        </p:nvSpPr>
        <p:spPr>
          <a:xfrm>
            <a:off x="1524000" y="4506686"/>
            <a:ext cx="9144000" cy="6032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Round 1: New Year Training</a:t>
            </a:r>
          </a:p>
        </p:txBody>
      </p:sp>
    </p:spTree>
    <p:extLst>
      <p:ext uri="{BB962C8B-B14F-4D97-AF65-F5344CB8AC3E}">
        <p14:creationId xmlns:p14="http://schemas.microsoft.com/office/powerpoint/2010/main" val="3520582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b="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581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89ED4-9105-50EB-AF3A-93E50FCF99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4CF7D2A-0363-18C5-E6FC-2B5859541461}"/>
              </a:ext>
            </a:extLst>
          </p:cNvPr>
          <p:cNvSpPr txBox="1"/>
          <p:nvPr/>
        </p:nvSpPr>
        <p:spPr>
          <a:xfrm>
            <a:off x="2424223" y="313200"/>
            <a:ext cx="9537405" cy="338554"/>
          </a:xfrm>
          <a:prstGeom prst="rect">
            <a:avLst/>
          </a:prstGeom>
          <a:noFill/>
        </p:spPr>
        <p:txBody>
          <a:bodyPr wrap="square">
            <a:spAutoFit/>
          </a:bodyPr>
          <a:lstStyle/>
          <a:p>
            <a:pPr>
              <a:buNone/>
            </a:pPr>
            <a:endParaRPr lang="en-US" sz="1600"/>
          </a:p>
        </p:txBody>
      </p:sp>
      <p:sp>
        <p:nvSpPr>
          <p:cNvPr id="9" name="TextBox 8">
            <a:extLst>
              <a:ext uri="{FF2B5EF4-FFF2-40B4-BE49-F238E27FC236}">
                <a16:creationId xmlns:a16="http://schemas.microsoft.com/office/drawing/2014/main" id="{79621DE4-E7AD-5903-B1C1-7BDA92DA413F}"/>
              </a:ext>
            </a:extLst>
          </p:cNvPr>
          <p:cNvSpPr txBox="1"/>
          <p:nvPr/>
        </p:nvSpPr>
        <p:spPr>
          <a:xfrm>
            <a:off x="193468" y="2717294"/>
            <a:ext cx="11796736" cy="3816429"/>
          </a:xfrm>
          <a:prstGeom prst="rect">
            <a:avLst/>
          </a:prstGeom>
          <a:noFill/>
        </p:spPr>
        <p:txBody>
          <a:bodyPr wrap="square" rtlCol="0">
            <a:spAutoFit/>
          </a:bodyPr>
          <a:lstStyle/>
          <a:p>
            <a:pPr marL="45720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are the primary responsibilities of the Club Secretary in a Toastmasters club?</a:t>
            </a:r>
          </a:p>
          <a:p>
            <a:pPr marL="457200" lvl="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type of records is the Club Secretary expected to maintain throughout the Toastmasters year?</a:t>
            </a:r>
          </a:p>
          <a:p>
            <a:pPr marL="457200" lvl="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Who does the Secretary typically collaborate with when preparing meeting minutes for Executive </a:t>
            </a:r>
            <a:r>
              <a:rPr lang="en-GB" sz="2000" kern="100" dirty="0">
                <a:latin typeface="Aptos" panose="020B0004020202020204" pitchFamily="34" charset="0"/>
                <a:ea typeface="Aptos" panose="020B0004020202020204" pitchFamily="34" charset="0"/>
                <a:cs typeface="Times New Roman" panose="02020603050405020304" pitchFamily="18" charset="0"/>
              </a:rPr>
              <a:t>C</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ommittee meetings?</a:t>
            </a:r>
          </a:p>
          <a:p>
            <a:pPr marL="457200" lvl="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steps should the Secretary take when there is a change in club officers during the year?</a:t>
            </a:r>
          </a:p>
          <a:p>
            <a:pPr marL="457200" lvl="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Where should the Club Secretary update the club’s officer list and membership information?</a:t>
            </a:r>
          </a:p>
          <a:p>
            <a:pPr marL="457200" lvl="0" indent="-457200">
              <a:lnSpc>
                <a:spcPct val="115000"/>
              </a:lnSpc>
              <a:spcAft>
                <a:spcPts val="800"/>
              </a:spcAft>
              <a:buFont typeface="+mj-lt"/>
              <a:buAutoNum type="arabicPeriod"/>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is the purpose of maintaining accurate </a:t>
            </a:r>
            <a:r>
              <a:rPr lang="en-GB" sz="2000" kern="100" dirty="0">
                <a:latin typeface="Aptos" panose="020B0004020202020204" pitchFamily="34" charset="0"/>
                <a:ea typeface="Aptos" panose="020B0004020202020204" pitchFamily="34" charset="0"/>
                <a:cs typeface="Times New Roman" panose="02020603050405020304" pitchFamily="18" charset="0"/>
              </a:rPr>
              <a:t>club business </a:t>
            </a:r>
            <a:r>
              <a:rPr lang="en-GB" sz="2000" kern="100" dirty="0">
                <a:effectLst/>
                <a:latin typeface="Aptos" panose="020B0004020202020204" pitchFamily="34" charset="0"/>
                <a:ea typeface="Aptos" panose="020B0004020202020204" pitchFamily="34" charset="0"/>
                <a:cs typeface="Times New Roman" panose="02020603050405020304" pitchFamily="18" charset="0"/>
              </a:rPr>
              <a:t>meeting minutes, and who should receive them?</a:t>
            </a:r>
          </a:p>
          <a:p>
            <a:endParaRPr lang="en-GB" dirty="0"/>
          </a:p>
        </p:txBody>
      </p:sp>
      <p:pic>
        <p:nvPicPr>
          <p:cNvPr id="10" name="Picture 9" descr="A white paper with black text and a check mark&#10;&#10;AI-generated content may be incorrect.">
            <a:extLst>
              <a:ext uri="{FF2B5EF4-FFF2-40B4-BE49-F238E27FC236}">
                <a16:creationId xmlns:a16="http://schemas.microsoft.com/office/drawing/2014/main" id="{33137364-A632-7ACF-02F1-2B7BD27CE644}"/>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070453" y="71440"/>
            <a:ext cx="2129948" cy="2314543"/>
          </a:xfrm>
          <a:prstGeom prst="rect">
            <a:avLst/>
          </a:prstGeom>
        </p:spPr>
      </p:pic>
    </p:spTree>
    <p:extLst>
      <p:ext uri="{BB962C8B-B14F-4D97-AF65-F5344CB8AC3E}">
        <p14:creationId xmlns:p14="http://schemas.microsoft.com/office/powerpoint/2010/main" val="1434187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C54CB-9F74-7F22-0B1D-B5B712DFC4A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6D812D0-7C70-B574-1840-A487DAAFEB1D}"/>
              </a:ext>
            </a:extLst>
          </p:cNvPr>
          <p:cNvSpPr txBox="1"/>
          <p:nvPr/>
        </p:nvSpPr>
        <p:spPr>
          <a:xfrm>
            <a:off x="200025" y="2743200"/>
            <a:ext cx="11801476" cy="3316805"/>
          </a:xfrm>
          <a:prstGeom prst="rect">
            <a:avLst/>
          </a:prstGeom>
          <a:noFill/>
        </p:spPr>
        <p:txBody>
          <a:bodyPr wrap="square" rtlCol="0">
            <a:spAutoFit/>
          </a:bodyPr>
          <a:lstStyle/>
          <a:p>
            <a:pPr marL="457200" indent="-457200">
              <a:lnSpc>
                <a:spcPct val="115000"/>
              </a:lnSpc>
              <a:spcAft>
                <a:spcPts val="800"/>
              </a:spcAft>
              <a:buFont typeface="+mj-lt"/>
              <a:buAutoNum type="arabicPeriod" startAt="7"/>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is the purpose of maintaining accurate Executive Committee meeting minutes, and who should receive them?</a:t>
            </a:r>
          </a:p>
          <a:p>
            <a:pPr marL="457200" lvl="0" indent="-457200">
              <a:lnSpc>
                <a:spcPct val="115000"/>
              </a:lnSpc>
              <a:spcAft>
                <a:spcPts val="800"/>
              </a:spcAft>
              <a:buFont typeface="+mj-lt"/>
              <a:buAutoNum type="arabicPeriod" startAt="7"/>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How does the Club Secretary support the Club President and the Executive Committee in ensuring effective communication?</a:t>
            </a:r>
          </a:p>
          <a:p>
            <a:pPr marL="457200" lvl="0" indent="-457200">
              <a:lnSpc>
                <a:spcPct val="115000"/>
              </a:lnSpc>
              <a:spcAft>
                <a:spcPts val="800"/>
              </a:spcAft>
              <a:buFont typeface="+mj-lt"/>
              <a:buAutoNum type="arabicPeriod" startAt="7"/>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Name at least three key documents the Club Secretary is responsible for storing or archiving.</a:t>
            </a:r>
          </a:p>
          <a:p>
            <a:pPr marL="457200" lvl="0" indent="-457200">
              <a:lnSpc>
                <a:spcPct val="115000"/>
              </a:lnSpc>
              <a:spcAft>
                <a:spcPts val="800"/>
              </a:spcAft>
              <a:buFont typeface="+mj-lt"/>
              <a:buAutoNum type="arabicPeriod" startAt="7"/>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In what ways can the Club Secretary assist with the Distinguished Club Program (DCP) tracking?</a:t>
            </a:r>
          </a:p>
          <a:p>
            <a:pPr marL="457200" lvl="0" indent="-457200">
              <a:lnSpc>
                <a:spcPct val="115000"/>
              </a:lnSpc>
              <a:spcAft>
                <a:spcPts val="800"/>
              </a:spcAft>
              <a:buFont typeface="+mj-lt"/>
              <a:buAutoNum type="arabicPeriod" startAt="7"/>
              <a:tabLst>
                <a:tab pos="457200" algn="l"/>
              </a:tabLst>
            </a:pPr>
            <a:r>
              <a:rPr lang="en-GB" sz="2000" kern="100" dirty="0">
                <a:effectLst/>
                <a:latin typeface="Aptos" panose="020B0004020202020204" pitchFamily="34" charset="0"/>
                <a:ea typeface="Aptos" panose="020B0004020202020204" pitchFamily="34" charset="0"/>
                <a:cs typeface="Times New Roman" panose="02020603050405020304" pitchFamily="18" charset="0"/>
              </a:rPr>
              <a:t>What tools or platforms provided by Toastmasters International are essential for the Club Secretary to be able to use?</a:t>
            </a:r>
          </a:p>
        </p:txBody>
      </p:sp>
      <p:pic>
        <p:nvPicPr>
          <p:cNvPr id="3" name="Picture 2" descr="A white paper with black text and a check mark&#10;&#10;AI-generated content may be incorrect.">
            <a:extLst>
              <a:ext uri="{FF2B5EF4-FFF2-40B4-BE49-F238E27FC236}">
                <a16:creationId xmlns:a16="http://schemas.microsoft.com/office/drawing/2014/main" id="{A39F11E1-8936-A2C6-D6C7-BC5C7610563A}"/>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070453" y="71440"/>
            <a:ext cx="2129948" cy="2314543"/>
          </a:xfrm>
          <a:prstGeom prst="rect">
            <a:avLst/>
          </a:prstGeom>
        </p:spPr>
      </p:pic>
    </p:spTree>
    <p:extLst>
      <p:ext uri="{BB962C8B-B14F-4D97-AF65-F5344CB8AC3E}">
        <p14:creationId xmlns:p14="http://schemas.microsoft.com/office/powerpoint/2010/main" val="4158971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4F5EFA0-7716-754D-412D-1356B2C209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278C61-8A75-395E-8C0C-BD2B123A5CC0}"/>
              </a:ext>
            </a:extLst>
          </p:cNvPr>
          <p:cNvSpPr>
            <a:spLocks noGrp="1"/>
          </p:cNvSpPr>
          <p:nvPr>
            <p:ph type="title"/>
          </p:nvPr>
        </p:nvSpPr>
        <p:spPr>
          <a:xfrm>
            <a:off x="4114800" y="2723388"/>
            <a:ext cx="3962400" cy="1411224"/>
          </a:xfrm>
        </p:spPr>
        <p:txBody>
          <a:bodyPr>
            <a:noAutofit/>
          </a:bodyPr>
          <a:lstStyle/>
          <a:p>
            <a:r>
              <a:rPr lang="en-US" sz="4400" dirty="0">
                <a:solidFill>
                  <a:schemeClr val="tx1"/>
                </a:solidFill>
              </a:rPr>
              <a:t>Questions &amp; </a:t>
            </a:r>
            <a:br>
              <a:rPr lang="en-US" sz="4400" dirty="0">
                <a:solidFill>
                  <a:schemeClr val="tx1"/>
                </a:solidFill>
              </a:rPr>
            </a:br>
            <a:r>
              <a:rPr lang="en-US" sz="4400" dirty="0">
                <a:solidFill>
                  <a:schemeClr val="tx1"/>
                </a:solidFill>
              </a:rPr>
              <a:t>Answers</a:t>
            </a:r>
          </a:p>
        </p:txBody>
      </p:sp>
    </p:spTree>
    <p:extLst>
      <p:ext uri="{BB962C8B-B14F-4D97-AF65-F5344CB8AC3E}">
        <p14:creationId xmlns:p14="http://schemas.microsoft.com/office/powerpoint/2010/main" val="3442979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BEF1EB-18F1-0E11-F464-09967010468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0CB435E5-68FB-44E2-663E-8CC4883C943E}"/>
              </a:ext>
            </a:extLst>
          </p:cNvPr>
          <p:cNvSpPr>
            <a:spLocks noGrp="1"/>
          </p:cNvSpPr>
          <p:nvPr>
            <p:ph type="title"/>
          </p:nvPr>
        </p:nvSpPr>
        <p:spPr>
          <a:xfrm>
            <a:off x="6980555" y="295773"/>
            <a:ext cx="4758300" cy="649224"/>
          </a:xfrm>
        </p:spPr>
        <p:txBody>
          <a:bodyPr/>
          <a:lstStyle/>
          <a:p>
            <a:r>
              <a:rPr lang="en-US" dirty="0">
                <a:solidFill>
                  <a:schemeClr val="tx1"/>
                </a:solidFill>
              </a:rPr>
              <a:t>Next Steps</a:t>
            </a:r>
          </a:p>
        </p:txBody>
      </p:sp>
      <p:sp>
        <p:nvSpPr>
          <p:cNvPr id="2" name="Content Placeholder 1">
            <a:extLst>
              <a:ext uri="{FF2B5EF4-FFF2-40B4-BE49-F238E27FC236}">
                <a16:creationId xmlns:a16="http://schemas.microsoft.com/office/drawing/2014/main" id="{88AADCE0-3400-CA99-BA91-2D5F5D9DDA0F}"/>
              </a:ext>
            </a:extLst>
          </p:cNvPr>
          <p:cNvSpPr>
            <a:spLocks noGrp="1"/>
          </p:cNvSpPr>
          <p:nvPr>
            <p:ph idx="1"/>
          </p:nvPr>
        </p:nvSpPr>
        <p:spPr>
          <a:xfrm>
            <a:off x="6745357" y="2358887"/>
            <a:ext cx="4993498" cy="3390064"/>
          </a:xfrm>
          <a:solidFill>
            <a:srgbClr val="000000">
              <a:alpha val="60000"/>
            </a:srgbClr>
          </a:solidFill>
        </p:spPr>
        <p:txBody>
          <a:bodyPr>
            <a:normAutofit/>
          </a:bodyPr>
          <a:lstStyle/>
          <a:p>
            <a:pPr>
              <a:lnSpc>
                <a:spcPct val="90000"/>
              </a:lnSpc>
              <a:spcBef>
                <a:spcPts val="1000"/>
              </a:spcBef>
              <a:buFont typeface="Wingdings" panose="05000000000000000000" pitchFamily="2" charset="2"/>
              <a:buChar char="§"/>
            </a:pPr>
            <a:r>
              <a:rPr lang="en-US" sz="2400" kern="1200" dirty="0">
                <a:latin typeface="+mn-lt"/>
                <a:ea typeface="+mn-ea"/>
                <a:cs typeface="+mn-cs"/>
              </a:rPr>
              <a:t>Develop a Club Calendar</a:t>
            </a:r>
          </a:p>
          <a:p>
            <a:pPr>
              <a:lnSpc>
                <a:spcPct val="90000"/>
              </a:lnSpc>
              <a:spcBef>
                <a:spcPts val="1000"/>
              </a:spcBef>
              <a:buFont typeface="Wingdings" panose="05000000000000000000" pitchFamily="2" charset="2"/>
              <a:buChar char="§"/>
            </a:pPr>
            <a:r>
              <a:rPr lang="en-US" sz="2400" kern="1200" dirty="0">
                <a:latin typeface="+mn-lt"/>
                <a:ea typeface="+mn-ea"/>
                <a:cs typeface="+mn-cs"/>
              </a:rPr>
              <a:t>Coordinate Executive Committee meetings for the year</a:t>
            </a:r>
          </a:p>
          <a:p>
            <a:pPr>
              <a:buFont typeface="Wingdings" panose="05000000000000000000" pitchFamily="2" charset="2"/>
              <a:buChar char="§"/>
            </a:pPr>
            <a:r>
              <a:rPr lang="en-US" sz="2400" dirty="0"/>
              <a:t>Submit the completed Club Success Plan by 30</a:t>
            </a:r>
            <a:r>
              <a:rPr lang="en-US" sz="2400" baseline="30000" dirty="0"/>
              <a:t>th</a:t>
            </a:r>
            <a:r>
              <a:rPr lang="en-US" sz="2400" dirty="0"/>
              <a:t> September</a:t>
            </a:r>
          </a:p>
          <a:p>
            <a:pPr>
              <a:buFont typeface="Wingdings" panose="05000000000000000000" pitchFamily="2" charset="2"/>
              <a:buChar char="§"/>
            </a:pPr>
            <a:r>
              <a:rPr lang="en-US" sz="2400" dirty="0"/>
              <a:t>Update passwords</a:t>
            </a:r>
          </a:p>
          <a:p>
            <a:pPr>
              <a:lnSpc>
                <a:spcPct val="90000"/>
              </a:lnSpc>
              <a:spcBef>
                <a:spcPts val="1000"/>
              </a:spcBef>
              <a:buFont typeface="Wingdings" panose="05000000000000000000" pitchFamily="2" charset="2"/>
              <a:buChar char="§"/>
            </a:pPr>
            <a:r>
              <a:rPr lang="en-US" sz="2400" kern="1200" dirty="0">
                <a:latin typeface="+mn-lt"/>
                <a:ea typeface="+mn-ea"/>
                <a:cs typeface="+mn-cs"/>
              </a:rPr>
              <a:t>Review, update, and maintain club records and files, as needed</a:t>
            </a:r>
          </a:p>
          <a:p>
            <a:endParaRPr lang="en-GB" dirty="0"/>
          </a:p>
        </p:txBody>
      </p:sp>
    </p:spTree>
    <p:extLst>
      <p:ext uri="{BB962C8B-B14F-4D97-AF65-F5344CB8AC3E}">
        <p14:creationId xmlns:p14="http://schemas.microsoft.com/office/powerpoint/2010/main" val="602129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D2C8E6B-FC31-AF66-03E6-E4909F1F6A14}"/>
              </a:ext>
            </a:extLst>
          </p:cNvPr>
          <p:cNvSpPr txBox="1"/>
          <p:nvPr/>
        </p:nvSpPr>
        <p:spPr>
          <a:xfrm>
            <a:off x="1471612" y="3218306"/>
            <a:ext cx="9329737" cy="1754326"/>
          </a:xfrm>
          <a:prstGeom prst="rect">
            <a:avLst/>
          </a:prstGeom>
          <a:noFill/>
        </p:spPr>
        <p:txBody>
          <a:bodyPr wrap="square">
            <a:spAutoFit/>
          </a:bodyPr>
          <a:lstStyle/>
          <a:p>
            <a:pPr algn="ctr"/>
            <a:r>
              <a:rPr lang="en-US" sz="3600" b="1" i="1"/>
              <a:t>Build Momentum in Your Club—Act Now!</a:t>
            </a:r>
          </a:p>
          <a:p>
            <a:pPr algn="ctr"/>
            <a:endParaRPr lang="en-US" sz="3600" b="1"/>
          </a:p>
          <a:p>
            <a:pPr algn="ctr"/>
            <a:r>
              <a:rPr lang="en-US" sz="3600" b="1"/>
              <a:t>Thank you for serving as a club officer!</a:t>
            </a:r>
          </a:p>
        </p:txBody>
      </p:sp>
    </p:spTree>
    <p:extLst>
      <p:ext uri="{BB962C8B-B14F-4D97-AF65-F5344CB8AC3E}">
        <p14:creationId xmlns:p14="http://schemas.microsoft.com/office/powerpoint/2010/main" val="342164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22" name="Google Shape;293;p38"/>
          <p:cNvSpPr txBox="1"/>
          <p:nvPr/>
        </p:nvSpPr>
        <p:spPr>
          <a:xfrm>
            <a:off x="6096000" y="1183449"/>
            <a:ext cx="4095710" cy="44011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699" tIns="45699" rIns="45699" bIns="45699">
            <a:spAutoFit/>
          </a:bodyPr>
          <a:lstStyle/>
          <a:p>
            <a:pPr marL="285750" marR="0" lvl="0" indent="-285750" algn="l" defTabSz="914400" rtl="0" eaLnBrk="1" fontAlgn="auto" latinLnBrk="0" hangingPunct="0">
              <a:lnSpc>
                <a:spcPct val="100000"/>
              </a:lnSpc>
              <a:spcBef>
                <a:spcPts val="0"/>
              </a:spcBef>
              <a:spcAft>
                <a:spcPts val="0"/>
              </a:spcAft>
              <a:buClr>
                <a:srgbClr val="FFFFFF"/>
              </a:buClr>
              <a:buSzPts val="2800"/>
              <a:buFont typeface="Arial"/>
              <a:buChar char="•"/>
              <a:tabLst/>
              <a:defRPr sz="2800">
                <a:solidFill>
                  <a:srgbClr val="FFFFFF"/>
                </a:solidFill>
                <a:latin typeface="Arial"/>
                <a:ea typeface="Arial"/>
                <a:cs typeface="Arial"/>
                <a:sym typeface="Arial"/>
              </a:defRPr>
            </a:pPr>
            <a:endParaRPr kumimoji="0" sz="2800" b="0" i="0" u="none" strike="noStrike" kern="0" cap="none" spc="0" normalizeH="0" baseline="0" noProof="0" dirty="0">
              <a:ln>
                <a:noFill/>
              </a:ln>
              <a:solidFill>
                <a:srgbClr val="FFFFFF"/>
              </a:solidFill>
              <a:effectLst/>
              <a:uLnTx/>
              <a:uFillTx/>
              <a:latin typeface="Arial"/>
              <a:cs typeface="Arial"/>
              <a:sym typeface="Arial"/>
            </a:endParaRP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Club Success Cycle</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Transferable Skills</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Role &amp; Responsibilities</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Best Practices</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Resources</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Test Questions</a:t>
            </a:r>
          </a:p>
          <a:p>
            <a:pPr marL="360000" marR="0" lvl="0" indent="-36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Q&amp;A</a:t>
            </a:r>
          </a:p>
          <a:p>
            <a:pPr marL="360000" marR="0" lvl="0" indent="-3600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333333"/>
                </a:solidFill>
                <a:effectLst/>
                <a:uLnTx/>
                <a:uFillTx/>
                <a:latin typeface="Arial" charset="0"/>
                <a:cs typeface="Arial" charset="0"/>
              </a:rPr>
              <a:t>Next Steps</a:t>
            </a:r>
            <a:br>
              <a:rPr kumimoji="0" sz="2800" b="0" i="0" u="none" strike="noStrike" kern="0" cap="none" spc="0" normalizeH="0" baseline="0" noProof="0" dirty="0">
                <a:ln>
                  <a:noFill/>
                </a:ln>
                <a:solidFill>
                  <a:srgbClr val="00374A"/>
                </a:solidFill>
                <a:effectLst/>
                <a:uLnTx/>
                <a:uFillTx/>
                <a:latin typeface="Arial"/>
                <a:cs typeface="Arial"/>
                <a:sym typeface="Arial"/>
              </a:rPr>
            </a:br>
            <a:endParaRPr kumimoji="0" sz="2800" b="0" i="0" u="none" strike="noStrike" kern="0" cap="none" spc="0" normalizeH="0" baseline="0" noProof="0" dirty="0">
              <a:ln>
                <a:noFill/>
              </a:ln>
              <a:solidFill>
                <a:srgbClr val="00374A"/>
              </a:solidFill>
              <a:effectLst/>
              <a:uLnTx/>
              <a:uFillTx/>
              <a:latin typeface="Arial"/>
              <a:cs typeface="Arial"/>
              <a:sym typeface="Arial"/>
            </a:endParaRPr>
          </a:p>
        </p:txBody>
      </p:sp>
      <p:sp>
        <p:nvSpPr>
          <p:cNvPr id="723" name="Title 3"/>
          <p:cNvSpPr txBox="1">
            <a:spLocks noGrp="1"/>
          </p:cNvSpPr>
          <p:nvPr>
            <p:ph type="title"/>
          </p:nvPr>
        </p:nvSpPr>
        <p:spPr>
          <a:xfrm>
            <a:off x="1966210" y="1540240"/>
            <a:ext cx="3276600" cy="731521"/>
          </a:xfrm>
          <a:prstGeom prst="rect">
            <a:avLst/>
          </a:prstGeom>
        </p:spPr>
        <p:txBody>
          <a:bodyPr/>
          <a:lstStyle>
            <a:lvl1pPr algn="l" defTabSz="868680">
              <a:defRPr sz="4560">
                <a:solidFill>
                  <a:srgbClr val="00374A"/>
                </a:solidFill>
              </a:defRPr>
            </a:lvl1pPr>
          </a:lstStyle>
          <a:p>
            <a:pPr algn="ctr"/>
            <a:r>
              <a:rPr dirty="0"/>
              <a:t>Agenda</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15472D0-D1C7-2D57-A363-8EC3A4D6D91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0832832-0D21-D0B5-3AD8-78E2A4DD604F}"/>
              </a:ext>
            </a:extLst>
          </p:cNvPr>
          <p:cNvSpPr txBox="1"/>
          <p:nvPr/>
        </p:nvSpPr>
        <p:spPr>
          <a:xfrm>
            <a:off x="277932" y="295773"/>
            <a:ext cx="11647367" cy="645075"/>
          </a:xfrm>
          <a:prstGeom prst="rect">
            <a:avLst/>
          </a:prstGeom>
        </p:spPr>
        <p:txBody>
          <a:bodyPr vert="horz" lIns="91440" tIns="45720" rIns="91440" bIns="45720" rtlCol="0" anchor="ctr">
            <a:normAutofit/>
          </a:bodyPr>
          <a:lstStyle/>
          <a:p>
            <a:pPr marL="0" lvl="1">
              <a:lnSpc>
                <a:spcPct val="90000"/>
              </a:lnSpc>
              <a:spcBef>
                <a:spcPct val="0"/>
              </a:spcBef>
              <a:spcAft>
                <a:spcPts val="800"/>
              </a:spcAft>
              <a:buSzPts val="1000"/>
              <a:tabLst>
                <a:tab pos="914400" algn="l"/>
              </a:tabLst>
            </a:pPr>
            <a:r>
              <a:rPr lang="en-US" sz="3600" b="1" kern="1200" dirty="0">
                <a:solidFill>
                  <a:schemeClr val="bg1"/>
                </a:solidFill>
                <a:effectLst/>
                <a:latin typeface="+mj-lt"/>
                <a:ea typeface="+mj-ea"/>
                <a:cs typeface="+mj-cs"/>
              </a:rPr>
              <a:t>Session Goals</a:t>
            </a:r>
          </a:p>
        </p:txBody>
      </p:sp>
    </p:spTree>
    <p:extLst>
      <p:ext uri="{BB962C8B-B14F-4D97-AF65-F5344CB8AC3E}">
        <p14:creationId xmlns:p14="http://schemas.microsoft.com/office/powerpoint/2010/main" val="2867160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227D-1BE4-A834-4F22-484AA9A56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BC0C58-5879-9A48-8361-E63BF4E0E555}"/>
              </a:ext>
            </a:extLst>
          </p:cNvPr>
          <p:cNvSpPr txBox="1">
            <a:spLocks/>
          </p:cNvSpPr>
          <p:nvPr/>
        </p:nvSpPr>
        <p:spPr>
          <a:xfrm>
            <a:off x="277934" y="1341449"/>
            <a:ext cx="4646260" cy="45245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70C0"/>
                </a:solidFill>
                <a:effectLst/>
                <a:uLnTx/>
                <a:uFillTx/>
                <a:latin typeface="Arial" panose="020B0604020202020204" pitchFamily="34" charset="0"/>
                <a:ea typeface="+mn-ea"/>
                <a:cs typeface="+mn-cs"/>
              </a:rPr>
              <a:t>VPPR</a:t>
            </a:r>
          </a:p>
          <a:p>
            <a:pPr>
              <a:lnSpc>
                <a:spcPct val="100000"/>
              </a:lnSpc>
              <a:spcBef>
                <a:spcPts val="600"/>
              </a:spcBef>
              <a:spcAft>
                <a:spcPts val="600"/>
              </a:spcAft>
              <a:buFont typeface="Wingdings" panose="05000000000000000000" pitchFamily="2" charset="2"/>
              <a:buChar char="§"/>
              <a:defRPr/>
            </a:pPr>
            <a:r>
              <a:rPr lang="en-US" dirty="0">
                <a:solidFill>
                  <a:srgbClr val="3E3A2D"/>
                </a:solidFill>
                <a:latin typeface="Arial" panose="020B0604020202020204" pitchFamily="34" charset="0"/>
              </a:rPr>
              <a:t>Sergeant at Arms</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00B050"/>
                </a:solidFill>
                <a:effectLst/>
                <a:uLnTx/>
                <a:uFillTx/>
                <a:latin typeface="Arial" panose="020B0604020202020204" pitchFamily="34" charset="0"/>
                <a:ea typeface="+mn-ea"/>
                <a:cs typeface="+mn-cs"/>
              </a:rPr>
              <a:t>VPM</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FFC000"/>
                </a:solidFill>
                <a:effectLst/>
                <a:uLnTx/>
                <a:uFillTx/>
                <a:latin typeface="Arial" panose="020B0604020202020204" pitchFamily="34" charset="0"/>
                <a:ea typeface="+mn-ea"/>
                <a:cs typeface="+mn-cs"/>
              </a:rPr>
              <a:t>VPE</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C00000"/>
                </a:solidFill>
                <a:effectLst/>
                <a:uLnTx/>
                <a:uFillTx/>
                <a:latin typeface="Arial" panose="020B0604020202020204" pitchFamily="34" charset="0"/>
                <a:ea typeface="+mn-ea"/>
                <a:cs typeface="+mn-cs"/>
              </a:rPr>
              <a:t>President</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lang="en-US" dirty="0">
                <a:solidFill>
                  <a:srgbClr val="3E3A2D"/>
                </a:solidFill>
                <a:latin typeface="Arial" panose="020B0604020202020204" pitchFamily="34" charset="0"/>
              </a:rPr>
              <a:t>Secretary</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3E3A2D"/>
                </a:solidFill>
                <a:effectLst/>
                <a:uLnTx/>
                <a:uFillTx/>
                <a:latin typeface="Arial" panose="020B0604020202020204" pitchFamily="34" charset="0"/>
                <a:ea typeface="+mn-ea"/>
                <a:cs typeface="+mn-cs"/>
              </a:rPr>
              <a:t>Treasurer</a:t>
            </a:r>
          </a:p>
          <a:p>
            <a:pPr marR="0" lvl="0" algn="l"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en-US"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rPr>
              <a:t>Advocate – All Members</a:t>
            </a:r>
            <a:endParaRPr kumimoji="0" lang="en-US" sz="2200" i="0" u="none" strike="noStrike" kern="1200" cap="none" spc="0" normalizeH="0" baseline="0" noProof="0" dirty="0">
              <a:ln>
                <a:noFill/>
              </a:ln>
              <a:solidFill>
                <a:srgbClr val="A02B93">
                  <a:lumMod val="60000"/>
                  <a:lumOff val="40000"/>
                </a:srgbClr>
              </a:solidFill>
              <a:effectLst/>
              <a:uLnTx/>
              <a:uFillTx/>
              <a:latin typeface="Arial" panose="020B0604020202020204" pitchFamily="34" charset="0"/>
              <a:ea typeface="+mn-ea"/>
              <a:cs typeface="+mn-cs"/>
            </a:endParaRPr>
          </a:p>
        </p:txBody>
      </p:sp>
      <p:sp>
        <p:nvSpPr>
          <p:cNvPr id="17" name="Freeform: Shape 16">
            <a:extLst>
              <a:ext uri="{FF2B5EF4-FFF2-40B4-BE49-F238E27FC236}">
                <a16:creationId xmlns:a16="http://schemas.microsoft.com/office/drawing/2014/main" id="{E1E28A6A-CFAC-9356-131A-9320313EBC26}"/>
              </a:ext>
            </a:extLst>
          </p:cNvPr>
          <p:cNvSpPr/>
          <p:nvPr/>
        </p:nvSpPr>
        <p:spPr>
          <a:xfrm rot="2400000">
            <a:off x="6529576" y="5027052"/>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6" tIns="88352"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4" name="Group 3">
            <a:extLst>
              <a:ext uri="{FF2B5EF4-FFF2-40B4-BE49-F238E27FC236}">
                <a16:creationId xmlns:a16="http://schemas.microsoft.com/office/drawing/2014/main" id="{D3EFACDE-78D5-E73B-3AAD-38127FB7CA07}"/>
              </a:ext>
            </a:extLst>
          </p:cNvPr>
          <p:cNvGrpSpPr/>
          <p:nvPr/>
        </p:nvGrpSpPr>
        <p:grpSpPr>
          <a:xfrm>
            <a:off x="5297963" y="32402"/>
            <a:ext cx="6365997" cy="6117075"/>
            <a:chOff x="5276796" y="244069"/>
            <a:chExt cx="6450663" cy="6318158"/>
          </a:xfrm>
        </p:grpSpPr>
        <p:sp>
          <p:nvSpPr>
            <p:cNvPr id="7" name="Freeform: Shape 6">
              <a:extLst>
                <a:ext uri="{FF2B5EF4-FFF2-40B4-BE49-F238E27FC236}">
                  <a16:creationId xmlns:a16="http://schemas.microsoft.com/office/drawing/2014/main" id="{8E484A22-A4AA-5D07-2A5D-A91DDC925523}"/>
                </a:ext>
              </a:extLst>
            </p:cNvPr>
            <p:cNvSpPr/>
            <p:nvPr/>
          </p:nvSpPr>
          <p:spPr>
            <a:xfrm rot="1200000">
              <a:off x="9187437" y="953559"/>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Freeform: Shape 8">
              <a:extLst>
                <a:ext uri="{FF2B5EF4-FFF2-40B4-BE49-F238E27FC236}">
                  <a16:creationId xmlns:a16="http://schemas.microsoft.com/office/drawing/2014/main" id="{79447DCE-1A97-9F6B-6DA8-6A0A986A0807}"/>
                </a:ext>
              </a:extLst>
            </p:cNvPr>
            <p:cNvSpPr/>
            <p:nvPr/>
          </p:nvSpPr>
          <p:spPr>
            <a:xfrm rot="3600000">
              <a:off x="10501108" y="2047724"/>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C1C37E29-3572-A67D-D007-21CC6675B1D5}"/>
                </a:ext>
              </a:extLst>
            </p:cNvPr>
            <p:cNvSpPr/>
            <p:nvPr/>
          </p:nvSpPr>
          <p:spPr>
            <a:xfrm rot="16800000">
              <a:off x="10804123" y="3730315"/>
              <a:ext cx="321906"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Freeform: Shape 12">
              <a:extLst>
                <a:ext uri="{FF2B5EF4-FFF2-40B4-BE49-F238E27FC236}">
                  <a16:creationId xmlns:a16="http://schemas.microsoft.com/office/drawing/2014/main" id="{961FC52F-9EE0-6C7A-63D3-946B4A00939C}"/>
                </a:ext>
              </a:extLst>
            </p:cNvPr>
            <p:cNvSpPr/>
            <p:nvPr/>
          </p:nvSpPr>
          <p:spPr>
            <a:xfrm rot="19200000">
              <a:off x="9954697" y="5214028"/>
              <a:ext cx="321906"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3" rIns="1"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Freeform: Shape 14">
              <a:extLst>
                <a:ext uri="{FF2B5EF4-FFF2-40B4-BE49-F238E27FC236}">
                  <a16:creationId xmlns:a16="http://schemas.microsoft.com/office/drawing/2014/main" id="{E692DE3E-6466-248F-E08A-C4372D48269E}"/>
                </a:ext>
              </a:extLst>
            </p:cNvPr>
            <p:cNvSpPr/>
            <p:nvPr/>
          </p:nvSpPr>
          <p:spPr>
            <a:xfrm>
              <a:off x="8350285" y="5751701"/>
              <a:ext cx="321905" cy="409050"/>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5" tIns="88354"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9" name="Freeform: Shape 18">
              <a:extLst>
                <a:ext uri="{FF2B5EF4-FFF2-40B4-BE49-F238E27FC236}">
                  <a16:creationId xmlns:a16="http://schemas.microsoft.com/office/drawing/2014/main" id="{BF4C7253-8A7D-D0EA-9260-C777E9EDE6F3}"/>
                </a:ext>
              </a:extLst>
            </p:cNvPr>
            <p:cNvSpPr/>
            <p:nvPr/>
          </p:nvSpPr>
          <p:spPr>
            <a:xfrm rot="4800000">
              <a:off x="5881391" y="369534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347650" y="353411"/>
                  </a:moveTo>
                  <a:lnTo>
                    <a:pt x="173825" y="353411"/>
                  </a:lnTo>
                  <a:lnTo>
                    <a:pt x="173825" y="441764"/>
                  </a:lnTo>
                  <a:lnTo>
                    <a:pt x="0" y="220882"/>
                  </a:lnTo>
                  <a:lnTo>
                    <a:pt x="173825" y="0"/>
                  </a:lnTo>
                  <a:lnTo>
                    <a:pt x="173825" y="88353"/>
                  </a:lnTo>
                  <a:lnTo>
                    <a:pt x="347650" y="88353"/>
                  </a:lnTo>
                  <a:lnTo>
                    <a:pt x="347650" y="353411"/>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04294" tIns="88352" rIns="0"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1" name="Freeform: Shape 20">
              <a:extLst>
                <a:ext uri="{FF2B5EF4-FFF2-40B4-BE49-F238E27FC236}">
                  <a16:creationId xmlns:a16="http://schemas.microsoft.com/office/drawing/2014/main" id="{6709459F-40A8-10B7-E792-18702DE3E931}"/>
                </a:ext>
              </a:extLst>
            </p:cNvPr>
            <p:cNvSpPr/>
            <p:nvPr/>
          </p:nvSpPr>
          <p:spPr>
            <a:xfrm rot="18000000">
              <a:off x="6172131" y="2010587"/>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3" rIns="104294" bIns="88352"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reeform: Shape 22">
              <a:extLst>
                <a:ext uri="{FF2B5EF4-FFF2-40B4-BE49-F238E27FC236}">
                  <a16:creationId xmlns:a16="http://schemas.microsoft.com/office/drawing/2014/main" id="{3804DE91-DB30-42C1-A156-0B8BD5A459F5}"/>
                </a:ext>
              </a:extLst>
            </p:cNvPr>
            <p:cNvSpPr/>
            <p:nvPr/>
          </p:nvSpPr>
          <p:spPr>
            <a:xfrm rot="20400000">
              <a:off x="7477790" y="906873"/>
              <a:ext cx="321905" cy="409049"/>
            </a:xfrm>
            <a:custGeom>
              <a:avLst/>
              <a:gdLst>
                <a:gd name="connsiteX0" fmla="*/ 0 w 347650"/>
                <a:gd name="connsiteY0" fmla="*/ 88353 h 441764"/>
                <a:gd name="connsiteX1" fmla="*/ 173825 w 347650"/>
                <a:gd name="connsiteY1" fmla="*/ 88353 h 441764"/>
                <a:gd name="connsiteX2" fmla="*/ 173825 w 347650"/>
                <a:gd name="connsiteY2" fmla="*/ 0 h 441764"/>
                <a:gd name="connsiteX3" fmla="*/ 347650 w 347650"/>
                <a:gd name="connsiteY3" fmla="*/ 220882 h 441764"/>
                <a:gd name="connsiteX4" fmla="*/ 173825 w 347650"/>
                <a:gd name="connsiteY4" fmla="*/ 441764 h 441764"/>
                <a:gd name="connsiteX5" fmla="*/ 173825 w 347650"/>
                <a:gd name="connsiteY5" fmla="*/ 353411 h 441764"/>
                <a:gd name="connsiteX6" fmla="*/ 0 w 347650"/>
                <a:gd name="connsiteY6" fmla="*/ 353411 h 441764"/>
                <a:gd name="connsiteX7" fmla="*/ 0 w 347650"/>
                <a:gd name="connsiteY7" fmla="*/ 88353 h 44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50" h="441764">
                  <a:moveTo>
                    <a:pt x="0" y="88353"/>
                  </a:moveTo>
                  <a:lnTo>
                    <a:pt x="173825" y="88353"/>
                  </a:lnTo>
                  <a:lnTo>
                    <a:pt x="173825" y="0"/>
                  </a:lnTo>
                  <a:lnTo>
                    <a:pt x="347650" y="220882"/>
                  </a:lnTo>
                  <a:lnTo>
                    <a:pt x="173825" y="441764"/>
                  </a:lnTo>
                  <a:lnTo>
                    <a:pt x="173825" y="353411"/>
                  </a:lnTo>
                  <a:lnTo>
                    <a:pt x="0" y="353411"/>
                  </a:lnTo>
                  <a:lnTo>
                    <a:pt x="0" y="88353"/>
                  </a:lnTo>
                  <a:close/>
                </a:path>
              </a:pathLst>
            </a:custGeom>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8352" rIns="104294" bIns="88353" numCol="1" spcCol="1270" anchor="ctr" anchorCtr="0">
              <a:noAutofit/>
            </a:bodyPr>
            <a:lstStyle/>
            <a:p>
              <a:pPr marL="0" marR="0" lvl="0" indent="0" algn="ctr" defTabSz="488950" rtl="0" eaLnBrk="1" fontAlgn="auto" latinLnBrk="0" hangingPunct="1">
                <a:lnSpc>
                  <a:spcPct val="90000"/>
                </a:lnSpc>
                <a:spcBef>
                  <a:spcPct val="0"/>
                </a:spcBef>
                <a:spcAft>
                  <a:spcPct val="3500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 name="Freeform: Shape 5">
              <a:extLst>
                <a:ext uri="{FF2B5EF4-FFF2-40B4-BE49-F238E27FC236}">
                  <a16:creationId xmlns:a16="http://schemas.microsoft.com/office/drawing/2014/main" id="{8E8BB114-9055-D371-3549-6C844E0E4703}"/>
                </a:ext>
              </a:extLst>
            </p:cNvPr>
            <p:cNvSpPr/>
            <p:nvPr/>
          </p:nvSpPr>
          <p:spPr>
            <a:xfrm>
              <a:off x="7896127" y="244069"/>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mn-cs"/>
                </a:rPr>
                <a:t>Guest Interest</a:t>
              </a:r>
            </a:p>
          </p:txBody>
        </p:sp>
        <p:sp>
          <p:nvSpPr>
            <p:cNvPr id="8" name="Freeform: Shape 7">
              <a:extLst>
                <a:ext uri="{FF2B5EF4-FFF2-40B4-BE49-F238E27FC236}">
                  <a16:creationId xmlns:a16="http://schemas.microsoft.com/office/drawing/2014/main" id="{70AA1A9C-73D0-B03A-137F-C842E3A08D36}"/>
                </a:ext>
              </a:extLst>
            </p:cNvPr>
            <p:cNvSpPr/>
            <p:nvPr/>
          </p:nvSpPr>
          <p:spPr>
            <a:xfrm>
              <a:off x="9605774" y="866329"/>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70C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mn-cs"/>
                </a:rPr>
                <a:t>Research</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sp>
          <p:nvSpPr>
            <p:cNvPr id="10" name="Freeform: Shape 9">
              <a:extLst>
                <a:ext uri="{FF2B5EF4-FFF2-40B4-BE49-F238E27FC236}">
                  <a16:creationId xmlns:a16="http://schemas.microsoft.com/office/drawing/2014/main" id="{A5027359-3040-F97E-E3FB-201DD5863056}"/>
                </a:ext>
              </a:extLst>
            </p:cNvPr>
            <p:cNvSpPr/>
            <p:nvPr/>
          </p:nvSpPr>
          <p:spPr>
            <a:xfrm>
              <a:off x="10515459" y="2441948"/>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0070C0"/>
                </a:gs>
                <a:gs pos="50000">
                  <a:srgbClr val="0070C0">
                    <a:shade val="67500"/>
                    <a:satMod val="115000"/>
                  </a:srgbClr>
                </a:gs>
                <a:gs pos="100000">
                  <a:srgbClr val="00B050"/>
                </a:gs>
              </a:gsLst>
              <a:lin ang="54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mn-cs"/>
                </a:rPr>
                <a:t>Meeting</a:t>
              </a:r>
              <a:endParaRPr kumimoji="0" lang="en-US" sz="1100" b="1"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55C3B731-AEC3-ADB1-B3D7-BCC2C147ACD5}"/>
                </a:ext>
              </a:extLst>
            </p:cNvPr>
            <p:cNvSpPr/>
            <p:nvPr/>
          </p:nvSpPr>
          <p:spPr>
            <a:xfrm>
              <a:off x="10199528" y="423367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Member-ship</a:t>
              </a:r>
              <a:r>
                <a:rPr kumimoji="0" lang="en-US" sz="1200" b="0" i="0" u="none" strike="noStrike" kern="1200" cap="none" spc="0" normalizeH="0" baseline="0" noProof="0">
                  <a:ln>
                    <a:noFill/>
                  </a:ln>
                  <a:solidFill>
                    <a:prstClr val="white"/>
                  </a:solidFill>
                  <a:effectLst/>
                  <a:uLnTx/>
                  <a:uFillTx/>
                  <a:latin typeface="Arial"/>
                  <a:cs typeface="Arial"/>
                </a:rPr>
                <a:t> </a:t>
              </a:r>
              <a:endParaRPr lang="en-US" sz="1200" b="0" i="0" u="none" strike="noStrike" kern="1200" cap="none" spc="0" normalizeH="0" baseline="0" noProof="0">
                <a:ln>
                  <a:noFill/>
                </a:ln>
                <a:solidFill>
                  <a:prstClr val="white"/>
                </a:solidFill>
                <a:effectLst/>
                <a:uLnTx/>
                <a:uFillTx/>
                <a:latin typeface="Arial"/>
                <a:cs typeface="Arial"/>
              </a:endParaRPr>
            </a:p>
          </p:txBody>
        </p:sp>
        <p:sp>
          <p:nvSpPr>
            <p:cNvPr id="14" name="Freeform: Shape 13">
              <a:extLst>
                <a:ext uri="{FF2B5EF4-FFF2-40B4-BE49-F238E27FC236}">
                  <a16:creationId xmlns:a16="http://schemas.microsoft.com/office/drawing/2014/main" id="{C71EA54A-704C-1EAC-A317-7285FB7684F8}"/>
                </a:ext>
              </a:extLst>
            </p:cNvPr>
            <p:cNvSpPr/>
            <p:nvPr/>
          </p:nvSpPr>
          <p:spPr>
            <a:xfrm>
              <a:off x="8805812"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a:ln>
                    <a:noFill/>
                  </a:ln>
                  <a:solidFill>
                    <a:prstClr val="white"/>
                  </a:solidFill>
                  <a:effectLst/>
                  <a:uLnTx/>
                  <a:uFillTx/>
                  <a:latin typeface="Arial"/>
                  <a:cs typeface="Arial"/>
                </a:rPr>
                <a:t>Orientation</a:t>
              </a:r>
              <a:r>
                <a:rPr kumimoji="0" lang="en-US" sz="1100" b="0" i="0" u="none" strike="noStrike" kern="1200" cap="none" spc="0" normalizeH="0" baseline="0" noProof="0">
                  <a:ln>
                    <a:noFill/>
                  </a:ln>
                  <a:solidFill>
                    <a:prstClr val="white"/>
                  </a:solidFill>
                  <a:effectLst/>
                  <a:uLnTx/>
                  <a:uFillTx/>
                  <a:latin typeface="Arial"/>
                  <a:cs typeface="Arial"/>
                </a:rPr>
                <a:t> </a:t>
              </a:r>
            </a:p>
          </p:txBody>
        </p:sp>
        <p:sp>
          <p:nvSpPr>
            <p:cNvPr id="16" name="Freeform: Shape 15">
              <a:extLst>
                <a:ext uri="{FF2B5EF4-FFF2-40B4-BE49-F238E27FC236}">
                  <a16:creationId xmlns:a16="http://schemas.microsoft.com/office/drawing/2014/main" id="{8F32D515-92C9-F614-F773-E03930E9E476}"/>
                </a:ext>
              </a:extLst>
            </p:cNvPr>
            <p:cNvSpPr/>
            <p:nvPr/>
          </p:nvSpPr>
          <p:spPr>
            <a:xfrm>
              <a:off x="6986443" y="5350227"/>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flip="none" rotWithShape="0">
              <a:gsLst>
                <a:gs pos="0">
                  <a:srgbClr val="FFC000"/>
                </a:gs>
                <a:gs pos="100000">
                  <a:srgbClr val="00B050">
                    <a:shade val="100000"/>
                    <a:satMod val="115000"/>
                  </a:srgbClr>
                </a:gs>
              </a:gsLst>
              <a:lin ang="2700000" scaled="1"/>
              <a:tileRect/>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mn-cs"/>
                </a:rPr>
                <a:t>Mentoring</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sp>
          <p:nvSpPr>
            <p:cNvPr id="18" name="Freeform: Shape 17">
              <a:extLst>
                <a:ext uri="{FF2B5EF4-FFF2-40B4-BE49-F238E27FC236}">
                  <a16:creationId xmlns:a16="http://schemas.microsoft.com/office/drawing/2014/main" id="{CECF79B6-B8FA-CCA4-F455-8D04E248564F}"/>
                </a:ext>
              </a:extLst>
            </p:cNvPr>
            <p:cNvSpPr/>
            <p:nvPr/>
          </p:nvSpPr>
          <p:spPr>
            <a:xfrm>
              <a:off x="5592727" y="4180760"/>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sp>
          <p:nvSpPr>
            <p:cNvPr id="20" name="Freeform: Shape 19">
              <a:extLst>
                <a:ext uri="{FF2B5EF4-FFF2-40B4-BE49-F238E27FC236}">
                  <a16:creationId xmlns:a16="http://schemas.microsoft.com/office/drawing/2014/main" id="{2C37A39D-72E3-4791-197D-9BA160E0A043}"/>
                </a:ext>
              </a:extLst>
            </p:cNvPr>
            <p:cNvSpPr/>
            <p:nvPr/>
          </p:nvSpPr>
          <p:spPr>
            <a:xfrm>
              <a:off x="5276796" y="2389031"/>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gradFill rotWithShape="0">
              <a:gsLst>
                <a:gs pos="0">
                  <a:srgbClr val="FFC000"/>
                </a:gs>
                <a:gs pos="100000">
                  <a:srgbClr val="C00000"/>
                </a:gs>
              </a:gsLst>
              <a:lin ang="18900000" scaled="0"/>
            </a:gra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a:cs typeface="Arial"/>
                </a:rPr>
                <a:t>Engage-</a:t>
              </a:r>
              <a:r>
                <a:rPr kumimoji="0" lang="en-US" sz="1200" b="1" i="0" u="none" strike="noStrike" kern="1200" cap="none" spc="0" normalizeH="0" baseline="0" noProof="0" err="1">
                  <a:ln>
                    <a:noFill/>
                  </a:ln>
                  <a:solidFill>
                    <a:prstClr val="white"/>
                  </a:solidFill>
                  <a:effectLst/>
                  <a:uLnTx/>
                  <a:uFillTx/>
                  <a:latin typeface="Arial"/>
                  <a:cs typeface="Arial"/>
                </a:rPr>
                <a:t>ment</a:t>
              </a:r>
              <a:endParaRPr lang="en-US" sz="1200" b="1" i="0" u="none" strike="noStrike" kern="1200" cap="none" spc="0" normalizeH="0" baseline="0" noProof="0">
                <a:ln>
                  <a:noFill/>
                </a:ln>
                <a:solidFill>
                  <a:prstClr val="white"/>
                </a:solidFill>
                <a:effectLst/>
                <a:uLnTx/>
                <a:uFillTx/>
                <a:latin typeface="Arial"/>
                <a:cs typeface="Arial"/>
              </a:endParaRPr>
            </a:p>
          </p:txBody>
        </p:sp>
        <p:sp>
          <p:nvSpPr>
            <p:cNvPr id="22" name="Freeform: Shape 21">
              <a:extLst>
                <a:ext uri="{FF2B5EF4-FFF2-40B4-BE49-F238E27FC236}">
                  <a16:creationId xmlns:a16="http://schemas.microsoft.com/office/drawing/2014/main" id="{955D098D-3D62-CF6B-02A3-19F623CCF273}"/>
                </a:ext>
              </a:extLst>
            </p:cNvPr>
            <p:cNvSpPr/>
            <p:nvPr/>
          </p:nvSpPr>
          <p:spPr>
            <a:xfrm>
              <a:off x="6186481" y="813412"/>
              <a:ext cx="1212000" cy="12120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C00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100" b="1" i="0" u="none" strike="noStrike" kern="1200" cap="none" spc="0" normalizeH="0" baseline="0" noProof="0">
                  <a:ln>
                    <a:noFill/>
                  </a:ln>
                  <a:solidFill>
                    <a:prstClr val="white"/>
                  </a:solidFill>
                  <a:effectLst/>
                  <a:uLnTx/>
                  <a:uFillTx/>
                  <a:latin typeface="Arial" panose="020B0604020202020204" pitchFamily="34" charset="0"/>
                  <a:ea typeface="+mn-ea"/>
                  <a:cs typeface="+mn-cs"/>
                </a:rPr>
                <a:t>Leadership</a:t>
              </a:r>
            </a:p>
          </p:txBody>
        </p:sp>
        <p:sp>
          <p:nvSpPr>
            <p:cNvPr id="24" name="Freeform: Shape 23">
              <a:extLst>
                <a:ext uri="{FF2B5EF4-FFF2-40B4-BE49-F238E27FC236}">
                  <a16:creationId xmlns:a16="http://schemas.microsoft.com/office/drawing/2014/main" id="{F5FEE072-0ED5-CAE3-34DF-43C2E4F41F20}"/>
                </a:ext>
              </a:extLst>
            </p:cNvPr>
            <p:cNvSpPr/>
            <p:nvPr/>
          </p:nvSpPr>
          <p:spPr>
            <a:xfrm>
              <a:off x="7861941" y="2668800"/>
              <a:ext cx="1482956" cy="1520400"/>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prstClr val="white"/>
                  </a:solidFill>
                  <a:effectLst/>
                  <a:uLnTx/>
                  <a:uFillTx/>
                  <a:latin typeface="Arial" panose="020B0604020202020204" pitchFamily="34" charset="0"/>
                  <a:ea typeface="+mn-ea"/>
                  <a:cs typeface="+mn-cs"/>
                </a:rPr>
                <a:t>Advocate</a:t>
              </a:r>
              <a:r>
                <a:rPr kumimoji="0" lang="en-US" sz="16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grpSp>
      <p:sp>
        <p:nvSpPr>
          <p:cNvPr id="25" name="Title 23">
            <a:extLst>
              <a:ext uri="{FF2B5EF4-FFF2-40B4-BE49-F238E27FC236}">
                <a16:creationId xmlns:a16="http://schemas.microsoft.com/office/drawing/2014/main" id="{FFE01209-2F0F-BA38-58BF-A3D5F2BA6C81}"/>
              </a:ext>
            </a:extLst>
          </p:cNvPr>
          <p:cNvSpPr>
            <a:spLocks noGrp="1"/>
          </p:cNvSpPr>
          <p:nvPr>
            <p:ph type="title"/>
          </p:nvPr>
        </p:nvSpPr>
        <p:spPr>
          <a:xfrm>
            <a:off x="277934" y="295773"/>
            <a:ext cx="11647366" cy="649224"/>
          </a:xfrm>
        </p:spPr>
        <p:txBody>
          <a:bodyPr>
            <a:normAutofit/>
          </a:bodyPr>
          <a:lstStyle/>
          <a:p>
            <a:r>
              <a:rPr lang="en-US" sz="3600" dirty="0"/>
              <a:t>Club Success Cycle</a:t>
            </a:r>
            <a:endParaRPr lang="en-GB" dirty="0"/>
          </a:p>
        </p:txBody>
      </p:sp>
      <p:sp>
        <p:nvSpPr>
          <p:cNvPr id="26" name="Rectangle 25">
            <a:extLst>
              <a:ext uri="{FF2B5EF4-FFF2-40B4-BE49-F238E27FC236}">
                <a16:creationId xmlns:a16="http://schemas.microsoft.com/office/drawing/2014/main" id="{74C37EBD-5A9F-28B5-61F0-D8B78D8CB44B}"/>
              </a:ext>
            </a:extLst>
          </p:cNvPr>
          <p:cNvSpPr/>
          <p:nvPr/>
        </p:nvSpPr>
        <p:spPr>
          <a:xfrm>
            <a:off x="277934" y="1085850"/>
            <a:ext cx="907929" cy="312751"/>
          </a:xfrm>
          <a:prstGeom prst="rect">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741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DBF0C-AECD-1622-B0FB-61D4048D2CD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0D6A87F0-1A68-B949-0AF0-DFEF569B2C1C}"/>
              </a:ext>
            </a:extLst>
          </p:cNvPr>
          <p:cNvSpPr>
            <a:spLocks noGrp="1"/>
          </p:cNvSpPr>
          <p:nvPr>
            <p:ph type="body" sz="quarter" idx="10"/>
          </p:nvPr>
        </p:nvSpPr>
        <p:spPr/>
        <p:txBody>
          <a:bodyPr/>
          <a:lstStyle/>
          <a:p>
            <a:endParaRPr lang="en-GB"/>
          </a:p>
        </p:txBody>
      </p:sp>
      <p:sp>
        <p:nvSpPr>
          <p:cNvPr id="3" name="Text Placeholder 3">
            <a:extLst>
              <a:ext uri="{FF2B5EF4-FFF2-40B4-BE49-F238E27FC236}">
                <a16:creationId xmlns:a16="http://schemas.microsoft.com/office/drawing/2014/main" id="{926FBDD2-487D-6904-DFCF-D35A4B73BB0D}"/>
              </a:ext>
            </a:extLst>
          </p:cNvPr>
          <p:cNvSpPr txBox="1">
            <a:spLocks/>
          </p:cNvSpPr>
          <p:nvPr/>
        </p:nvSpPr>
        <p:spPr>
          <a:xfrm>
            <a:off x="-5157377" y="6400800"/>
            <a:ext cx="4320000" cy="288000"/>
          </a:xfrm>
          <a:prstGeom prst="rect">
            <a:avLst/>
          </a:prstGeom>
        </p:spPr>
        <p:txBody>
          <a:bodyPr anchor="ctr"/>
          <a:lstStyle>
            <a:lvl1pPr marL="0" indent="0" algn="r" rtl="0" eaLnBrk="1" fontAlgn="base" hangingPunct="1">
              <a:spcBef>
                <a:spcPct val="20000"/>
              </a:spcBef>
              <a:spcAft>
                <a:spcPct val="0"/>
              </a:spcAft>
              <a:buClr>
                <a:srgbClr val="800000"/>
              </a:buClr>
              <a:buSzPct val="87000"/>
              <a:buFont typeface="ArialUnicodeMS" charset="0"/>
              <a:buNone/>
              <a:defRPr sz="1200">
                <a:solidFill>
                  <a:schemeClr val="bg1"/>
                </a:solidFill>
                <a:latin typeface="Arial" panose="020B0604020202020204" pitchFamily="34" charset="0"/>
                <a:ea typeface="Myriad Pro" charset="0"/>
                <a:cs typeface="Arial" panose="020B0604020202020204" pitchFamily="34" charset="0"/>
              </a:defRPr>
            </a:lvl1pPr>
            <a:lvl2pPr marL="742950" indent="-285750" algn="l" rtl="0" eaLnBrk="1" fontAlgn="base" hangingPunct="1">
              <a:spcBef>
                <a:spcPct val="20000"/>
              </a:spcBef>
              <a:spcAft>
                <a:spcPct val="0"/>
              </a:spcAft>
              <a:buClr>
                <a:srgbClr val="063052"/>
              </a:buClr>
              <a:buSzPct val="80000"/>
              <a:buFont typeface="Wingdings" charset="0"/>
              <a:buChar char="§"/>
              <a:defRPr sz="1200">
                <a:solidFill>
                  <a:schemeClr val="tx1"/>
                </a:solidFill>
                <a:latin typeface="Myriad Pro" panose="020B0503030403020204" pitchFamily="34" charset="0"/>
                <a:ea typeface="Myriad Pro" charset="0"/>
                <a:cs typeface="Myriad Pro" charset="0"/>
              </a:defRPr>
            </a:lvl2pPr>
            <a:lvl3pPr marL="1143000" indent="-228600" algn="l" rtl="0" eaLnBrk="1" fontAlgn="base" hangingPunct="1">
              <a:spcBef>
                <a:spcPct val="20000"/>
              </a:spcBef>
              <a:spcAft>
                <a:spcPct val="0"/>
              </a:spcAft>
              <a:buClr>
                <a:srgbClr val="800000"/>
              </a:buClr>
              <a:buChar char="•"/>
              <a:defRPr sz="1200">
                <a:solidFill>
                  <a:schemeClr val="tx1"/>
                </a:solidFill>
                <a:latin typeface="Myriad Pro" panose="020B0503030403020204" pitchFamily="34"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200">
                <a:solidFill>
                  <a:schemeClr val="tx1"/>
                </a:solidFill>
                <a:latin typeface="Myriad Pro" panose="020B0503030403020204" pitchFamily="34" charset="0"/>
                <a:ea typeface="Myriad Pro" charset="0"/>
                <a:cs typeface="Myriad Pro" charset="0"/>
              </a:defRPr>
            </a:lvl4pPr>
            <a:lvl5pPr marL="2171700" indent="-342900" algn="l" rtl="0" eaLnBrk="1" fontAlgn="base" hangingPunct="1">
              <a:spcBef>
                <a:spcPct val="20000"/>
              </a:spcBef>
              <a:spcAft>
                <a:spcPct val="0"/>
              </a:spcAft>
              <a:buClr>
                <a:srgbClr val="800000"/>
              </a:buClr>
              <a:buFont typeface="Courier New" charset="0"/>
              <a:buChar char="o"/>
              <a:defRPr sz="1200">
                <a:solidFill>
                  <a:srgbClr val="063052"/>
                </a:solidFill>
                <a:latin typeface="Myriad Pro" panose="020B0503030403020204" pitchFamily="34" charset="0"/>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endParaRPr lang="en-GB" kern="0"/>
          </a:p>
        </p:txBody>
      </p:sp>
      <p:grpSp>
        <p:nvGrpSpPr>
          <p:cNvPr id="11" name="Group 10">
            <a:extLst>
              <a:ext uri="{FF2B5EF4-FFF2-40B4-BE49-F238E27FC236}">
                <a16:creationId xmlns:a16="http://schemas.microsoft.com/office/drawing/2014/main" id="{8160EB7F-0228-14BD-CE34-0307C768EDA4}"/>
              </a:ext>
            </a:extLst>
          </p:cNvPr>
          <p:cNvGrpSpPr/>
          <p:nvPr/>
        </p:nvGrpSpPr>
        <p:grpSpPr>
          <a:xfrm>
            <a:off x="6015581" y="1293874"/>
            <a:ext cx="5884346" cy="4016182"/>
            <a:chOff x="5803914" y="1549785"/>
            <a:chExt cx="5884346" cy="4016182"/>
          </a:xfrm>
        </p:grpSpPr>
        <p:sp>
          <p:nvSpPr>
            <p:cNvPr id="6" name="Freeform: Shape 5">
              <a:extLst>
                <a:ext uri="{FF2B5EF4-FFF2-40B4-BE49-F238E27FC236}">
                  <a16:creationId xmlns:a16="http://schemas.microsoft.com/office/drawing/2014/main" id="{CADE8C66-5254-6905-2A22-14AF346229EE}"/>
                </a:ext>
              </a:extLst>
            </p:cNvPr>
            <p:cNvSpPr/>
            <p:nvPr/>
          </p:nvSpPr>
          <p:spPr>
            <a:xfrm>
              <a:off x="9680060" y="3643740"/>
              <a:ext cx="2008200" cy="1922227"/>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00B05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2000" b="1" i="0" u="none" strike="noStrike" kern="1200" cap="none" spc="0" normalizeH="0" baseline="0" noProof="0">
                  <a:ln>
                    <a:noFill/>
                  </a:ln>
                  <a:solidFill>
                    <a:prstClr val="white"/>
                  </a:solidFill>
                  <a:effectLst/>
                  <a:uLnTx/>
                  <a:uFillTx/>
                  <a:latin typeface="Arial" panose="020B0604020202020204" pitchFamily="34" charset="0"/>
                  <a:ea typeface="+mn-ea"/>
                  <a:cs typeface="+mn-cs"/>
                </a:rPr>
                <a:t>Membership</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sp>
          <p:nvSpPr>
            <p:cNvPr id="7" name="Freeform: Shape 6">
              <a:extLst>
                <a:ext uri="{FF2B5EF4-FFF2-40B4-BE49-F238E27FC236}">
                  <a16:creationId xmlns:a16="http://schemas.microsoft.com/office/drawing/2014/main" id="{368EC27A-E306-0614-BD33-C6B72E44C25E}"/>
                </a:ext>
              </a:extLst>
            </p:cNvPr>
            <p:cNvSpPr/>
            <p:nvPr/>
          </p:nvSpPr>
          <p:spPr>
            <a:xfrm>
              <a:off x="5803914" y="3662165"/>
              <a:ext cx="1879215" cy="1879215"/>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C000"/>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6929" tIns="206929" rIns="206929" bIns="206929"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mn-cs"/>
                </a:rPr>
                <a:t>Pathways</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sp>
          <p:nvSpPr>
            <p:cNvPr id="8" name="Freeform: Shape 7">
              <a:extLst>
                <a:ext uri="{FF2B5EF4-FFF2-40B4-BE49-F238E27FC236}">
                  <a16:creationId xmlns:a16="http://schemas.microsoft.com/office/drawing/2014/main" id="{B156CC36-482B-AC9C-2381-2D47FC002E03}"/>
                </a:ext>
              </a:extLst>
            </p:cNvPr>
            <p:cNvSpPr/>
            <p:nvPr/>
          </p:nvSpPr>
          <p:spPr>
            <a:xfrm>
              <a:off x="7704757" y="1549785"/>
              <a:ext cx="1879215" cy="1879215"/>
            </a:xfrm>
            <a:custGeom>
              <a:avLst/>
              <a:gdLst>
                <a:gd name="connsiteX0" fmla="*/ 0 w 1308933"/>
                <a:gd name="connsiteY0" fmla="*/ 654467 h 1308933"/>
                <a:gd name="connsiteX1" fmla="*/ 654467 w 1308933"/>
                <a:gd name="connsiteY1" fmla="*/ 0 h 1308933"/>
                <a:gd name="connsiteX2" fmla="*/ 1308934 w 1308933"/>
                <a:gd name="connsiteY2" fmla="*/ 654467 h 1308933"/>
                <a:gd name="connsiteX3" fmla="*/ 654467 w 1308933"/>
                <a:gd name="connsiteY3" fmla="*/ 1308934 h 1308933"/>
                <a:gd name="connsiteX4" fmla="*/ 0 w 1308933"/>
                <a:gd name="connsiteY4" fmla="*/ 654467 h 1308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933" h="1308933">
                  <a:moveTo>
                    <a:pt x="0" y="654467"/>
                  </a:moveTo>
                  <a:cubicBezTo>
                    <a:pt x="0" y="293015"/>
                    <a:pt x="293015" y="0"/>
                    <a:pt x="654467" y="0"/>
                  </a:cubicBezTo>
                  <a:cubicBezTo>
                    <a:pt x="1015919" y="0"/>
                    <a:pt x="1308934" y="293015"/>
                    <a:pt x="1308934" y="654467"/>
                  </a:cubicBezTo>
                  <a:cubicBezTo>
                    <a:pt x="1308934" y="1015919"/>
                    <a:pt x="1015919" y="1308934"/>
                    <a:pt x="654467" y="1308934"/>
                  </a:cubicBezTo>
                  <a:cubicBezTo>
                    <a:pt x="293015" y="1308934"/>
                    <a:pt x="0" y="1015919"/>
                    <a:pt x="0" y="654467"/>
                  </a:cubicBezTo>
                  <a:close/>
                </a:path>
              </a:pathLst>
            </a:custGeom>
            <a:solidFill>
              <a:srgbClr val="FF66FF"/>
            </a:solidFill>
            <a:ln>
              <a:noFill/>
            </a:ln>
            <a:effectLst/>
            <a:scene3d>
              <a:camera prst="orthographicFront"/>
              <a:lightRig rig="threePt" dir="t"/>
            </a:scene3d>
            <a:sp3d prstMaterial="dkEdge">
              <a:bevelT/>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9469" tIns="209469" rIns="209469" bIns="209469" numCol="1" spcCol="1270" anchor="ctr" anchorCtr="0">
              <a:noAutofit/>
            </a:bodyPr>
            <a:lstStyle/>
            <a:p>
              <a:pPr marL="0" marR="0" lvl="0" indent="0" algn="ctr" defTabSz="622300" rtl="0" eaLnBrk="1" fontAlgn="auto" latinLnBrk="0" hangingPunct="1">
                <a:lnSpc>
                  <a:spcPct val="90000"/>
                </a:lnSpc>
                <a:spcBef>
                  <a:spcPct val="0"/>
                </a:spcBef>
                <a:spcAft>
                  <a:spcPct val="3500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pitchFamily="34" charset="0"/>
                  <a:ea typeface="+mn-ea"/>
                  <a:cs typeface="+mn-cs"/>
                </a:rPr>
                <a:t>Advocate</a:t>
              </a:r>
              <a:r>
                <a:rPr kumimoji="0" lang="en-US" sz="1100" b="0" i="0" u="none" strike="noStrike" kern="1200" cap="none" spc="0" normalizeH="0" baseline="0" noProof="0">
                  <a:ln>
                    <a:noFill/>
                  </a:ln>
                  <a:solidFill>
                    <a:prstClr val="white"/>
                  </a:solidFill>
                  <a:effectLst/>
                  <a:uLnTx/>
                  <a:uFillTx/>
                  <a:latin typeface="Arial" panose="020B0604020202020204" pitchFamily="34" charset="0"/>
                  <a:ea typeface="+mn-ea"/>
                  <a:cs typeface="+mn-cs"/>
                </a:rPr>
                <a:t> </a:t>
              </a:r>
            </a:p>
          </p:txBody>
        </p:sp>
      </p:grpSp>
      <p:sp>
        <p:nvSpPr>
          <p:cNvPr id="12" name="Title 23">
            <a:extLst>
              <a:ext uri="{FF2B5EF4-FFF2-40B4-BE49-F238E27FC236}">
                <a16:creationId xmlns:a16="http://schemas.microsoft.com/office/drawing/2014/main" id="{DDEA593F-4E51-E5E5-4DC9-BD7DEDB1109F}"/>
              </a:ext>
            </a:extLst>
          </p:cNvPr>
          <p:cNvSpPr>
            <a:spLocks noGrp="1"/>
          </p:cNvSpPr>
          <p:nvPr>
            <p:ph type="title"/>
          </p:nvPr>
        </p:nvSpPr>
        <p:spPr>
          <a:xfrm>
            <a:off x="277934" y="295773"/>
            <a:ext cx="11647366" cy="649224"/>
          </a:xfrm>
        </p:spPr>
        <p:txBody>
          <a:bodyPr>
            <a:normAutofit/>
          </a:bodyPr>
          <a:lstStyle/>
          <a:p>
            <a:r>
              <a:rPr lang="en-US" sz="3600" dirty="0"/>
              <a:t>Club Success Cycle – Secretary </a:t>
            </a:r>
            <a:endParaRPr lang="en-GB" dirty="0"/>
          </a:p>
        </p:txBody>
      </p:sp>
      <p:sp>
        <p:nvSpPr>
          <p:cNvPr id="13" name="Rectangle 12">
            <a:extLst>
              <a:ext uri="{FF2B5EF4-FFF2-40B4-BE49-F238E27FC236}">
                <a16:creationId xmlns:a16="http://schemas.microsoft.com/office/drawing/2014/main" id="{54E01436-94BC-5566-1F1A-1AC4FE3BB804}"/>
              </a:ext>
            </a:extLst>
          </p:cNvPr>
          <p:cNvSpPr/>
          <p:nvPr/>
        </p:nvSpPr>
        <p:spPr>
          <a:xfrm>
            <a:off x="277934" y="1085850"/>
            <a:ext cx="907929" cy="312751"/>
          </a:xfrm>
          <a:prstGeom prst="rect">
            <a:avLst/>
          </a:prstGeom>
          <a:solidFill>
            <a:srgbClr val="F5F5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4">
            <a:extLst>
              <a:ext uri="{FF2B5EF4-FFF2-40B4-BE49-F238E27FC236}">
                <a16:creationId xmlns:a16="http://schemas.microsoft.com/office/drawing/2014/main" id="{80906B14-2E2D-FCF3-AD60-7871CF5ADC04}"/>
              </a:ext>
            </a:extLst>
          </p:cNvPr>
          <p:cNvSpPr>
            <a:spLocks noGrp="1"/>
          </p:cNvSpPr>
          <p:nvPr>
            <p:ph idx="1"/>
          </p:nvPr>
        </p:nvSpPr>
        <p:spPr>
          <a:xfrm>
            <a:off x="277935" y="1225634"/>
            <a:ext cx="5604250" cy="4861266"/>
          </a:xfrm>
        </p:spPr>
        <p:txBody>
          <a:bodyPr vert="horz" lIns="91440" tIns="45720" rIns="91440" bIns="45720" rtlCol="0" anchor="t">
            <a:normAutofit/>
          </a:bodyPr>
          <a:lstStyle/>
          <a:p>
            <a:pPr>
              <a:lnSpc>
                <a:spcPct val="110000"/>
              </a:lnSpc>
              <a:spcBef>
                <a:spcPts val="0"/>
              </a:spcBef>
              <a:spcAft>
                <a:spcPts val="600"/>
              </a:spcAft>
              <a:buFont typeface="Wingdings" panose="05000000000000000000" pitchFamily="2" charset="2"/>
              <a:buChar char="§"/>
            </a:pPr>
            <a:r>
              <a:rPr lang="en-US" sz="2400" dirty="0">
                <a:solidFill>
                  <a:prstClr val="black"/>
                </a:solidFill>
              </a:rPr>
              <a:t>Maintains club’s official documents</a:t>
            </a:r>
          </a:p>
          <a:p>
            <a:pPr>
              <a:lnSpc>
                <a:spcPct val="110000"/>
              </a:lnSpc>
              <a:spcBef>
                <a:spcPts val="0"/>
              </a:spcBef>
              <a:spcAft>
                <a:spcPts val="600"/>
              </a:spcAft>
              <a:buFont typeface="Wingdings" panose="05000000000000000000" pitchFamily="2" charset="2"/>
              <a:buChar char="§"/>
            </a:pPr>
            <a:r>
              <a:rPr lang="en-US" sz="2400" dirty="0">
                <a:solidFill>
                  <a:srgbClr val="3E3A2D"/>
                </a:solidFill>
              </a:rPr>
              <a:t>Updates club officer and member status in Club Central</a:t>
            </a:r>
          </a:p>
          <a:p>
            <a:pPr>
              <a:lnSpc>
                <a:spcPct val="110000"/>
              </a:lnSpc>
              <a:spcBef>
                <a:spcPts val="0"/>
              </a:spcBef>
              <a:spcAft>
                <a:spcPts val="600"/>
              </a:spcAft>
              <a:buFont typeface="Wingdings" panose="05000000000000000000" pitchFamily="2" charset="2"/>
              <a:buChar char="§"/>
            </a:pPr>
            <a:r>
              <a:rPr lang="en-US" sz="2400" dirty="0">
                <a:solidFill>
                  <a:prstClr val="black"/>
                </a:solidFill>
              </a:rPr>
              <a:t>Records, distributes, and maintains minutes of Executive Committee and club business meetings</a:t>
            </a:r>
            <a:endParaRPr lang="en-US" sz="2400" dirty="0">
              <a:solidFill>
                <a:srgbClr val="3E3A2D"/>
              </a:solidFill>
            </a:endParaRPr>
          </a:p>
          <a:p>
            <a:pPr lvl="0">
              <a:lnSpc>
                <a:spcPct val="110000"/>
              </a:lnSpc>
              <a:spcBef>
                <a:spcPts val="0"/>
              </a:spcBef>
              <a:spcAft>
                <a:spcPts val="600"/>
              </a:spcAft>
              <a:buSzTx/>
              <a:buFont typeface="Wingdings" panose="05000000000000000000" pitchFamily="2" charset="2"/>
              <a:buChar char="§"/>
              <a:defRPr/>
            </a:pPr>
            <a:r>
              <a:rPr lang="en-US" sz="2400" dirty="0">
                <a:solidFill>
                  <a:prstClr val="black"/>
                </a:solidFill>
              </a:rPr>
              <a:t>Supports the VPM and VPE in recording new members and Pathways Level completions</a:t>
            </a:r>
          </a:p>
          <a:p>
            <a:pPr>
              <a:lnSpc>
                <a:spcPct val="110000"/>
              </a:lnSpc>
              <a:spcBef>
                <a:spcPts val="0"/>
              </a:spcBef>
              <a:spcAft>
                <a:spcPts val="600"/>
              </a:spcAft>
              <a:buFont typeface="Wingdings" panose="05000000000000000000" pitchFamily="2" charset="2"/>
              <a:buChar char="§"/>
            </a:pPr>
            <a:r>
              <a:rPr lang="en-US" sz="2400" dirty="0">
                <a:solidFill>
                  <a:srgbClr val="3E3A2D"/>
                </a:solidFill>
              </a:rPr>
              <a:t>Invites guests to meetings and serves on the Meet and Greet Team</a:t>
            </a:r>
          </a:p>
        </p:txBody>
      </p:sp>
    </p:spTree>
    <p:extLst>
      <p:ext uri="{BB962C8B-B14F-4D97-AF65-F5344CB8AC3E}">
        <p14:creationId xmlns:p14="http://schemas.microsoft.com/office/powerpoint/2010/main" val="3105001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838EB08-1FA5-4BC9-FB66-D9B915CBA9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A86852-150F-4E6D-889D-6E92713A074B}"/>
              </a:ext>
            </a:extLst>
          </p:cNvPr>
          <p:cNvSpPr>
            <a:spLocks noGrp="1"/>
          </p:cNvSpPr>
          <p:nvPr>
            <p:ph type="title"/>
          </p:nvPr>
        </p:nvSpPr>
        <p:spPr/>
        <p:txBody>
          <a:bodyPr>
            <a:normAutofit/>
          </a:bodyPr>
          <a:lstStyle/>
          <a:p>
            <a:r>
              <a:rPr lang="en-GB" sz="3600" b="1" dirty="0">
                <a:solidFill>
                  <a:schemeClr val="bg1"/>
                </a:solidFill>
                <a:effectLst/>
                <a:ea typeface="Aptos" panose="020B0004020202020204" pitchFamily="34" charset="0"/>
                <a:cs typeface="Times New Roman" panose="02020603050405020304" pitchFamily="18" charset="0"/>
              </a:rPr>
              <a:t>Secretary Transferable Skills</a:t>
            </a:r>
            <a:endParaRPr lang="en-GB" dirty="0">
              <a:solidFill>
                <a:schemeClr val="bg1"/>
              </a:solidFill>
            </a:endParaRPr>
          </a:p>
        </p:txBody>
      </p:sp>
      <p:sp>
        <p:nvSpPr>
          <p:cNvPr id="5" name="Content Placeholder 4">
            <a:extLst>
              <a:ext uri="{FF2B5EF4-FFF2-40B4-BE49-F238E27FC236}">
                <a16:creationId xmlns:a16="http://schemas.microsoft.com/office/drawing/2014/main" id="{528647A4-4074-CEF6-ACEF-C6A84DCD5C45}"/>
              </a:ext>
            </a:extLst>
          </p:cNvPr>
          <p:cNvSpPr>
            <a:spLocks noGrp="1"/>
          </p:cNvSpPr>
          <p:nvPr>
            <p:ph idx="1"/>
          </p:nvPr>
        </p:nvSpPr>
        <p:spPr>
          <a:xfrm>
            <a:off x="5425401" y="1683026"/>
            <a:ext cx="6499899" cy="4348805"/>
          </a:xfrm>
          <a:solidFill>
            <a:srgbClr val="000000">
              <a:alpha val="50000"/>
            </a:srgbClr>
          </a:solidFill>
        </p:spPr>
        <p:txBody>
          <a:bodyPr lIns="108000" tIns="108000" rIns="108000" bIns="108000">
            <a:normAutofit lnSpcReduction="10000"/>
          </a:bodyPr>
          <a:lstStyle/>
          <a:p>
            <a:pPr>
              <a:buFont typeface="Wingdings" panose="05000000000000000000" pitchFamily="2" charset="2"/>
              <a:buChar char="§"/>
            </a:pPr>
            <a:r>
              <a:rPr lang="en-US" dirty="0">
                <a:solidFill>
                  <a:schemeClr val="bg1"/>
                </a:solidFill>
                <a:latin typeface="+mj-lt"/>
              </a:rPr>
              <a:t>Document management (including archiving)</a:t>
            </a:r>
          </a:p>
          <a:p>
            <a:pPr>
              <a:buFont typeface="Wingdings" panose="05000000000000000000" pitchFamily="2" charset="2"/>
              <a:buChar char="§"/>
            </a:pPr>
            <a:r>
              <a:rPr lang="en-US" dirty="0">
                <a:solidFill>
                  <a:schemeClr val="bg1"/>
                </a:solidFill>
                <a:latin typeface="+mj-lt"/>
              </a:rPr>
              <a:t>Writing skills (taking minutes, emails)</a:t>
            </a:r>
          </a:p>
          <a:p>
            <a:pPr>
              <a:buFont typeface="Wingdings" panose="05000000000000000000" pitchFamily="2" charset="2"/>
              <a:buChar char="§"/>
            </a:pPr>
            <a:r>
              <a:rPr lang="en-US" dirty="0">
                <a:solidFill>
                  <a:schemeClr val="bg1"/>
                </a:solidFill>
                <a:latin typeface="+mj-lt"/>
              </a:rPr>
              <a:t>Communication skills</a:t>
            </a:r>
          </a:p>
          <a:p>
            <a:pPr>
              <a:buFont typeface="Wingdings" panose="05000000000000000000" pitchFamily="2" charset="2"/>
              <a:buChar char="§"/>
            </a:pPr>
            <a:r>
              <a:rPr lang="en-GB" sz="2800" dirty="0">
                <a:solidFill>
                  <a:schemeClr val="bg1"/>
                </a:solidFill>
                <a:effectLst/>
                <a:latin typeface="+mj-lt"/>
                <a:ea typeface="Aptos" panose="020B0004020202020204" pitchFamily="34" charset="0"/>
                <a:cs typeface="Times New Roman" panose="02020603050405020304" pitchFamily="18" charset="0"/>
              </a:rPr>
              <a:t>Organization</a:t>
            </a:r>
          </a:p>
          <a:p>
            <a:pPr>
              <a:buFont typeface="Wingdings" panose="05000000000000000000" pitchFamily="2" charset="2"/>
              <a:buChar char="§"/>
            </a:pPr>
            <a:r>
              <a:rPr lang="en-GB" sz="2800" dirty="0">
                <a:solidFill>
                  <a:schemeClr val="bg1"/>
                </a:solidFill>
                <a:effectLst/>
                <a:latin typeface="+mj-lt"/>
                <a:ea typeface="Aptos" panose="020B0004020202020204" pitchFamily="34" charset="0"/>
                <a:cs typeface="Times New Roman" panose="02020603050405020304" pitchFamily="18" charset="0"/>
              </a:rPr>
              <a:t>Meeting coordination</a:t>
            </a:r>
          </a:p>
          <a:p>
            <a:pPr>
              <a:buFont typeface="Wingdings" panose="05000000000000000000" pitchFamily="2" charset="2"/>
              <a:buChar char="§"/>
            </a:pPr>
            <a:r>
              <a:rPr lang="en-US" sz="2800" dirty="0">
                <a:solidFill>
                  <a:schemeClr val="bg1"/>
                </a:solidFill>
                <a:latin typeface="+mj-lt"/>
              </a:rPr>
              <a:t>Time management</a:t>
            </a:r>
          </a:p>
          <a:p>
            <a:pPr>
              <a:buFont typeface="Wingdings" panose="05000000000000000000" pitchFamily="2" charset="2"/>
              <a:buChar char="§"/>
            </a:pPr>
            <a:r>
              <a:rPr lang="en-US" sz="2800" dirty="0">
                <a:solidFill>
                  <a:schemeClr val="bg1"/>
                </a:solidFill>
                <a:latin typeface="+mj-lt"/>
              </a:rPr>
              <a:t>Attention to detail</a:t>
            </a:r>
          </a:p>
          <a:p>
            <a:pPr>
              <a:buFont typeface="Wingdings" panose="05000000000000000000" pitchFamily="2" charset="2"/>
              <a:buChar char="§"/>
            </a:pPr>
            <a:r>
              <a:rPr lang="en-US" sz="2800" dirty="0">
                <a:solidFill>
                  <a:schemeClr val="bg1"/>
                </a:solidFill>
                <a:latin typeface="+mj-lt"/>
              </a:rPr>
              <a:t>Collaboration  </a:t>
            </a:r>
          </a:p>
          <a:p>
            <a:endParaRPr lang="en-GB" dirty="0"/>
          </a:p>
        </p:txBody>
      </p:sp>
    </p:spTree>
    <p:extLst>
      <p:ext uri="{BB962C8B-B14F-4D97-AF65-F5344CB8AC3E}">
        <p14:creationId xmlns:p14="http://schemas.microsoft.com/office/powerpoint/2010/main" val="418661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Effect transition="in" filter="fade">
                                      <p:cBhvr>
                                        <p:cTn id="31"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4A42B-C5B9-2253-A0A9-0624A17096E0}"/>
              </a:ext>
            </a:extLst>
          </p:cNvPr>
          <p:cNvSpPr>
            <a:spLocks noGrp="1"/>
          </p:cNvSpPr>
          <p:nvPr>
            <p:ph type="ctrTitle"/>
          </p:nvPr>
        </p:nvSpPr>
        <p:spPr>
          <a:xfrm>
            <a:off x="4607560" y="2413041"/>
            <a:ext cx="6273800" cy="1516636"/>
          </a:xfrm>
        </p:spPr>
        <p:txBody>
          <a:bodyPr>
            <a:normAutofit fontScale="90000"/>
          </a:bodyPr>
          <a:lstStyle/>
          <a:p>
            <a:pPr algn="l"/>
            <a:r>
              <a:rPr lang="en-GB" dirty="0">
                <a:solidFill>
                  <a:srgbClr val="004165"/>
                </a:solidFill>
              </a:rPr>
              <a:t>Secretary Role &amp; Responsibilities </a:t>
            </a:r>
          </a:p>
        </p:txBody>
      </p:sp>
    </p:spTree>
    <p:extLst>
      <p:ext uri="{BB962C8B-B14F-4D97-AF65-F5344CB8AC3E}">
        <p14:creationId xmlns:p14="http://schemas.microsoft.com/office/powerpoint/2010/main" val="1358464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A76F96-98C6-0F60-D79D-6B29E23897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5301F99-5BCA-B59B-E5FF-7440D63BDD62}"/>
              </a:ext>
            </a:extLst>
          </p:cNvPr>
          <p:cNvSpPr>
            <a:spLocks noGrp="1"/>
          </p:cNvSpPr>
          <p:nvPr>
            <p:ph type="title"/>
          </p:nvPr>
        </p:nvSpPr>
        <p:spPr/>
        <p:txBody>
          <a:bodyPr>
            <a:normAutofit/>
          </a:bodyPr>
          <a:lstStyle/>
          <a:p>
            <a:r>
              <a:rPr lang="en-US" sz="3600" dirty="0">
                <a:solidFill>
                  <a:schemeClr val="bg1"/>
                </a:solidFill>
              </a:rPr>
              <a:t>You Make a Difference </a:t>
            </a:r>
            <a:endParaRPr lang="en-GB" dirty="0">
              <a:solidFill>
                <a:schemeClr val="bg1"/>
              </a:solidFill>
            </a:endParaRPr>
          </a:p>
        </p:txBody>
      </p:sp>
      <p:sp>
        <p:nvSpPr>
          <p:cNvPr id="5" name="Content Placeholder 4">
            <a:extLst>
              <a:ext uri="{FF2B5EF4-FFF2-40B4-BE49-F238E27FC236}">
                <a16:creationId xmlns:a16="http://schemas.microsoft.com/office/drawing/2014/main" id="{9CA20247-A0C1-FC4B-5561-CFDF910EF831}"/>
              </a:ext>
            </a:extLst>
          </p:cNvPr>
          <p:cNvSpPr>
            <a:spLocks noGrp="1"/>
          </p:cNvSpPr>
          <p:nvPr>
            <p:ph idx="1"/>
          </p:nvPr>
        </p:nvSpPr>
        <p:spPr>
          <a:xfrm>
            <a:off x="159026" y="4859699"/>
            <a:ext cx="5384304" cy="1147649"/>
          </a:xfrm>
        </p:spPr>
        <p:txBody>
          <a:bodyPr/>
          <a:lstStyle/>
          <a:p>
            <a:pPr marL="0" indent="0">
              <a:lnSpc>
                <a:spcPct val="100000"/>
              </a:lnSpc>
              <a:spcBef>
                <a:spcPts val="0"/>
              </a:spcBef>
              <a:spcAft>
                <a:spcPts val="600"/>
              </a:spcAft>
              <a:buNone/>
            </a:pPr>
            <a:r>
              <a:rPr lang="en-US" sz="2800" dirty="0"/>
              <a:t>A Toastmasters club </a:t>
            </a:r>
            <a:r>
              <a:rPr lang="en-US" sz="2800" b="1" i="1" dirty="0"/>
              <a:t>literally</a:t>
            </a:r>
            <a:r>
              <a:rPr lang="en-US" sz="2800" dirty="0"/>
              <a:t> cannot exist without a Secretary.</a:t>
            </a:r>
          </a:p>
        </p:txBody>
      </p:sp>
    </p:spTree>
    <p:extLst>
      <p:ext uri="{BB962C8B-B14F-4D97-AF65-F5344CB8AC3E}">
        <p14:creationId xmlns:p14="http://schemas.microsoft.com/office/powerpoint/2010/main" val="382903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anim calcmode="lin" valueType="num">
                                      <p:cBhvr>
                                        <p:cTn id="8"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theme1.xml><?xml version="1.0" encoding="utf-8"?>
<a:theme xmlns:a="http://schemas.openxmlformats.org/drawingml/2006/main" name="2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CC40347E-D97B-47D4-A473-C772A2F21B85}"/>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45047F62-F4F8-4AD9-8C62-82E2100536E2}"/>
    </a:ext>
  </a:extLst>
</a:theme>
</file>

<file path=ppt/theme/theme3.xml><?xml version="1.0" encoding="utf-8"?>
<a:theme xmlns:a="http://schemas.openxmlformats.org/drawingml/2006/main" name="1_Toastmasters Theme Dark Mode">
  <a:themeElements>
    <a:clrScheme name="Toastmasters Burgundy">
      <a:dk1>
        <a:srgbClr val="333333"/>
      </a:dk1>
      <a:lt1>
        <a:srgbClr val="FFFFFF"/>
      </a:lt1>
      <a:dk2>
        <a:srgbClr val="012838"/>
      </a:dk2>
      <a:lt2>
        <a:srgbClr val="F5F5F5"/>
      </a:lt2>
      <a:accent1>
        <a:srgbClr val="DBBFBC"/>
      </a:accent1>
      <a:accent2>
        <a:srgbClr val="C08D8C"/>
      </a:accent2>
      <a:accent3>
        <a:srgbClr val="A66164"/>
      </a:accent3>
      <a:accent4>
        <a:srgbClr val="8D3B44"/>
      </a:accent4>
      <a:accent5>
        <a:srgbClr val="772432"/>
      </a:accent5>
      <a:accent6>
        <a:srgbClr val="5C1F28"/>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5391D253-BB61-4BFB-AAED-F6DC4C50FA19}"/>
    </a:ext>
  </a:extLst>
</a:theme>
</file>

<file path=ppt/theme/theme4.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F5DE56E3-90FA-43AB-A2CC-A86045F004DD}"/>
    </a:ext>
  </a:extLst>
</a:theme>
</file>

<file path=ppt/theme/theme5.xml><?xml version="1.0" encoding="utf-8"?>
<a:theme xmlns:a="http://schemas.openxmlformats.org/drawingml/2006/main" name="1_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T Training slides module template.pptx" id="{34A429B8-D43F-4771-AE84-B01FFCFBDBC8}" vid="{35F897F5-8D08-4843-AE4C-F217B9DC9DE1}"/>
    </a:ext>
  </a:extLst>
</a:theme>
</file>

<file path=ppt/theme/theme6.xml><?xml version="1.0" encoding="utf-8"?>
<a:theme xmlns:a="http://schemas.openxmlformats.org/drawingml/2006/main" name="3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7.xml><?xml version="1.0" encoding="utf-8"?>
<a:theme xmlns:a="http://schemas.openxmlformats.org/drawingml/2006/main" name="4_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8.xml><?xml version="1.0" encoding="utf-8"?>
<a:theme xmlns:a="http://schemas.openxmlformats.org/drawingml/2006/main" name="TI Corporate: 4x3 – Title &amp; Content">
  <a:themeElements>
    <a:clrScheme name="Custom 8">
      <a:dk1>
        <a:srgbClr val="132E3E"/>
      </a:dk1>
      <a:lt1>
        <a:srgbClr val="FFFFFF"/>
      </a:lt1>
      <a:dk2>
        <a:srgbClr val="000000"/>
      </a:dk2>
      <a:lt2>
        <a:srgbClr val="C8C8C8"/>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fontScheme name="Convention_2011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vention_2011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vention_2011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vention_2011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vention_2011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vention_2011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vention_2011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vention_2011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vention_2011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vention_2011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vention_2011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vention_2011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vention_2011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vention_2011_Template 13">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Convention_2011_Template 14">
        <a:dk1>
          <a:srgbClr val="000000"/>
        </a:dk1>
        <a:lt1>
          <a:srgbClr val="FFFFFF"/>
        </a:lt1>
        <a:dk2>
          <a:srgbClr val="000000"/>
        </a:dk2>
        <a:lt2>
          <a:srgbClr val="808080"/>
        </a:lt2>
        <a:accent1>
          <a:srgbClr val="294364"/>
        </a:accent1>
        <a:accent2>
          <a:srgbClr val="652936"/>
        </a:accent2>
        <a:accent3>
          <a:srgbClr val="FFFFFF"/>
        </a:accent3>
        <a:accent4>
          <a:srgbClr val="000000"/>
        </a:accent4>
        <a:accent5>
          <a:srgbClr val="ACB0B8"/>
        </a:accent5>
        <a:accent6>
          <a:srgbClr val="5B2430"/>
        </a:accent6>
        <a:hlink>
          <a:srgbClr val="777777"/>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Toastmasters Theme Light Mode">
  <a:themeElements>
    <a:clrScheme name="Toastmasters Theme Light Mode">
      <a:dk1>
        <a:srgbClr val="333333"/>
      </a:dk1>
      <a:lt1>
        <a:srgbClr val="F5F5F5"/>
      </a:lt1>
      <a:dk2>
        <a:srgbClr val="A7A7A7"/>
      </a:dk2>
      <a:lt2>
        <a:srgbClr val="535353"/>
      </a:lt2>
      <a:accent1>
        <a:srgbClr val="B3C3D3"/>
      </a:accent1>
      <a:accent2>
        <a:srgbClr val="7B98B2"/>
      </a:accent2>
      <a:accent3>
        <a:srgbClr val="497593"/>
      </a:accent3>
      <a:accent4>
        <a:srgbClr val="0B5879"/>
      </a:accent4>
      <a:accent5>
        <a:srgbClr val="004061"/>
      </a:accent5>
      <a:accent6>
        <a:srgbClr val="004165"/>
      </a:accent6>
      <a:hlink>
        <a:srgbClr val="0000FF"/>
      </a:hlink>
      <a:folHlink>
        <a:srgbClr val="FF00FF"/>
      </a:folHlink>
    </a:clrScheme>
    <a:fontScheme name="Toastmasters Theme Light Mode">
      <a:majorFont>
        <a:latin typeface="Calibri"/>
        <a:ea typeface="Calibri"/>
        <a:cs typeface="Calibri"/>
      </a:majorFont>
      <a:minorFont>
        <a:latin typeface="Helvetica"/>
        <a:ea typeface="Helvetica"/>
        <a:cs typeface="Helvetica"/>
      </a:minorFont>
    </a:fontScheme>
    <a:fmtScheme name="Toastmasters Theme Light Mo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F5F5"/>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33333"/>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c6a0a72-e6e7-4f8b-a353-b7c727c5dcd0">
      <Terms xmlns="http://schemas.microsoft.com/office/infopath/2007/PartnerControls"/>
    </lcf76f155ced4ddcb4097134ff3c332f>
    <TaxCatchAll xmlns="e10df609-bac7-454a-91f6-876e95fb37e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B954E34E4EDFD49BC6F6961AA98779E" ma:contentTypeVersion="19" ma:contentTypeDescription="Create a new document." ma:contentTypeScope="" ma:versionID="2340e7f8e18399353bec2bc5a57de6f6">
  <xsd:schema xmlns:xsd="http://www.w3.org/2001/XMLSchema" xmlns:xs="http://www.w3.org/2001/XMLSchema" xmlns:p="http://schemas.microsoft.com/office/2006/metadata/properties" xmlns:ns2="8c6a0a72-e6e7-4f8b-a353-b7c727c5dcd0" xmlns:ns3="e10df609-bac7-454a-91f6-876e95fb37e2" targetNamespace="http://schemas.microsoft.com/office/2006/metadata/properties" ma:root="true" ma:fieldsID="50c0278a86ec1f06b076cfbaf16f9263" ns2:_="" ns3:_="">
    <xsd:import namespace="8c6a0a72-e6e7-4f8b-a353-b7c727c5dcd0"/>
    <xsd:import namespace="e10df609-bac7-454a-91f6-876e95fb37e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6a0a72-e6e7-4f8b-a353-b7c727c5dc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23c1ae6-fb4c-46f0-9f45-decf50a5309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0df609-bac7-454a-91f6-876e95fb37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9cbc33-60f0-4914-be84-6e7f2ea762b2}" ma:internalName="TaxCatchAll" ma:showField="CatchAllData" ma:web="e10df609-bac7-454a-91f6-876e95fb37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1C1E56-46B3-457B-9924-73719338C4B3}">
  <ds:schemaRefs>
    <ds:schemaRef ds:uri="http://schemas.microsoft.com/office/2006/documentManagement/types"/>
    <ds:schemaRef ds:uri="http://purl.org/dc/elements/1.1/"/>
    <ds:schemaRef ds:uri="http://purl.org/dc/terms/"/>
    <ds:schemaRef ds:uri="http://purl.org/dc/dcmitype/"/>
    <ds:schemaRef ds:uri="b1887aa4-2e30-4916-87eb-fe297e40e717"/>
    <ds:schemaRef ds:uri="http://schemas.openxmlformats.org/package/2006/metadata/core-properties"/>
    <ds:schemaRef ds:uri="http://www.w3.org/XML/1998/namespace"/>
    <ds:schemaRef ds:uri="http://schemas.microsoft.com/sharepoint/v3"/>
    <ds:schemaRef ds:uri="http://schemas.microsoft.com/office/infopath/2007/PartnerControls"/>
    <ds:schemaRef ds:uri="9c93c90d-a6f4-4187-b649-c8cb3e3ea158"/>
    <ds:schemaRef ds:uri="http://schemas.microsoft.com/office/2006/metadata/properties"/>
    <ds:schemaRef ds:uri="8c6a0a72-e6e7-4f8b-a353-b7c727c5dcd0"/>
    <ds:schemaRef ds:uri="e10df609-bac7-454a-91f6-876e95fb37e2"/>
  </ds:schemaRefs>
</ds:datastoreItem>
</file>

<file path=customXml/itemProps2.xml><?xml version="1.0" encoding="utf-8"?>
<ds:datastoreItem xmlns:ds="http://schemas.openxmlformats.org/officeDocument/2006/customXml" ds:itemID="{1B988AB6-9443-49C8-9FFF-27B1A6741CFB}">
  <ds:schemaRefs>
    <ds:schemaRef ds:uri="http://schemas.microsoft.com/sharepoint/v3/contenttype/forms"/>
  </ds:schemaRefs>
</ds:datastoreItem>
</file>

<file path=customXml/itemProps3.xml><?xml version="1.0" encoding="utf-8"?>
<ds:datastoreItem xmlns:ds="http://schemas.openxmlformats.org/officeDocument/2006/customXml" ds:itemID="{961659F8-D9A9-47CE-8DD3-C6D2586631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6a0a72-e6e7-4f8b-a353-b7c727c5dcd0"/>
    <ds:schemaRef ds:uri="e10df609-bac7-454a-91f6-876e95fb37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aaabebbc-32e8-4c57-b28e-216d48780fca}" enabled="0" method="" siteId="{aaabebbc-32e8-4c57-b28e-216d48780fca}" removed="1"/>
</clbl:labelList>
</file>

<file path=docProps/app.xml><?xml version="1.0" encoding="utf-8"?>
<Properties xmlns="http://schemas.openxmlformats.org/officeDocument/2006/extended-properties" xmlns:vt="http://schemas.openxmlformats.org/officeDocument/2006/docPropsVTypes">
  <Template>COT Training slides module template (1)</Template>
  <TotalTime>47</TotalTime>
  <Words>3585</Words>
  <Application>Microsoft Office PowerPoint</Application>
  <PresentationFormat>Widescreen</PresentationFormat>
  <Paragraphs>397</Paragraphs>
  <Slides>25</Slides>
  <Notes>25</Notes>
  <HiddenSlides>1</HiddenSlides>
  <MMClips>0</MMClips>
  <ScaleCrop>false</ScaleCrop>
  <HeadingPairs>
    <vt:vector size="6" baseType="variant">
      <vt:variant>
        <vt:lpstr>Fonts Used</vt:lpstr>
      </vt:variant>
      <vt:variant>
        <vt:i4>6</vt:i4>
      </vt:variant>
      <vt:variant>
        <vt:lpstr>Theme</vt:lpstr>
      </vt:variant>
      <vt:variant>
        <vt:i4>9</vt:i4>
      </vt:variant>
      <vt:variant>
        <vt:lpstr>Slide Titles</vt:lpstr>
      </vt:variant>
      <vt:variant>
        <vt:i4>25</vt:i4>
      </vt:variant>
    </vt:vector>
  </HeadingPairs>
  <TitlesOfParts>
    <vt:vector size="40" baseType="lpstr">
      <vt:lpstr>Arial Unicode MS</vt:lpstr>
      <vt:lpstr>Arial Black</vt:lpstr>
      <vt:lpstr>ArialUnicodeMS</vt:lpstr>
      <vt:lpstr>Helvetica</vt:lpstr>
      <vt:lpstr>Myriad Pro</vt:lpstr>
      <vt:lpstr>Myriad Pro Light</vt:lpstr>
      <vt:lpstr>2_Toastmasters Theme Dark Mode</vt:lpstr>
      <vt:lpstr>Toastmasters Theme Light Mode</vt:lpstr>
      <vt:lpstr>1_Toastmasters Theme Dark Mode</vt:lpstr>
      <vt:lpstr>Toastmasters Theme Dark Mode</vt:lpstr>
      <vt:lpstr>1_Toastmasters Theme Light Mode</vt:lpstr>
      <vt:lpstr>3_Toastmasters Theme Dark Mode</vt:lpstr>
      <vt:lpstr>4_Toastmasters Theme Dark Mode</vt:lpstr>
      <vt:lpstr>TI Corporate: 4x3 – Title &amp; Content</vt:lpstr>
      <vt:lpstr>2_Toastmasters Theme Light Mode</vt:lpstr>
      <vt:lpstr>Facilitator Instructions (not for presentation)</vt:lpstr>
      <vt:lpstr>Secretary  Club Officer Training (COT)</vt:lpstr>
      <vt:lpstr>Agenda</vt:lpstr>
      <vt:lpstr>PowerPoint Presentation</vt:lpstr>
      <vt:lpstr>Club Success Cycle</vt:lpstr>
      <vt:lpstr>Club Success Cycle – Secretary </vt:lpstr>
      <vt:lpstr>Secretary Transferable Skills</vt:lpstr>
      <vt:lpstr>Secretary Role &amp; Responsibilities </vt:lpstr>
      <vt:lpstr>You Make a Difference </vt:lpstr>
      <vt:lpstr>PowerPoint Presentation</vt:lpstr>
      <vt:lpstr>Secretary Responsibilities</vt:lpstr>
      <vt:lpstr>Secretary Responsibilities</vt:lpstr>
      <vt:lpstr>Executive Committee Meetings</vt:lpstr>
      <vt:lpstr>Official Club Records to File/Archive</vt:lpstr>
      <vt:lpstr>Other Documents to File/Archive</vt:lpstr>
      <vt:lpstr>Other Documents to File/Archive</vt:lpstr>
      <vt:lpstr>Best Practices</vt:lpstr>
      <vt:lpstr>PowerPoint Presentation</vt:lpstr>
      <vt:lpstr>Useful Resources</vt:lpstr>
      <vt:lpstr>PowerPoint Presentation</vt:lpstr>
      <vt:lpstr>PowerPoint Presentation</vt:lpstr>
      <vt:lpstr>PowerPoint Presentation</vt:lpstr>
      <vt:lpstr>Questions &amp;  Answers</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Elizabeth Jordan</dc:creator>
  <cp:lastModifiedBy>Sierra Gonzales</cp:lastModifiedBy>
  <cp:revision>276</cp:revision>
  <dcterms:created xsi:type="dcterms:W3CDTF">2025-04-18T19:37:47Z</dcterms:created>
  <dcterms:modified xsi:type="dcterms:W3CDTF">2026-06-26T16:19:51Z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0x010100CB954E34E4EDFD49BC6F6961AA98779E</vt:lpwstr>
  </property>
</Properties>
</file>