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5"/>
  </p:notes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A29"/>
    <a:srgbClr val="E6E7E8"/>
    <a:srgbClr val="EBEBEB"/>
    <a:srgbClr val="0B5879"/>
    <a:srgbClr val="497593"/>
    <a:srgbClr val="7B98B2"/>
    <a:srgbClr val="B3C3D3"/>
    <a:srgbClr val="004165"/>
    <a:srgbClr val="772432"/>
    <a:srgbClr val="FEE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/>
    <p:restoredTop sz="94218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Class Club Coach</a:t>
            </a: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5105C850-BF32-F94D-9C5A-529DBA64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394" y="6453499"/>
            <a:ext cx="659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itchFamily="2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/>
              <a:t>218FCD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the club how to plan and produce club meetings.</a:t>
            </a:r>
          </a:p>
          <a:p>
            <a:r>
              <a:rPr lang="en-US" dirty="0"/>
              <a:t>Ensure the Vice President Education reviews the </a:t>
            </a:r>
            <a:br>
              <a:rPr lang="en-US" dirty="0"/>
            </a:br>
            <a:r>
              <a:rPr lang="en-US" dirty="0"/>
              <a:t>“Club Leadership Handbook”.</a:t>
            </a:r>
          </a:p>
          <a:p>
            <a:r>
              <a:rPr lang="en-US" dirty="0"/>
              <a:t>Show club leaders how to find and use other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6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Quality Clubs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clubs have a member focus perspective.</a:t>
            </a:r>
          </a:p>
          <a:p>
            <a:r>
              <a:rPr lang="en-US" dirty="0"/>
              <a:t>The club’s criteria for service reflect quality and reliability.</a:t>
            </a:r>
          </a:p>
          <a:p>
            <a:r>
              <a:rPr lang="en-US" dirty="0"/>
              <a:t>Recommend displaying the “Moments of Truth Club Quality </a:t>
            </a:r>
            <a:br>
              <a:rPr lang="en-US" dirty="0"/>
            </a:br>
            <a:r>
              <a:rPr lang="en-US" dirty="0"/>
              <a:t>Standards Evaluation”.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20 members to support a club.</a:t>
            </a:r>
          </a:p>
          <a:p>
            <a:r>
              <a:rPr lang="en-US" dirty="0"/>
              <a:t>Combat attrition with a membership-building culture.</a:t>
            </a:r>
          </a:p>
          <a:p>
            <a:r>
              <a:rPr lang="en-US" dirty="0"/>
              <a:t>Run club membership contests.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Toastmasters Membership Contests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Individual Member Program</a:t>
            </a:r>
          </a:p>
          <a:p>
            <a:r>
              <a:rPr lang="en-US" dirty="0"/>
              <a:t>Talk Up Toastmasters</a:t>
            </a:r>
          </a:p>
          <a:p>
            <a:r>
              <a:rPr lang="en-US" dirty="0"/>
              <a:t>Smedley Award</a:t>
            </a:r>
          </a:p>
          <a:p>
            <a:r>
              <a:rPr lang="en-US" dirty="0"/>
              <a:t>Beat the 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Retaining members provides continuity and assures a strong leadership base.</a:t>
            </a:r>
          </a:p>
          <a:p>
            <a:r>
              <a:rPr lang="en-US" dirty="0"/>
              <a:t>Every member is responsible for keeping all other members satisfied </a:t>
            </a:r>
            <a:br>
              <a:rPr lang="en-US" dirty="0"/>
            </a:br>
            <a:r>
              <a:rPr lang="en-US" dirty="0"/>
              <a:t>and involved in the club.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member progress charts at every meeting.</a:t>
            </a:r>
          </a:p>
          <a:p>
            <a:r>
              <a:rPr lang="en-US" dirty="0"/>
              <a:t>Formally recognize members achieving any education award.</a:t>
            </a:r>
          </a:p>
          <a:p>
            <a:r>
              <a:rPr lang="en-US" dirty="0"/>
              <a:t>Mention achievements in club newsletters, on social media, and on </a:t>
            </a:r>
            <a:br>
              <a:rPr lang="en-US" dirty="0"/>
            </a:br>
            <a:r>
              <a:rPr lang="en-US" dirty="0"/>
              <a:t>the club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0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 the importance of recognizing members.</a:t>
            </a:r>
          </a:p>
          <a:p>
            <a:r>
              <a:rPr lang="en-US" dirty="0"/>
              <a:t>Encourage corporate clubs to use the company email, intranet, and newsletter to recognize members.</a:t>
            </a:r>
          </a:p>
          <a:p>
            <a:r>
              <a:rPr lang="en-US" dirty="0"/>
              <a:t>Publicize the club’s achievement in the Distinguished Club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vision is what members want their club to become.</a:t>
            </a:r>
          </a:p>
          <a:p>
            <a:r>
              <a:rPr lang="en-US" dirty="0"/>
              <a:t>Help members develop a vision for the club.</a:t>
            </a:r>
          </a:p>
          <a:p>
            <a:r>
              <a:rPr lang="en-US" dirty="0"/>
              <a:t>Get their agreement to fulfill the club mission.</a:t>
            </a:r>
          </a:p>
          <a:p>
            <a:r>
              <a:rPr lang="en-US" dirty="0"/>
              <a:t>Guide the club to set specific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5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Club mission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We provide a supportive and positive learning experience in which members are empowered to develop communication and leadership skills, resulting in greater self-confidence and personal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Teach the club how to use the </a:t>
            </a:r>
            <a:r>
              <a:rPr lang="en-US" i="1" dirty="0"/>
              <a:t>Distinguished Club Program and </a:t>
            </a:r>
            <a:br>
              <a:rPr lang="en-US" i="1" dirty="0"/>
            </a:br>
            <a:r>
              <a:rPr lang="en-US" i="1" dirty="0"/>
              <a:t>Club Success Plan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coach qualifications.</a:t>
            </a:r>
          </a:p>
          <a:p>
            <a:r>
              <a:rPr lang="en-US" dirty="0"/>
              <a:t>Why a club coach is needed.</a:t>
            </a:r>
          </a:p>
          <a:p>
            <a:r>
              <a:rPr lang="en-US" dirty="0"/>
              <a:t>How to be an effective club coach.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Club Success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determine how the club will meet the 10 DCP goals.</a:t>
            </a:r>
          </a:p>
          <a:p>
            <a:r>
              <a:rPr lang="en-US" dirty="0"/>
              <a:t>Allows the club to establish additional goals.</a:t>
            </a:r>
          </a:p>
          <a:p>
            <a:r>
              <a:rPr lang="en-US" dirty="0"/>
              <a:t>Outlines strategies for achieving goals.</a:t>
            </a:r>
          </a:p>
          <a:p>
            <a:r>
              <a:rPr lang="en-US" dirty="0"/>
              <a:t>Identifies resources to accomplish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 coach to receive credit, the following requirements must be met by June 30:</a:t>
            </a:r>
          </a:p>
          <a:p>
            <a:r>
              <a:rPr lang="en-US" dirty="0"/>
              <a:t>Club is Distinguished or better.</a:t>
            </a:r>
          </a:p>
          <a:p>
            <a:r>
              <a:rPr lang="en-US" dirty="0"/>
              <a:t>Six-month minimum term of service as club coach.</a:t>
            </a:r>
          </a:p>
          <a:p>
            <a:r>
              <a:rPr lang="en-US"/>
              <a:t>Reporting requirement in the course of fulfilling club coach duties.</a:t>
            </a:r>
            <a:endParaRPr lang="en-US" dirty="0"/>
          </a:p>
          <a:p>
            <a:r>
              <a:rPr lang="en-US" dirty="0"/>
              <a:t>Written confirmation of completion.</a:t>
            </a:r>
          </a:p>
          <a:p>
            <a:r>
              <a:rPr lang="en-US" dirty="0"/>
              <a:t>District leader credit awarded if club additionally has a minimum of 20 paid members.</a:t>
            </a:r>
          </a:p>
        </p:txBody>
      </p:sp>
    </p:spTree>
    <p:extLst>
      <p:ext uri="{BB962C8B-B14F-4D97-AF65-F5344CB8AC3E}">
        <p14:creationId xmlns:p14="http://schemas.microsoft.com/office/powerpoint/2010/main" val="99692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Closing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eb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-Question?</a:t>
            </a:r>
          </a:p>
          <a:p>
            <a:pPr marL="0" indent="0">
              <a:buFont typeface="Web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-Comments?</a:t>
            </a:r>
          </a:p>
          <a:p>
            <a:pPr marL="0" indent="0">
              <a:buFont typeface="Web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-Concerns?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Builds a rapport.</a:t>
            </a:r>
          </a:p>
          <a:p>
            <a:r>
              <a:rPr lang="en-US" dirty="0"/>
              <a:t>Observes and analyzes the club environment.</a:t>
            </a:r>
          </a:p>
          <a:p>
            <a:r>
              <a:rPr lang="en-US" dirty="0"/>
              <a:t>Helps the club develop goals.</a:t>
            </a:r>
          </a:p>
          <a:p>
            <a:r>
              <a:rPr lang="en-US" dirty="0"/>
              <a:t>Enables the club to achieve goals.</a:t>
            </a:r>
          </a:p>
          <a:p>
            <a:r>
              <a:rPr lang="en-US" dirty="0"/>
              <a:t>Instills enthusiasm, fidelity, and a sense of responsibility.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team-building skills.</a:t>
            </a:r>
          </a:p>
          <a:p>
            <a:r>
              <a:rPr lang="en-US" dirty="0"/>
              <a:t>Expand leadership experience.</a:t>
            </a:r>
          </a:p>
          <a:p>
            <a:r>
              <a:rPr lang="en-US" dirty="0"/>
              <a:t>Increase proficiency as a facilitator and negotiator.</a:t>
            </a:r>
          </a:p>
          <a:p>
            <a:r>
              <a:rPr lang="en-US" dirty="0"/>
              <a:t>Develop diplomacy skills.</a:t>
            </a:r>
          </a:p>
          <a:p>
            <a:r>
              <a:rPr lang="en-US" dirty="0"/>
              <a:t>Share expertise.</a:t>
            </a:r>
          </a:p>
          <a:p>
            <a:r>
              <a:rPr lang="en-US" dirty="0"/>
              <a:t>Invest in the future of Toastmasters.</a:t>
            </a:r>
          </a:p>
          <a:p>
            <a:r>
              <a:rPr lang="en-US" dirty="0"/>
              <a:t>Earn credit toward the Distinguished Toastmaster award.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Coach </a:t>
            </a:r>
            <a:r>
              <a:rPr lang="en-US" dirty="0"/>
              <a:t>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Toastmaster who is not a member of the struggling club </a:t>
            </a:r>
            <a:br>
              <a:rPr lang="en-US" dirty="0"/>
            </a:br>
            <a:r>
              <a:rPr lang="en-US" dirty="0"/>
              <a:t>upon appointment and has not been a member of the club in the past six months.</a:t>
            </a:r>
          </a:p>
          <a:p>
            <a:r>
              <a:rPr lang="en-US" dirty="0"/>
              <a:t>A Toastmaster who has had active membership for a minimum of one year and has served as a club officer for one annual term or two semiannual terms.</a:t>
            </a:r>
          </a:p>
          <a:p>
            <a:r>
              <a:rPr lang="en-US" dirty="0"/>
              <a:t>Has completed a minimum of Level 2 in a path, an Advanced Communicator Bronze, or an Advanced Leader Bronze.</a:t>
            </a:r>
          </a:p>
          <a:p>
            <a:r>
              <a:rPr lang="en-US" dirty="0"/>
              <a:t>Has completed the Club Coach Training module.</a:t>
            </a:r>
          </a:p>
          <a:p>
            <a:r>
              <a:rPr lang="en-US" dirty="0"/>
              <a:t>Not currently coaching any other club.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Qualifications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914067" cy="4358244"/>
          </a:xfrm>
        </p:spPr>
        <p:txBody>
          <a:bodyPr/>
          <a:lstStyle/>
          <a:p>
            <a:r>
              <a:rPr lang="en-US" dirty="0"/>
              <a:t>Club must have between three and 12 active members in good standing.</a:t>
            </a:r>
          </a:p>
          <a:p>
            <a:r>
              <a:rPr lang="en-US" dirty="0"/>
              <a:t>Coach is not and has not been a member of the club in the past </a:t>
            </a:r>
            <a:br>
              <a:rPr lang="en-US" dirty="0"/>
            </a:br>
            <a:r>
              <a:rPr lang="en-US" dirty="0"/>
              <a:t>six months.</a:t>
            </a:r>
          </a:p>
          <a:p>
            <a:r>
              <a:rPr lang="en-US" dirty="0"/>
              <a:t>The club officers have completed the Club Coach Training module.</a:t>
            </a:r>
          </a:p>
          <a:p>
            <a:r>
              <a:rPr lang="en-US" dirty="0"/>
              <a:t>Club is not currently suspended.</a:t>
            </a:r>
          </a:p>
        </p:txBody>
      </p:sp>
    </p:spTree>
    <p:extLst>
      <p:ext uri="{BB962C8B-B14F-4D97-AF65-F5344CB8AC3E}">
        <p14:creationId xmlns:p14="http://schemas.microsoft.com/office/powerpoint/2010/main" val="24972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club dynamics.</a:t>
            </a:r>
          </a:p>
          <a:p>
            <a:r>
              <a:rPr lang="en-US" dirty="0"/>
              <a:t>Develop a personal rapport with members.</a:t>
            </a:r>
          </a:p>
          <a:p>
            <a:r>
              <a:rPr lang="en-US" dirty="0"/>
              <a:t>Gain their trust and respect.</a:t>
            </a:r>
          </a:p>
          <a:p>
            <a:r>
              <a:rPr lang="en-US" dirty="0"/>
              <a:t>Use the Club Coach Troubleshooting Guide.</a:t>
            </a:r>
          </a:p>
          <a:p>
            <a:r>
              <a:rPr lang="en-US" dirty="0"/>
              <a:t>Meet with the Club President and District Director to review and sign the Club Coach Agreement.</a:t>
            </a:r>
          </a:p>
          <a:p>
            <a:r>
              <a:rPr lang="en-US" dirty="0"/>
              <a:t>Complete and submit the Club Coach Preliminary Report within 30 days of appointment.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2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 a sense of ownership.</a:t>
            </a:r>
          </a:p>
          <a:p>
            <a:r>
              <a:rPr lang="en-US" dirty="0"/>
              <a:t>Emphasize teamwork.</a:t>
            </a:r>
          </a:p>
          <a:p>
            <a:r>
              <a:rPr lang="en-US" dirty="0"/>
              <a:t>Let them know that you are there to help them.</a:t>
            </a:r>
          </a:p>
          <a:p>
            <a:r>
              <a:rPr lang="en-US" dirty="0"/>
              <a:t>Encourage clubs to use other clubs as models.</a:t>
            </a:r>
          </a:p>
          <a:p>
            <a:r>
              <a:rPr lang="en-US" dirty="0"/>
              <a:t>Support the addition of their own unique 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Status 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club conduct Moments of Truth.</a:t>
            </a:r>
          </a:p>
          <a:p>
            <a:r>
              <a:rPr lang="en-US" dirty="0"/>
              <a:t>Help identify the club's strengths and challenges.</a:t>
            </a:r>
          </a:p>
          <a:p>
            <a:r>
              <a:rPr lang="en-US" dirty="0"/>
              <a:t>Facilitate a discussion of the strengths and challenges.</a:t>
            </a:r>
          </a:p>
          <a:p>
            <a:r>
              <a:rPr lang="en-US" dirty="0"/>
              <a:t>Complete the Club Coach Progress Report 60 days after appointment and every 60 days until your assignment has concluded.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225</TotalTime>
  <Words>816</Words>
  <Application>Microsoft Macintosh PowerPoint</Application>
  <PresentationFormat>Widescreen</PresentationFormat>
  <Paragraphs>104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Myriad Pro</vt:lpstr>
      <vt:lpstr>Myriad Pro Light</vt:lpstr>
      <vt:lpstr>Webdings</vt:lpstr>
      <vt:lpstr>Toastmasters Theme Light Mode</vt:lpstr>
      <vt:lpstr>Toastmasters Theme Dark Mode</vt:lpstr>
      <vt:lpstr>The First Class Club Coach</vt:lpstr>
      <vt:lpstr>Introduction</vt:lpstr>
      <vt:lpstr>A Club Coach</vt:lpstr>
      <vt:lpstr>Your Opportunity To</vt:lpstr>
      <vt:lpstr>Club Coach Qualifications</vt:lpstr>
      <vt:lpstr>Club Qualifications</vt:lpstr>
      <vt:lpstr>Making the Club Connection</vt:lpstr>
      <vt:lpstr>Making the Club Connection</vt:lpstr>
      <vt:lpstr>Status Check</vt:lpstr>
      <vt:lpstr>Club Meetings</vt:lpstr>
      <vt:lpstr>Quality Clubs</vt:lpstr>
      <vt:lpstr>Membership</vt:lpstr>
      <vt:lpstr>Toastmasters Membership Contests</vt:lpstr>
      <vt:lpstr>Membership</vt:lpstr>
      <vt:lpstr>Recognize Achievement</vt:lpstr>
      <vt:lpstr>Recognize Achievement</vt:lpstr>
      <vt:lpstr>Looking to the Future</vt:lpstr>
      <vt:lpstr>Looking to the Future</vt:lpstr>
      <vt:lpstr>Looking to the Future</vt:lpstr>
      <vt:lpstr>The Club Success Plan</vt:lpstr>
      <vt:lpstr>Credit Requirements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Class Club Coach</dc:title>
  <dc:creator>Robert Ingram</dc:creator>
  <cp:lastModifiedBy>Rob Ingram</cp:lastModifiedBy>
  <cp:revision>9</cp:revision>
  <dcterms:created xsi:type="dcterms:W3CDTF">2020-10-14T20:37:45Z</dcterms:created>
  <dcterms:modified xsi:type="dcterms:W3CDTF">2024-11-13T17:23:46Z</dcterms:modified>
</cp:coreProperties>
</file>