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5.xml" ContentType="application/vnd.openxmlformats-officedocument.presentationml.tags+xml"/>
  <Override PartName="/ppt/notesSlides/notesSlide1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2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3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5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6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7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26"/>
  </p:notesMasterIdLst>
  <p:handoutMasterIdLst>
    <p:handoutMasterId r:id="rId27"/>
  </p:handoutMasterIdLst>
  <p:sldIdLst>
    <p:sldId id="1040" r:id="rId5"/>
    <p:sldId id="1064" r:id="rId6"/>
    <p:sldId id="780" r:id="rId7"/>
    <p:sldId id="1170" r:id="rId8"/>
    <p:sldId id="1168" r:id="rId9"/>
    <p:sldId id="1153" r:id="rId10"/>
    <p:sldId id="1154" r:id="rId11"/>
    <p:sldId id="1163" r:id="rId12"/>
    <p:sldId id="1156" r:id="rId13"/>
    <p:sldId id="1176" r:id="rId14"/>
    <p:sldId id="1157" r:id="rId15"/>
    <p:sldId id="1167" r:id="rId16"/>
    <p:sldId id="1177" r:id="rId17"/>
    <p:sldId id="1113" r:id="rId18"/>
    <p:sldId id="1146" r:id="rId19"/>
    <p:sldId id="1136" r:id="rId20"/>
    <p:sldId id="1101" r:id="rId21"/>
    <p:sldId id="1178" r:id="rId22"/>
    <p:sldId id="1122" r:id="rId23"/>
    <p:sldId id="886" r:id="rId24"/>
    <p:sldId id="1038" r:id="rId25"/>
  </p:sldIdLst>
  <p:sldSz cx="12192000" cy="6858000"/>
  <p:notesSz cx="6950075" cy="9236075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039D815-ED35-4CC7-BF67-F7049279B7D5}">
          <p14:sldIdLst/>
        </p14:section>
        <p14:section name="Default Section" id="{35CE41AB-4624-4A72-AB7C-9EC4CE02F249}">
          <p14:sldIdLst>
            <p14:sldId id="1040"/>
            <p14:sldId id="1064"/>
            <p14:sldId id="780"/>
            <p14:sldId id="1170"/>
            <p14:sldId id="1168"/>
            <p14:sldId id="1153"/>
            <p14:sldId id="1154"/>
            <p14:sldId id="1163"/>
            <p14:sldId id="1156"/>
            <p14:sldId id="1176"/>
            <p14:sldId id="1157"/>
            <p14:sldId id="1167"/>
            <p14:sldId id="1177"/>
            <p14:sldId id="1113"/>
            <p14:sldId id="1146"/>
            <p14:sldId id="1136"/>
            <p14:sldId id="1101"/>
            <p14:sldId id="1178"/>
            <p14:sldId id="1122"/>
            <p14:sldId id="886"/>
            <p14:sldId id="10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772432"/>
    <a:srgbClr val="781327"/>
    <a:srgbClr val="3B0104"/>
    <a:srgbClr val="FEEE9F"/>
    <a:srgbClr val="004164"/>
    <a:srgbClr val="00374A"/>
    <a:srgbClr val="004165"/>
    <a:srgbClr val="800000"/>
    <a:srgbClr val="A9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F9CCFD-A768-4E4A-889D-40BB7B7F9BFE}" v="1" dt="2021-11-18T23:18:13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48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a Gross" userId="7baa01dc-9261-4810-af26-e51241c6769f" providerId="ADAL" clId="{D4B5988C-F051-4467-928C-C25E27212AF8}"/>
    <pc:docChg chg="modSld modMainMaster">
      <pc:chgData name="Erica Gross" userId="7baa01dc-9261-4810-af26-e51241c6769f" providerId="ADAL" clId="{D4B5988C-F051-4467-928C-C25E27212AF8}" dt="2021-11-10T03:03:06.054" v="44" actId="2711"/>
      <pc:docMkLst>
        <pc:docMk/>
      </pc:docMkLst>
      <pc:sldChg chg="modSp mod">
        <pc:chgData name="Erica Gross" userId="7baa01dc-9261-4810-af26-e51241c6769f" providerId="ADAL" clId="{D4B5988C-F051-4467-928C-C25E27212AF8}" dt="2021-11-10T02:57:22.042" v="35" actId="20577"/>
        <pc:sldMkLst>
          <pc:docMk/>
          <pc:sldMk cId="716596642" sldId="780"/>
        </pc:sldMkLst>
        <pc:spChg chg="mod">
          <ac:chgData name="Erica Gross" userId="7baa01dc-9261-4810-af26-e51241c6769f" providerId="ADAL" clId="{D4B5988C-F051-4467-928C-C25E27212AF8}" dt="2021-11-10T02:57:22.042" v="35" actId="20577"/>
          <ac:spMkLst>
            <pc:docMk/>
            <pc:sldMk cId="716596642" sldId="780"/>
            <ac:spMk id="3" creationId="{17551956-1ADF-524A-B389-C4CD169C0250}"/>
          </ac:spMkLst>
        </pc:spChg>
      </pc:sldChg>
      <pc:sldChg chg="modSp mod">
        <pc:chgData name="Erica Gross" userId="7baa01dc-9261-4810-af26-e51241c6769f" providerId="ADAL" clId="{D4B5988C-F051-4467-928C-C25E27212AF8}" dt="2021-11-10T03:00:33.742" v="39" actId="20577"/>
        <pc:sldMkLst>
          <pc:docMk/>
          <pc:sldMk cId="3530349252" sldId="1040"/>
        </pc:sldMkLst>
        <pc:spChg chg="mod">
          <ac:chgData name="Erica Gross" userId="7baa01dc-9261-4810-af26-e51241c6769f" providerId="ADAL" clId="{D4B5988C-F051-4467-928C-C25E27212AF8}" dt="2021-11-10T02:56:10.748" v="11" actId="20577"/>
          <ac:spMkLst>
            <pc:docMk/>
            <pc:sldMk cId="3530349252" sldId="1040"/>
            <ac:spMk id="2" creationId="{AB9D3A2F-059E-483C-8910-B2E3D53CD055}"/>
          </ac:spMkLst>
        </pc:spChg>
        <pc:spChg chg="mod">
          <ac:chgData name="Erica Gross" userId="7baa01dc-9261-4810-af26-e51241c6769f" providerId="ADAL" clId="{D4B5988C-F051-4467-928C-C25E27212AF8}" dt="2021-11-10T03:00:33.742" v="39" actId="20577"/>
          <ac:spMkLst>
            <pc:docMk/>
            <pc:sldMk cId="3530349252" sldId="1040"/>
            <ac:spMk id="4" creationId="{8BC29B22-29A3-4DCF-B774-2D61B489F148}"/>
          </ac:spMkLst>
        </pc:spChg>
      </pc:sldChg>
      <pc:sldChg chg="modSp mod">
        <pc:chgData name="Erica Gross" userId="7baa01dc-9261-4810-af26-e51241c6769f" providerId="ADAL" clId="{D4B5988C-F051-4467-928C-C25E27212AF8}" dt="2021-11-10T03:00:39.920" v="43" actId="20577"/>
        <pc:sldMkLst>
          <pc:docMk/>
          <pc:sldMk cId="1761772607" sldId="1064"/>
        </pc:sldMkLst>
        <pc:spChg chg="mod">
          <ac:chgData name="Erica Gross" userId="7baa01dc-9261-4810-af26-e51241c6769f" providerId="ADAL" clId="{D4B5988C-F051-4467-928C-C25E27212AF8}" dt="2021-11-10T02:57:12.443" v="23" actId="20577"/>
          <ac:spMkLst>
            <pc:docMk/>
            <pc:sldMk cId="1761772607" sldId="1064"/>
            <ac:spMk id="2" creationId="{B9A74C03-147B-4A21-94A5-30A839EC8BC1}"/>
          </ac:spMkLst>
        </pc:spChg>
        <pc:spChg chg="mod">
          <ac:chgData name="Erica Gross" userId="7baa01dc-9261-4810-af26-e51241c6769f" providerId="ADAL" clId="{D4B5988C-F051-4467-928C-C25E27212AF8}" dt="2021-11-10T03:00:39.920" v="43" actId="20577"/>
          <ac:spMkLst>
            <pc:docMk/>
            <pc:sldMk cId="1761772607" sldId="1064"/>
            <ac:spMk id="4" creationId="{8BC29B22-29A3-4DCF-B774-2D61B489F148}"/>
          </ac:spMkLst>
        </pc:spChg>
      </pc:sldChg>
      <pc:sldMasterChg chg="modSldLayout">
        <pc:chgData name="Erica Gross" userId="7baa01dc-9261-4810-af26-e51241c6769f" providerId="ADAL" clId="{D4B5988C-F051-4467-928C-C25E27212AF8}" dt="2021-11-10T03:03:06.054" v="44" actId="2711"/>
        <pc:sldMasterMkLst>
          <pc:docMk/>
          <pc:sldMasterMk cId="2495139190" sldId="2147483746"/>
        </pc:sldMasterMkLst>
        <pc:sldLayoutChg chg="modSp mod">
          <pc:chgData name="Erica Gross" userId="7baa01dc-9261-4810-af26-e51241c6769f" providerId="ADAL" clId="{D4B5988C-F051-4467-928C-C25E27212AF8}" dt="2021-11-10T03:03:06.054" v="44" actId="2711"/>
          <pc:sldLayoutMkLst>
            <pc:docMk/>
            <pc:sldMasterMk cId="2495139190" sldId="2147483746"/>
            <pc:sldLayoutMk cId="201019208" sldId="2147483863"/>
          </pc:sldLayoutMkLst>
          <pc:spChg chg="mod">
            <ac:chgData name="Erica Gross" userId="7baa01dc-9261-4810-af26-e51241c6769f" providerId="ADAL" clId="{D4B5988C-F051-4467-928C-C25E27212AF8}" dt="2021-11-10T03:03:06.054" v="44" actId="2711"/>
            <ac:spMkLst>
              <pc:docMk/>
              <pc:sldMasterMk cId="2495139190" sldId="2147483746"/>
              <pc:sldLayoutMk cId="201019208" sldId="2147483863"/>
              <ac:spMk id="17" creationId="{43175759-C9E9-6A40-BA94-453A90075AFB}"/>
            </ac:spMkLst>
          </pc:spChg>
        </pc:sldLayoutChg>
      </pc:sldMasterChg>
    </pc:docChg>
  </pc:docChgLst>
  <pc:docChgLst>
    <pc:chgData name="Kate Rynerson" userId="a4c12e72-2606-4b60-872c-23cec70faeeb" providerId="ADAL" clId="{58251233-28B1-48E7-94B6-BEF3E0355CC4}"/>
    <pc:docChg chg="custSel modSld modMainMaster replTag delTag">
      <pc:chgData name="Kate Rynerson" userId="a4c12e72-2606-4b60-872c-23cec70faeeb" providerId="ADAL" clId="{58251233-28B1-48E7-94B6-BEF3E0355CC4}" dt="2021-11-08T22:39:48.114" v="89"/>
      <pc:docMkLst>
        <pc:docMk/>
      </pc:docMkLst>
      <pc:sldChg chg="replTag delTag">
        <pc:chgData name="Kate Rynerson" userId="a4c12e72-2606-4b60-872c-23cec70faeeb" providerId="ADAL" clId="{58251233-28B1-48E7-94B6-BEF3E0355CC4}" dt="2021-11-08T22:34:12.056" v="10"/>
        <pc:sldMkLst>
          <pc:docMk/>
          <pc:sldMk cId="599524031" sldId="295"/>
        </pc:sldMkLst>
      </pc:sldChg>
      <pc:sldChg chg="replTag delTag">
        <pc:chgData name="Kate Rynerson" userId="a4c12e72-2606-4b60-872c-23cec70faeeb" providerId="ADAL" clId="{58251233-28B1-48E7-94B6-BEF3E0355CC4}" dt="2021-11-08T22:37:33.429" v="63"/>
        <pc:sldMkLst>
          <pc:docMk/>
          <pc:sldMk cId="2850122316" sldId="1156"/>
        </pc:sldMkLst>
      </pc:sldChg>
      <pc:sldChg chg="addSp modSp mod replTag delTag">
        <pc:chgData name="Kate Rynerson" userId="a4c12e72-2606-4b60-872c-23cec70faeeb" providerId="ADAL" clId="{58251233-28B1-48E7-94B6-BEF3E0355CC4}" dt="2021-11-08T22:38:17.736" v="79" actId="207"/>
        <pc:sldMkLst>
          <pc:docMk/>
          <pc:sldMk cId="832407175" sldId="1167"/>
        </pc:sldMkLst>
        <pc:spChg chg="add mod ord">
          <ac:chgData name="Kate Rynerson" userId="a4c12e72-2606-4b60-872c-23cec70faeeb" providerId="ADAL" clId="{58251233-28B1-48E7-94B6-BEF3E0355CC4}" dt="2021-11-08T22:38:09.048" v="78" actId="13244"/>
          <ac:spMkLst>
            <pc:docMk/>
            <pc:sldMk cId="832407175" sldId="1167"/>
            <ac:spMk id="6" creationId="{02ADAC33-2469-43D5-AB09-32E65CBE5026}"/>
          </ac:spMkLst>
        </pc:spChg>
        <pc:spChg chg="mod">
          <ac:chgData name="Kate Rynerson" userId="a4c12e72-2606-4b60-872c-23cec70faeeb" providerId="ADAL" clId="{58251233-28B1-48E7-94B6-BEF3E0355CC4}" dt="2021-11-08T22:38:17.736" v="79" actId="207"/>
          <ac:spMkLst>
            <pc:docMk/>
            <pc:sldMk cId="832407175" sldId="1167"/>
            <ac:spMk id="10" creationId="{AD5A0AF7-0C97-4F3A-BE81-FB0DE1477C24}"/>
          </ac:spMkLst>
        </pc:spChg>
      </pc:sldChg>
      <pc:sldChg chg="addSp delSp modSp mod replTag delTag">
        <pc:chgData name="Kate Rynerson" userId="a4c12e72-2606-4b60-872c-23cec70faeeb" providerId="ADAL" clId="{58251233-28B1-48E7-94B6-BEF3E0355CC4}" dt="2021-11-08T22:37:56.861" v="71"/>
        <pc:sldMkLst>
          <pc:docMk/>
          <pc:sldMk cId="916373476" sldId="1168"/>
        </pc:sldMkLst>
        <pc:spChg chg="add del mod">
          <ac:chgData name="Kate Rynerson" userId="a4c12e72-2606-4b60-872c-23cec70faeeb" providerId="ADAL" clId="{58251233-28B1-48E7-94B6-BEF3E0355CC4}" dt="2021-11-08T22:35:04.109" v="18" actId="478"/>
          <ac:spMkLst>
            <pc:docMk/>
            <pc:sldMk cId="916373476" sldId="1168"/>
            <ac:spMk id="6" creationId="{4D1D10DB-2789-4EE8-88C9-12CBA4C09116}"/>
          </ac:spMkLst>
        </pc:spChg>
        <pc:spChg chg="add mod ord">
          <ac:chgData name="Kate Rynerson" userId="a4c12e72-2606-4b60-872c-23cec70faeeb" providerId="ADAL" clId="{58251233-28B1-48E7-94B6-BEF3E0355CC4}" dt="2021-11-08T22:35:09.520" v="20" actId="13244"/>
          <ac:spMkLst>
            <pc:docMk/>
            <pc:sldMk cId="916373476" sldId="1168"/>
            <ac:spMk id="7" creationId="{894B34D8-14E3-467A-A8C0-79E8F087FD49}"/>
          </ac:spMkLst>
        </pc:spChg>
        <pc:spChg chg="mod">
          <ac:chgData name="Kate Rynerson" userId="a4c12e72-2606-4b60-872c-23cec70faeeb" providerId="ADAL" clId="{58251233-28B1-48E7-94B6-BEF3E0355CC4}" dt="2021-11-08T22:35:15.363" v="21" actId="207"/>
          <ac:spMkLst>
            <pc:docMk/>
            <pc:sldMk cId="916373476" sldId="1168"/>
            <ac:spMk id="10" creationId="{AD5A0AF7-0C97-4F3A-BE81-FB0DE1477C24}"/>
          </ac:spMkLst>
        </pc:spChg>
      </pc:sldChg>
      <pc:sldChg chg="addSp delSp modSp mod replTag delTag">
        <pc:chgData name="Kate Rynerson" userId="a4c12e72-2606-4b60-872c-23cec70faeeb" providerId="ADAL" clId="{58251233-28B1-48E7-94B6-BEF3E0355CC4}" dt="2021-11-08T22:39:48.114" v="89"/>
        <pc:sldMkLst>
          <pc:docMk/>
          <pc:sldMk cId="1173056419" sldId="1176"/>
        </pc:sldMkLst>
        <pc:spChg chg="add mod">
          <ac:chgData name="Kate Rynerson" userId="a4c12e72-2606-4b60-872c-23cec70faeeb" providerId="ADAL" clId="{58251233-28B1-48E7-94B6-BEF3E0355CC4}" dt="2021-11-08T22:39:48.114" v="89"/>
          <ac:spMkLst>
            <pc:docMk/>
            <pc:sldMk cId="1173056419" sldId="1176"/>
            <ac:spMk id="5" creationId="{4BC5B002-2B1F-47C7-B900-6BD79768E0C7}"/>
          </ac:spMkLst>
        </pc:spChg>
        <pc:spChg chg="del">
          <ac:chgData name="Kate Rynerson" userId="a4c12e72-2606-4b60-872c-23cec70faeeb" providerId="ADAL" clId="{58251233-28B1-48E7-94B6-BEF3E0355CC4}" dt="2021-11-08T22:39:05.420" v="85" actId="478"/>
          <ac:spMkLst>
            <pc:docMk/>
            <pc:sldMk cId="1173056419" sldId="1176"/>
            <ac:spMk id="6" creationId="{B91BAA00-DF4D-465E-B725-8DAE8EC683E9}"/>
          </ac:spMkLst>
        </pc:spChg>
        <pc:spChg chg="add mod">
          <ac:chgData name="Kate Rynerson" userId="a4c12e72-2606-4b60-872c-23cec70faeeb" providerId="ADAL" clId="{58251233-28B1-48E7-94B6-BEF3E0355CC4}" dt="2021-11-08T22:39:48.114" v="89"/>
          <ac:spMkLst>
            <pc:docMk/>
            <pc:sldMk cId="1173056419" sldId="1176"/>
            <ac:spMk id="7" creationId="{CF5CFD5A-5938-4760-82EE-82C74E736D8D}"/>
          </ac:spMkLst>
        </pc:spChg>
        <pc:spChg chg="add mod">
          <ac:chgData name="Kate Rynerson" userId="a4c12e72-2606-4b60-872c-23cec70faeeb" providerId="ADAL" clId="{58251233-28B1-48E7-94B6-BEF3E0355CC4}" dt="2021-11-08T22:39:48.114" v="89"/>
          <ac:spMkLst>
            <pc:docMk/>
            <pc:sldMk cId="1173056419" sldId="1176"/>
            <ac:spMk id="8" creationId="{1CD29BA6-B87E-4100-B5DC-50AA1F45722E}"/>
          </ac:spMkLst>
        </pc:spChg>
        <pc:spChg chg="del">
          <ac:chgData name="Kate Rynerson" userId="a4c12e72-2606-4b60-872c-23cec70faeeb" providerId="ADAL" clId="{58251233-28B1-48E7-94B6-BEF3E0355CC4}" dt="2021-11-08T22:39:06.883" v="86" actId="478"/>
          <ac:spMkLst>
            <pc:docMk/>
            <pc:sldMk cId="1173056419" sldId="1176"/>
            <ac:spMk id="9" creationId="{B0812EA0-F4E5-4D7C-AD3E-A14DBA4CCD6B}"/>
          </ac:spMkLst>
        </pc:spChg>
      </pc:sldChg>
      <pc:sldMasterChg chg="modSldLayout">
        <pc:chgData name="Kate Rynerson" userId="a4c12e72-2606-4b60-872c-23cec70faeeb" providerId="ADAL" clId="{58251233-28B1-48E7-94B6-BEF3E0355CC4}" dt="2021-11-08T22:37:26.242" v="61" actId="2711"/>
        <pc:sldMasterMkLst>
          <pc:docMk/>
          <pc:sldMasterMk cId="2495139190" sldId="2147483746"/>
        </pc:sldMasterMkLst>
        <pc:sldLayoutChg chg="modSp mod replTag delTag">
          <pc:chgData name="Kate Rynerson" userId="a4c12e72-2606-4b60-872c-23cec70faeeb" providerId="ADAL" clId="{58251233-28B1-48E7-94B6-BEF3E0355CC4}" dt="2021-11-08T22:37:26.242" v="61" actId="2711"/>
          <pc:sldLayoutMkLst>
            <pc:docMk/>
            <pc:sldMasterMk cId="2495139190" sldId="2147483746"/>
            <pc:sldLayoutMk cId="2725855420" sldId="2147483782"/>
          </pc:sldLayoutMkLst>
          <pc:spChg chg="mod">
            <ac:chgData name="Kate Rynerson" userId="a4c12e72-2606-4b60-872c-23cec70faeeb" providerId="ADAL" clId="{58251233-28B1-48E7-94B6-BEF3E0355CC4}" dt="2021-11-08T22:37:26.242" v="61" actId="2711"/>
            <ac:spMkLst>
              <pc:docMk/>
              <pc:sldMasterMk cId="2495139190" sldId="2147483746"/>
              <pc:sldLayoutMk cId="2725855420" sldId="2147483782"/>
              <ac:spMk id="21" creationId="{B2CA6A1E-E598-4A46-9773-F74B6E8AEA37}"/>
            </ac:spMkLst>
          </pc:spChg>
        </pc:sldLayoutChg>
        <pc:sldLayoutChg chg="modSp mod replTag delTag">
          <pc:chgData name="Kate Rynerson" userId="a4c12e72-2606-4b60-872c-23cec70faeeb" providerId="ADAL" clId="{58251233-28B1-48E7-94B6-BEF3E0355CC4}" dt="2021-11-08T22:36:55.215" v="30" actId="2711"/>
          <pc:sldLayoutMkLst>
            <pc:docMk/>
            <pc:sldMasterMk cId="2495139190" sldId="2147483746"/>
            <pc:sldLayoutMk cId="1810259442" sldId="2147483784"/>
          </pc:sldLayoutMkLst>
          <pc:spChg chg="mod">
            <ac:chgData name="Kate Rynerson" userId="a4c12e72-2606-4b60-872c-23cec70faeeb" providerId="ADAL" clId="{58251233-28B1-48E7-94B6-BEF3E0355CC4}" dt="2021-11-08T22:36:55.215" v="30" actId="2711"/>
            <ac:spMkLst>
              <pc:docMk/>
              <pc:sldMasterMk cId="2495139190" sldId="2147483746"/>
              <pc:sldLayoutMk cId="1810259442" sldId="2147483784"/>
              <ac:spMk id="10" creationId="{8BE3A7AF-63E5-4040-93B3-ADFF7AC813E0}"/>
            </ac:spMkLst>
          </pc:spChg>
        </pc:sldLayoutChg>
        <pc:sldLayoutChg chg="replTag delTag">
          <pc:chgData name="Kate Rynerson" userId="a4c12e72-2606-4b60-872c-23cec70faeeb" providerId="ADAL" clId="{58251233-28B1-48E7-94B6-BEF3E0355CC4}" dt="2021-11-08T22:37:15.139" v="51"/>
          <pc:sldLayoutMkLst>
            <pc:docMk/>
            <pc:sldMasterMk cId="2495139190" sldId="2147483746"/>
            <pc:sldLayoutMk cId="1364239144" sldId="2147483810"/>
          </pc:sldLayoutMkLst>
        </pc:sldLayoutChg>
        <pc:sldLayoutChg chg="replTag delTag">
          <pc:chgData name="Kate Rynerson" userId="a4c12e72-2606-4b60-872c-23cec70faeeb" providerId="ADAL" clId="{58251233-28B1-48E7-94B6-BEF3E0355CC4}" dt="2021-11-08T22:37:02.134" v="40"/>
          <pc:sldLayoutMkLst>
            <pc:docMk/>
            <pc:sldMasterMk cId="2495139190" sldId="2147483746"/>
            <pc:sldLayoutMk cId="4278065581" sldId="2147483811"/>
          </pc:sldLayoutMkLst>
        </pc:sldLayoutChg>
        <pc:sldLayoutChg chg="modSp mod replTag delTag">
          <pc:chgData name="Kate Rynerson" userId="a4c12e72-2606-4b60-872c-23cec70faeeb" providerId="ADAL" clId="{58251233-28B1-48E7-94B6-BEF3E0355CC4}" dt="2021-11-08T22:37:20.439" v="56" actId="2711"/>
          <pc:sldLayoutMkLst>
            <pc:docMk/>
            <pc:sldMasterMk cId="2495139190" sldId="2147483746"/>
            <pc:sldLayoutMk cId="4198063245" sldId="2147483840"/>
          </pc:sldLayoutMkLst>
          <pc:spChg chg="mod">
            <ac:chgData name="Kate Rynerson" userId="a4c12e72-2606-4b60-872c-23cec70faeeb" providerId="ADAL" clId="{58251233-28B1-48E7-94B6-BEF3E0355CC4}" dt="2021-11-08T22:37:20.439" v="56" actId="2711"/>
            <ac:spMkLst>
              <pc:docMk/>
              <pc:sldMasterMk cId="2495139190" sldId="2147483746"/>
              <pc:sldLayoutMk cId="4198063245" sldId="2147483840"/>
              <ac:spMk id="21" creationId="{B2CA6A1E-E598-4A46-9773-F74B6E8AEA37}"/>
            </ac:spMkLst>
          </pc:spChg>
        </pc:sldLayoutChg>
        <pc:sldLayoutChg chg="modSp mod replTag delTag">
          <pc:chgData name="Kate Rynerson" userId="a4c12e72-2606-4b60-872c-23cec70faeeb" providerId="ADAL" clId="{58251233-28B1-48E7-94B6-BEF3E0355CC4}" dt="2021-11-08T22:37:08.782" v="45" actId="2711"/>
          <pc:sldLayoutMkLst>
            <pc:docMk/>
            <pc:sldMasterMk cId="2495139190" sldId="2147483746"/>
            <pc:sldLayoutMk cId="699961485" sldId="2147483878"/>
          </pc:sldLayoutMkLst>
          <pc:spChg chg="mod">
            <ac:chgData name="Kate Rynerson" userId="a4c12e72-2606-4b60-872c-23cec70faeeb" providerId="ADAL" clId="{58251233-28B1-48E7-94B6-BEF3E0355CC4}" dt="2021-11-08T22:37:08.782" v="45" actId="2711"/>
            <ac:spMkLst>
              <pc:docMk/>
              <pc:sldMasterMk cId="2495139190" sldId="2147483746"/>
              <pc:sldLayoutMk cId="699961485" sldId="2147483878"/>
              <ac:spMk id="10" creationId="{8BE3A7AF-63E5-4040-93B3-ADFF7AC813E0}"/>
            </ac:spMkLst>
          </pc:spChg>
        </pc:sldLayoutChg>
      </pc:sldMasterChg>
    </pc:docChg>
  </pc:docChgLst>
  <pc:docChgLst>
    <pc:chgData name="Linda Williams" userId="8738f9f3-df0e-4c79-a837-96071f218287" providerId="ADAL" clId="{38F9CCFD-A768-4E4A-889D-40BB7B7F9BFE}"/>
    <pc:docChg chg="custSel addSld delSld modSld modSection replTag delTag">
      <pc:chgData name="Linda Williams" userId="8738f9f3-df0e-4c79-a837-96071f218287" providerId="ADAL" clId="{38F9CCFD-A768-4E4A-889D-40BB7B7F9BFE}" dt="2021-11-18T23:18:27.884" v="33"/>
      <pc:docMkLst>
        <pc:docMk/>
      </pc:docMkLst>
      <pc:sldChg chg="replTag delTag">
        <pc:chgData name="Linda Williams" userId="8738f9f3-df0e-4c79-a837-96071f218287" providerId="ADAL" clId="{38F9CCFD-A768-4E4A-889D-40BB7B7F9BFE}" dt="2021-11-18T23:18:04.681" v="7"/>
        <pc:sldMkLst>
          <pc:docMk/>
          <pc:sldMk cId="716596642" sldId="780"/>
        </pc:sldMkLst>
      </pc:sldChg>
      <pc:sldChg chg="replTag delTag">
        <pc:chgData name="Linda Williams" userId="8738f9f3-df0e-4c79-a837-96071f218287" providerId="ADAL" clId="{38F9CCFD-A768-4E4A-889D-40BB7B7F9BFE}" dt="2021-11-18T23:18:03.292" v="3"/>
        <pc:sldMkLst>
          <pc:docMk/>
          <pc:sldMk cId="3530349252" sldId="1040"/>
        </pc:sldMkLst>
      </pc:sldChg>
      <pc:sldChg chg="del replTag delTag">
        <pc:chgData name="Linda Williams" userId="8738f9f3-df0e-4c79-a837-96071f218287" providerId="ADAL" clId="{38F9CCFD-A768-4E4A-889D-40BB7B7F9BFE}" dt="2021-11-18T23:18:20.799" v="24" actId="47"/>
        <pc:sldMkLst>
          <pc:docMk/>
          <pc:sldMk cId="3819379007" sldId="1173"/>
        </pc:sldMkLst>
      </pc:sldChg>
      <pc:sldChg chg="modSp add mod replTag delTag">
        <pc:chgData name="Linda Williams" userId="8738f9f3-df0e-4c79-a837-96071f218287" providerId="ADAL" clId="{38F9CCFD-A768-4E4A-889D-40BB7B7F9BFE}" dt="2021-11-18T23:18:27.884" v="33"/>
        <pc:sldMkLst>
          <pc:docMk/>
          <pc:sldMk cId="215550634" sldId="1178"/>
        </pc:sldMkLst>
        <pc:spChg chg="mod">
          <ac:chgData name="Linda Williams" userId="8738f9f3-df0e-4c79-a837-96071f218287" providerId="ADAL" clId="{38F9CCFD-A768-4E4A-889D-40BB7B7F9BFE}" dt="2021-11-18T23:18:25.689" v="31" actId="20577"/>
          <ac:spMkLst>
            <pc:docMk/>
            <pc:sldMk cId="215550634" sldId="1178"/>
            <ac:spMk id="2" creationId="{362FBE35-2CF2-CE48-9E5A-0CA49F399268}"/>
          </ac:spMkLst>
        </pc:spChg>
      </pc:sldChg>
    </pc:docChg>
  </pc:docChgLst>
  <pc:docChgLst>
    <pc:chgData name="Erica Gross" userId="7baa01dc-9261-4810-af26-e51241c6769f" providerId="ADAL" clId="{A86794B3-F870-4012-B502-6788E1548178}"/>
    <pc:docChg chg="custSel delSld modSld modMainMaster modSection">
      <pc:chgData name="Erica Gross" userId="7baa01dc-9261-4810-af26-e51241c6769f" providerId="ADAL" clId="{A86794B3-F870-4012-B502-6788E1548178}" dt="2021-11-10T02:32:04.903" v="1157" actId="2711"/>
      <pc:docMkLst>
        <pc:docMk/>
      </pc:docMkLst>
      <pc:sldChg chg="del">
        <pc:chgData name="Erica Gross" userId="7baa01dc-9261-4810-af26-e51241c6769f" providerId="ADAL" clId="{A86794B3-F870-4012-B502-6788E1548178}" dt="2021-11-10T01:20:52.206" v="1117" actId="2696"/>
        <pc:sldMkLst>
          <pc:docMk/>
          <pc:sldMk cId="1263889374" sldId="256"/>
        </pc:sldMkLst>
      </pc:sldChg>
      <pc:sldChg chg="del">
        <pc:chgData name="Erica Gross" userId="7baa01dc-9261-4810-af26-e51241c6769f" providerId="ADAL" clId="{A86794B3-F870-4012-B502-6788E1548178}" dt="2021-11-10T01:21:01.034" v="1119" actId="2696"/>
        <pc:sldMkLst>
          <pc:docMk/>
          <pc:sldMk cId="2728341026" sldId="257"/>
        </pc:sldMkLst>
      </pc:sldChg>
      <pc:sldChg chg="del">
        <pc:chgData name="Erica Gross" userId="7baa01dc-9261-4810-af26-e51241c6769f" providerId="ADAL" clId="{A86794B3-F870-4012-B502-6788E1548178}" dt="2021-11-10T01:21:04.177" v="1120" actId="2696"/>
        <pc:sldMkLst>
          <pc:docMk/>
          <pc:sldMk cId="2210619522" sldId="258"/>
        </pc:sldMkLst>
      </pc:sldChg>
      <pc:sldChg chg="del">
        <pc:chgData name="Erica Gross" userId="7baa01dc-9261-4810-af26-e51241c6769f" providerId="ADAL" clId="{A86794B3-F870-4012-B502-6788E1548178}" dt="2021-11-10T01:21:07.688" v="1121" actId="2696"/>
        <pc:sldMkLst>
          <pc:docMk/>
          <pc:sldMk cId="3474159092" sldId="259"/>
        </pc:sldMkLst>
      </pc:sldChg>
      <pc:sldChg chg="del">
        <pc:chgData name="Erica Gross" userId="7baa01dc-9261-4810-af26-e51241c6769f" providerId="ADAL" clId="{A86794B3-F870-4012-B502-6788E1548178}" dt="2021-11-10T01:23:02.882" v="1156" actId="2696"/>
        <pc:sldMkLst>
          <pc:docMk/>
          <pc:sldMk cId="3463216008" sldId="260"/>
        </pc:sldMkLst>
      </pc:sldChg>
      <pc:sldChg chg="del">
        <pc:chgData name="Erica Gross" userId="7baa01dc-9261-4810-af26-e51241c6769f" providerId="ADAL" clId="{A86794B3-F870-4012-B502-6788E1548178}" dt="2021-11-10T01:22:59.467" v="1155" actId="2696"/>
        <pc:sldMkLst>
          <pc:docMk/>
          <pc:sldMk cId="2137177466" sldId="261"/>
        </pc:sldMkLst>
      </pc:sldChg>
      <pc:sldChg chg="del">
        <pc:chgData name="Erica Gross" userId="7baa01dc-9261-4810-af26-e51241c6769f" providerId="ADAL" clId="{A86794B3-F870-4012-B502-6788E1548178}" dt="2021-11-10T01:22:55.708" v="1154" actId="2696"/>
        <pc:sldMkLst>
          <pc:docMk/>
          <pc:sldMk cId="2045208856" sldId="262"/>
        </pc:sldMkLst>
      </pc:sldChg>
      <pc:sldChg chg="del">
        <pc:chgData name="Erica Gross" userId="7baa01dc-9261-4810-af26-e51241c6769f" providerId="ADAL" clId="{A86794B3-F870-4012-B502-6788E1548178}" dt="2021-11-10T01:22:51.248" v="1153" actId="2696"/>
        <pc:sldMkLst>
          <pc:docMk/>
          <pc:sldMk cId="366574652" sldId="263"/>
        </pc:sldMkLst>
      </pc:sldChg>
      <pc:sldChg chg="del">
        <pc:chgData name="Erica Gross" userId="7baa01dc-9261-4810-af26-e51241c6769f" providerId="ADAL" clId="{A86794B3-F870-4012-B502-6788E1548178}" dt="2021-11-10T01:22:48.306" v="1152" actId="2696"/>
        <pc:sldMkLst>
          <pc:docMk/>
          <pc:sldMk cId="2983856709" sldId="264"/>
        </pc:sldMkLst>
      </pc:sldChg>
      <pc:sldChg chg="del">
        <pc:chgData name="Erica Gross" userId="7baa01dc-9261-4810-af26-e51241c6769f" providerId="ADAL" clId="{A86794B3-F870-4012-B502-6788E1548178}" dt="2021-11-10T01:22:44.840" v="1151" actId="2696"/>
        <pc:sldMkLst>
          <pc:docMk/>
          <pc:sldMk cId="1712593208" sldId="265"/>
        </pc:sldMkLst>
      </pc:sldChg>
      <pc:sldChg chg="del">
        <pc:chgData name="Erica Gross" userId="7baa01dc-9261-4810-af26-e51241c6769f" providerId="ADAL" clId="{A86794B3-F870-4012-B502-6788E1548178}" dt="2021-11-10T01:22:41.585" v="1150" actId="2696"/>
        <pc:sldMkLst>
          <pc:docMk/>
          <pc:sldMk cId="3219543573" sldId="266"/>
        </pc:sldMkLst>
      </pc:sldChg>
      <pc:sldChg chg="del">
        <pc:chgData name="Erica Gross" userId="7baa01dc-9261-4810-af26-e51241c6769f" providerId="ADAL" clId="{A86794B3-F870-4012-B502-6788E1548178}" dt="2021-11-10T01:22:38.792" v="1149" actId="2696"/>
        <pc:sldMkLst>
          <pc:docMk/>
          <pc:sldMk cId="3026829352" sldId="267"/>
        </pc:sldMkLst>
      </pc:sldChg>
      <pc:sldChg chg="del">
        <pc:chgData name="Erica Gross" userId="7baa01dc-9261-4810-af26-e51241c6769f" providerId="ADAL" clId="{A86794B3-F870-4012-B502-6788E1548178}" dt="2021-11-10T01:22:35.440" v="1148" actId="2696"/>
        <pc:sldMkLst>
          <pc:docMk/>
          <pc:sldMk cId="31901422" sldId="268"/>
        </pc:sldMkLst>
      </pc:sldChg>
      <pc:sldChg chg="del">
        <pc:chgData name="Erica Gross" userId="7baa01dc-9261-4810-af26-e51241c6769f" providerId="ADAL" clId="{A86794B3-F870-4012-B502-6788E1548178}" dt="2021-11-10T01:22:32.230" v="1147" actId="2696"/>
        <pc:sldMkLst>
          <pc:docMk/>
          <pc:sldMk cId="3363374084" sldId="269"/>
        </pc:sldMkLst>
      </pc:sldChg>
      <pc:sldChg chg="del">
        <pc:chgData name="Erica Gross" userId="7baa01dc-9261-4810-af26-e51241c6769f" providerId="ADAL" clId="{A86794B3-F870-4012-B502-6788E1548178}" dt="2021-11-10T01:22:29.462" v="1146" actId="2696"/>
        <pc:sldMkLst>
          <pc:docMk/>
          <pc:sldMk cId="2706731250" sldId="270"/>
        </pc:sldMkLst>
      </pc:sldChg>
      <pc:sldChg chg="del">
        <pc:chgData name="Erica Gross" userId="7baa01dc-9261-4810-af26-e51241c6769f" providerId="ADAL" clId="{A86794B3-F870-4012-B502-6788E1548178}" dt="2021-11-10T01:22:26.793" v="1145" actId="2696"/>
        <pc:sldMkLst>
          <pc:docMk/>
          <pc:sldMk cId="3437765298" sldId="271"/>
        </pc:sldMkLst>
      </pc:sldChg>
      <pc:sldChg chg="del">
        <pc:chgData name="Erica Gross" userId="7baa01dc-9261-4810-af26-e51241c6769f" providerId="ADAL" clId="{A86794B3-F870-4012-B502-6788E1548178}" dt="2021-11-10T01:22:23.586" v="1144" actId="2696"/>
        <pc:sldMkLst>
          <pc:docMk/>
          <pc:sldMk cId="4169823662" sldId="272"/>
        </pc:sldMkLst>
      </pc:sldChg>
      <pc:sldChg chg="del">
        <pc:chgData name="Erica Gross" userId="7baa01dc-9261-4810-af26-e51241c6769f" providerId="ADAL" clId="{A86794B3-F870-4012-B502-6788E1548178}" dt="2021-11-10T01:22:20.108" v="1143" actId="2696"/>
        <pc:sldMkLst>
          <pc:docMk/>
          <pc:sldMk cId="2030868877" sldId="273"/>
        </pc:sldMkLst>
      </pc:sldChg>
      <pc:sldChg chg="del">
        <pc:chgData name="Erica Gross" userId="7baa01dc-9261-4810-af26-e51241c6769f" providerId="ADAL" clId="{A86794B3-F870-4012-B502-6788E1548178}" dt="2021-11-10T01:22:13.679" v="1142" actId="2696"/>
        <pc:sldMkLst>
          <pc:docMk/>
          <pc:sldMk cId="3895949708" sldId="274"/>
        </pc:sldMkLst>
      </pc:sldChg>
      <pc:sldChg chg="del">
        <pc:chgData name="Erica Gross" userId="7baa01dc-9261-4810-af26-e51241c6769f" providerId="ADAL" clId="{A86794B3-F870-4012-B502-6788E1548178}" dt="2021-11-10T01:22:10.813" v="1141" actId="2696"/>
        <pc:sldMkLst>
          <pc:docMk/>
          <pc:sldMk cId="4251333728" sldId="275"/>
        </pc:sldMkLst>
      </pc:sldChg>
      <pc:sldChg chg="del">
        <pc:chgData name="Erica Gross" userId="7baa01dc-9261-4810-af26-e51241c6769f" providerId="ADAL" clId="{A86794B3-F870-4012-B502-6788E1548178}" dt="2021-11-10T01:22:07.934" v="1140" actId="2696"/>
        <pc:sldMkLst>
          <pc:docMk/>
          <pc:sldMk cId="577223321" sldId="276"/>
        </pc:sldMkLst>
      </pc:sldChg>
      <pc:sldChg chg="del">
        <pc:chgData name="Erica Gross" userId="7baa01dc-9261-4810-af26-e51241c6769f" providerId="ADAL" clId="{A86794B3-F870-4012-B502-6788E1548178}" dt="2021-11-10T01:22:04.934" v="1139" actId="2696"/>
        <pc:sldMkLst>
          <pc:docMk/>
          <pc:sldMk cId="3218224355" sldId="277"/>
        </pc:sldMkLst>
      </pc:sldChg>
      <pc:sldChg chg="del">
        <pc:chgData name="Erica Gross" userId="7baa01dc-9261-4810-af26-e51241c6769f" providerId="ADAL" clId="{A86794B3-F870-4012-B502-6788E1548178}" dt="2021-11-10T01:22:00.581" v="1138" actId="2696"/>
        <pc:sldMkLst>
          <pc:docMk/>
          <pc:sldMk cId="2781775190" sldId="278"/>
        </pc:sldMkLst>
      </pc:sldChg>
      <pc:sldChg chg="del">
        <pc:chgData name="Erica Gross" userId="7baa01dc-9261-4810-af26-e51241c6769f" providerId="ADAL" clId="{A86794B3-F870-4012-B502-6788E1548178}" dt="2021-11-10T01:21:57.532" v="1137" actId="2696"/>
        <pc:sldMkLst>
          <pc:docMk/>
          <pc:sldMk cId="2788799980" sldId="279"/>
        </pc:sldMkLst>
      </pc:sldChg>
      <pc:sldChg chg="del">
        <pc:chgData name="Erica Gross" userId="7baa01dc-9261-4810-af26-e51241c6769f" providerId="ADAL" clId="{A86794B3-F870-4012-B502-6788E1548178}" dt="2021-11-10T01:21:54.683" v="1136" actId="2696"/>
        <pc:sldMkLst>
          <pc:docMk/>
          <pc:sldMk cId="2521602452" sldId="280"/>
        </pc:sldMkLst>
      </pc:sldChg>
      <pc:sldChg chg="del">
        <pc:chgData name="Erica Gross" userId="7baa01dc-9261-4810-af26-e51241c6769f" providerId="ADAL" clId="{A86794B3-F870-4012-B502-6788E1548178}" dt="2021-11-10T01:21:51.928" v="1135" actId="2696"/>
        <pc:sldMkLst>
          <pc:docMk/>
          <pc:sldMk cId="3234574376" sldId="281"/>
        </pc:sldMkLst>
      </pc:sldChg>
      <pc:sldChg chg="del">
        <pc:chgData name="Erica Gross" userId="7baa01dc-9261-4810-af26-e51241c6769f" providerId="ADAL" clId="{A86794B3-F870-4012-B502-6788E1548178}" dt="2021-11-10T01:21:49.318" v="1134" actId="2696"/>
        <pc:sldMkLst>
          <pc:docMk/>
          <pc:sldMk cId="2824281663" sldId="282"/>
        </pc:sldMkLst>
      </pc:sldChg>
      <pc:sldChg chg="del">
        <pc:chgData name="Erica Gross" userId="7baa01dc-9261-4810-af26-e51241c6769f" providerId="ADAL" clId="{A86794B3-F870-4012-B502-6788E1548178}" dt="2021-11-10T01:21:46.325" v="1133" actId="2696"/>
        <pc:sldMkLst>
          <pc:docMk/>
          <pc:sldMk cId="1990995534" sldId="283"/>
        </pc:sldMkLst>
      </pc:sldChg>
      <pc:sldChg chg="del">
        <pc:chgData name="Erica Gross" userId="7baa01dc-9261-4810-af26-e51241c6769f" providerId="ADAL" clId="{A86794B3-F870-4012-B502-6788E1548178}" dt="2021-11-10T01:21:43.516" v="1132" actId="2696"/>
        <pc:sldMkLst>
          <pc:docMk/>
          <pc:sldMk cId="795842841" sldId="284"/>
        </pc:sldMkLst>
      </pc:sldChg>
      <pc:sldChg chg="del">
        <pc:chgData name="Erica Gross" userId="7baa01dc-9261-4810-af26-e51241c6769f" providerId="ADAL" clId="{A86794B3-F870-4012-B502-6788E1548178}" dt="2021-11-10T01:21:40.337" v="1131" actId="2696"/>
        <pc:sldMkLst>
          <pc:docMk/>
          <pc:sldMk cId="3491794213" sldId="285"/>
        </pc:sldMkLst>
      </pc:sldChg>
      <pc:sldChg chg="del">
        <pc:chgData name="Erica Gross" userId="7baa01dc-9261-4810-af26-e51241c6769f" providerId="ADAL" clId="{A86794B3-F870-4012-B502-6788E1548178}" dt="2021-11-10T01:21:37.158" v="1130" actId="2696"/>
        <pc:sldMkLst>
          <pc:docMk/>
          <pc:sldMk cId="3370659657" sldId="286"/>
        </pc:sldMkLst>
      </pc:sldChg>
      <pc:sldChg chg="del">
        <pc:chgData name="Erica Gross" userId="7baa01dc-9261-4810-af26-e51241c6769f" providerId="ADAL" clId="{A86794B3-F870-4012-B502-6788E1548178}" dt="2021-11-10T01:21:34.327" v="1129" actId="2696"/>
        <pc:sldMkLst>
          <pc:docMk/>
          <pc:sldMk cId="1438318097" sldId="287"/>
        </pc:sldMkLst>
      </pc:sldChg>
      <pc:sldChg chg="del">
        <pc:chgData name="Erica Gross" userId="7baa01dc-9261-4810-af26-e51241c6769f" providerId="ADAL" clId="{A86794B3-F870-4012-B502-6788E1548178}" dt="2021-11-10T01:21:31.605" v="1128" actId="2696"/>
        <pc:sldMkLst>
          <pc:docMk/>
          <pc:sldMk cId="3752337663" sldId="288"/>
        </pc:sldMkLst>
      </pc:sldChg>
      <pc:sldChg chg="del">
        <pc:chgData name="Erica Gross" userId="7baa01dc-9261-4810-af26-e51241c6769f" providerId="ADAL" clId="{A86794B3-F870-4012-B502-6788E1548178}" dt="2021-11-10T01:21:28.336" v="1127" actId="2696"/>
        <pc:sldMkLst>
          <pc:docMk/>
          <pc:sldMk cId="3373133116" sldId="289"/>
        </pc:sldMkLst>
      </pc:sldChg>
      <pc:sldChg chg="del">
        <pc:chgData name="Erica Gross" userId="7baa01dc-9261-4810-af26-e51241c6769f" providerId="ADAL" clId="{A86794B3-F870-4012-B502-6788E1548178}" dt="2021-11-10T01:21:25.638" v="1126" actId="2696"/>
        <pc:sldMkLst>
          <pc:docMk/>
          <pc:sldMk cId="897723307" sldId="290"/>
        </pc:sldMkLst>
      </pc:sldChg>
      <pc:sldChg chg="del">
        <pc:chgData name="Erica Gross" userId="7baa01dc-9261-4810-af26-e51241c6769f" providerId="ADAL" clId="{A86794B3-F870-4012-B502-6788E1548178}" dt="2021-11-10T01:21:22.842" v="1125" actId="2696"/>
        <pc:sldMkLst>
          <pc:docMk/>
          <pc:sldMk cId="3051791743" sldId="291"/>
        </pc:sldMkLst>
      </pc:sldChg>
      <pc:sldChg chg="del">
        <pc:chgData name="Erica Gross" userId="7baa01dc-9261-4810-af26-e51241c6769f" providerId="ADAL" clId="{A86794B3-F870-4012-B502-6788E1548178}" dt="2021-11-10T01:21:19.916" v="1124" actId="2696"/>
        <pc:sldMkLst>
          <pc:docMk/>
          <pc:sldMk cId="1217414261" sldId="292"/>
        </pc:sldMkLst>
      </pc:sldChg>
      <pc:sldChg chg="del">
        <pc:chgData name="Erica Gross" userId="7baa01dc-9261-4810-af26-e51241c6769f" providerId="ADAL" clId="{A86794B3-F870-4012-B502-6788E1548178}" dt="2021-11-10T01:21:17.122" v="1123" actId="2696"/>
        <pc:sldMkLst>
          <pc:docMk/>
          <pc:sldMk cId="3478763104" sldId="293"/>
        </pc:sldMkLst>
      </pc:sldChg>
      <pc:sldChg chg="del">
        <pc:chgData name="Erica Gross" userId="7baa01dc-9261-4810-af26-e51241c6769f" providerId="ADAL" clId="{A86794B3-F870-4012-B502-6788E1548178}" dt="2021-11-10T01:21:13.841" v="1122" actId="2696"/>
        <pc:sldMkLst>
          <pc:docMk/>
          <pc:sldMk cId="3467599941" sldId="294"/>
        </pc:sldMkLst>
      </pc:sldChg>
      <pc:sldChg chg="del">
        <pc:chgData name="Erica Gross" userId="7baa01dc-9261-4810-af26-e51241c6769f" providerId="ADAL" clId="{A86794B3-F870-4012-B502-6788E1548178}" dt="2021-11-10T01:20:55.925" v="1118" actId="2696"/>
        <pc:sldMkLst>
          <pc:docMk/>
          <pc:sldMk cId="599524031" sldId="295"/>
        </pc:sldMkLst>
      </pc:sldChg>
      <pc:sldChg chg="modSp mod">
        <pc:chgData name="Erica Gross" userId="7baa01dc-9261-4810-af26-e51241c6769f" providerId="ADAL" clId="{A86794B3-F870-4012-B502-6788E1548178}" dt="2021-11-10T01:12:16.566" v="1063" actId="20577"/>
        <pc:sldMkLst>
          <pc:docMk/>
          <pc:sldMk cId="2163086143" sldId="886"/>
        </pc:sldMkLst>
        <pc:spChg chg="mod">
          <ac:chgData name="Erica Gross" userId="7baa01dc-9261-4810-af26-e51241c6769f" providerId="ADAL" clId="{A86794B3-F870-4012-B502-6788E1548178}" dt="2021-11-10T01:12:16.566" v="1063" actId="20577"/>
          <ac:spMkLst>
            <pc:docMk/>
            <pc:sldMk cId="2163086143" sldId="886"/>
            <ac:spMk id="5" creationId="{CECF68F2-2236-43B0-B7EC-4CFAAA3A9C5D}"/>
          </ac:spMkLst>
        </pc:spChg>
      </pc:sldChg>
      <pc:sldChg chg="modSp mod">
        <pc:chgData name="Erica Gross" userId="7baa01dc-9261-4810-af26-e51241c6769f" providerId="ADAL" clId="{A86794B3-F870-4012-B502-6788E1548178}" dt="2021-11-10T01:17:25.413" v="1088" actId="20577"/>
        <pc:sldMkLst>
          <pc:docMk/>
          <pc:sldMk cId="3530349252" sldId="1040"/>
        </pc:sldMkLst>
        <pc:spChg chg="mod">
          <ac:chgData name="Erica Gross" userId="7baa01dc-9261-4810-af26-e51241c6769f" providerId="ADAL" clId="{A86794B3-F870-4012-B502-6788E1548178}" dt="2021-11-10T01:17:25.413" v="1088" actId="20577"/>
          <ac:spMkLst>
            <pc:docMk/>
            <pc:sldMk cId="3530349252" sldId="1040"/>
            <ac:spMk id="4" creationId="{8BC29B22-29A3-4DCF-B774-2D61B489F148}"/>
          </ac:spMkLst>
        </pc:spChg>
      </pc:sldChg>
      <pc:sldChg chg="modSp mod">
        <pc:chgData name="Erica Gross" userId="7baa01dc-9261-4810-af26-e51241c6769f" providerId="ADAL" clId="{A86794B3-F870-4012-B502-6788E1548178}" dt="2021-11-10T01:17:54.643" v="1093" actId="20577"/>
        <pc:sldMkLst>
          <pc:docMk/>
          <pc:sldMk cId="1761772607" sldId="1064"/>
        </pc:sldMkLst>
        <pc:spChg chg="mod">
          <ac:chgData name="Erica Gross" userId="7baa01dc-9261-4810-af26-e51241c6769f" providerId="ADAL" clId="{A86794B3-F870-4012-B502-6788E1548178}" dt="2021-11-10T01:17:54.643" v="1093" actId="20577"/>
          <ac:spMkLst>
            <pc:docMk/>
            <pc:sldMk cId="1761772607" sldId="1064"/>
            <ac:spMk id="4" creationId="{8BC29B22-29A3-4DCF-B774-2D61B489F148}"/>
          </ac:spMkLst>
        </pc:spChg>
      </pc:sldChg>
      <pc:sldChg chg="modSp mod">
        <pc:chgData name="Erica Gross" userId="7baa01dc-9261-4810-af26-e51241c6769f" providerId="ADAL" clId="{A86794B3-F870-4012-B502-6788E1548178}" dt="2021-11-10T01:09:33.389" v="780" actId="20577"/>
        <pc:sldMkLst>
          <pc:docMk/>
          <pc:sldMk cId="2796034453" sldId="1101"/>
        </pc:sldMkLst>
        <pc:spChg chg="mod">
          <ac:chgData name="Erica Gross" userId="7baa01dc-9261-4810-af26-e51241c6769f" providerId="ADAL" clId="{A86794B3-F870-4012-B502-6788E1548178}" dt="2021-11-10T01:08:27.350" v="642" actId="20577"/>
          <ac:spMkLst>
            <pc:docMk/>
            <pc:sldMk cId="2796034453" sldId="1101"/>
            <ac:spMk id="5" creationId="{8CECCFB3-B5F9-4EF1-AACE-62BE98954D3A}"/>
          </ac:spMkLst>
        </pc:spChg>
        <pc:spChg chg="mod">
          <ac:chgData name="Erica Gross" userId="7baa01dc-9261-4810-af26-e51241c6769f" providerId="ADAL" clId="{A86794B3-F870-4012-B502-6788E1548178}" dt="2021-11-10T01:09:33.389" v="780" actId="20577"/>
          <ac:spMkLst>
            <pc:docMk/>
            <pc:sldMk cId="2796034453" sldId="1101"/>
            <ac:spMk id="6" creationId="{6871E731-A729-466E-A99B-EF30B928884B}"/>
          </ac:spMkLst>
        </pc:spChg>
      </pc:sldChg>
      <pc:sldChg chg="del">
        <pc:chgData name="Erica Gross" userId="7baa01dc-9261-4810-af26-e51241c6769f" providerId="ADAL" clId="{A86794B3-F870-4012-B502-6788E1548178}" dt="2021-11-08T22:24:48.784" v="1" actId="2696"/>
        <pc:sldMkLst>
          <pc:docMk/>
          <pc:sldMk cId="3761283334" sldId="1106"/>
        </pc:sldMkLst>
      </pc:sldChg>
      <pc:sldChg chg="modSp mod">
        <pc:chgData name="Erica Gross" userId="7baa01dc-9261-4810-af26-e51241c6769f" providerId="ADAL" clId="{A86794B3-F870-4012-B502-6788E1548178}" dt="2021-11-10T01:12:00.749" v="1056" actId="20577"/>
        <pc:sldMkLst>
          <pc:docMk/>
          <pc:sldMk cId="246791420" sldId="1122"/>
        </pc:sldMkLst>
        <pc:spChg chg="mod">
          <ac:chgData name="Erica Gross" userId="7baa01dc-9261-4810-af26-e51241c6769f" providerId="ADAL" clId="{A86794B3-F870-4012-B502-6788E1548178}" dt="2021-11-10T01:12:00.749" v="1056" actId="20577"/>
          <ac:spMkLst>
            <pc:docMk/>
            <pc:sldMk cId="246791420" sldId="1122"/>
            <ac:spMk id="5" creationId="{9CDEBC1B-82BF-465F-8F07-C601EDEDBBEE}"/>
          </ac:spMkLst>
        </pc:spChg>
      </pc:sldChg>
      <pc:sldChg chg="modSp mod modClrScheme chgLayout">
        <pc:chgData name="Erica Gross" userId="7baa01dc-9261-4810-af26-e51241c6769f" providerId="ADAL" clId="{A86794B3-F870-4012-B502-6788E1548178}" dt="2021-11-08T22:27:58.277" v="588" actId="20577"/>
        <pc:sldMkLst>
          <pc:docMk/>
          <pc:sldMk cId="804061587" sldId="1136"/>
        </pc:sldMkLst>
        <pc:spChg chg="mod ord">
          <ac:chgData name="Erica Gross" userId="7baa01dc-9261-4810-af26-e51241c6769f" providerId="ADAL" clId="{A86794B3-F870-4012-B502-6788E1548178}" dt="2021-11-08T22:27:58.277" v="588" actId="20577"/>
          <ac:spMkLst>
            <pc:docMk/>
            <pc:sldMk cId="804061587" sldId="1136"/>
            <ac:spMk id="2" creationId="{05A02C05-D278-4E3F-A6D0-0FEF149979AC}"/>
          </ac:spMkLst>
        </pc:spChg>
      </pc:sldChg>
      <pc:sldChg chg="modSp mod">
        <pc:chgData name="Erica Gross" userId="7baa01dc-9261-4810-af26-e51241c6769f" providerId="ADAL" clId="{A86794B3-F870-4012-B502-6788E1548178}" dt="2021-11-10T01:19:33.910" v="1116" actId="20577"/>
        <pc:sldMkLst>
          <pc:docMk/>
          <pc:sldMk cId="4090416920" sldId="1146"/>
        </pc:sldMkLst>
        <pc:spChg chg="mod">
          <ac:chgData name="Erica Gross" userId="7baa01dc-9261-4810-af26-e51241c6769f" providerId="ADAL" clId="{A86794B3-F870-4012-B502-6788E1548178}" dt="2021-11-10T01:19:28.924" v="1098" actId="20577"/>
          <ac:spMkLst>
            <pc:docMk/>
            <pc:sldMk cId="4090416920" sldId="1146"/>
            <ac:spMk id="2" creationId="{F7B641E3-48F2-4C59-B4E2-C1356E53377E}"/>
          </ac:spMkLst>
        </pc:spChg>
        <pc:spChg chg="mod">
          <ac:chgData name="Erica Gross" userId="7baa01dc-9261-4810-af26-e51241c6769f" providerId="ADAL" clId="{A86794B3-F870-4012-B502-6788E1548178}" dt="2021-11-10T01:19:33.910" v="1116" actId="20577"/>
          <ac:spMkLst>
            <pc:docMk/>
            <pc:sldMk cId="4090416920" sldId="1146"/>
            <ac:spMk id="9" creationId="{5827F0FB-5882-409D-A022-AD8BB0C3F9A4}"/>
          </ac:spMkLst>
        </pc:spChg>
        <pc:spChg chg="mod">
          <ac:chgData name="Erica Gross" userId="7baa01dc-9261-4810-af26-e51241c6769f" providerId="ADAL" clId="{A86794B3-F870-4012-B502-6788E1548178}" dt="2021-11-08T22:25:19.900" v="56" actId="20577"/>
          <ac:spMkLst>
            <pc:docMk/>
            <pc:sldMk cId="4090416920" sldId="1146"/>
            <ac:spMk id="11" creationId="{F06F5B01-9CE2-464C-85C3-6591389E6E05}"/>
          </ac:spMkLst>
        </pc:spChg>
      </pc:sldChg>
      <pc:sldChg chg="modSp mod">
        <pc:chgData name="Erica Gross" userId="7baa01dc-9261-4810-af26-e51241c6769f" providerId="ADAL" clId="{A86794B3-F870-4012-B502-6788E1548178}" dt="2021-11-10T01:13:36.325" v="1081" actId="20577"/>
        <pc:sldMkLst>
          <pc:docMk/>
          <pc:sldMk cId="4158478725" sldId="1163"/>
        </pc:sldMkLst>
        <pc:spChg chg="mod">
          <ac:chgData name="Erica Gross" userId="7baa01dc-9261-4810-af26-e51241c6769f" providerId="ADAL" clId="{A86794B3-F870-4012-B502-6788E1548178}" dt="2021-11-10T01:13:36.325" v="1081" actId="20577"/>
          <ac:spMkLst>
            <pc:docMk/>
            <pc:sldMk cId="4158478725" sldId="1163"/>
            <ac:spMk id="3" creationId="{2A111633-227B-4575-85F3-464E23927423}"/>
          </ac:spMkLst>
        </pc:spChg>
      </pc:sldChg>
      <pc:sldChg chg="del">
        <pc:chgData name="Erica Gross" userId="7baa01dc-9261-4810-af26-e51241c6769f" providerId="ADAL" clId="{A86794B3-F870-4012-B502-6788E1548178}" dt="2021-11-10T01:07:48.639" v="589" actId="2696"/>
        <pc:sldMkLst>
          <pc:docMk/>
          <pc:sldMk cId="3188045939" sldId="1171"/>
        </pc:sldMkLst>
      </pc:sldChg>
      <pc:sldChg chg="del">
        <pc:chgData name="Erica Gross" userId="7baa01dc-9261-4810-af26-e51241c6769f" providerId="ADAL" clId="{A86794B3-F870-4012-B502-6788E1548178}" dt="2021-11-10T01:07:52.343" v="590" actId="2696"/>
        <pc:sldMkLst>
          <pc:docMk/>
          <pc:sldMk cId="2329377511" sldId="1172"/>
        </pc:sldMkLst>
      </pc:sldChg>
      <pc:sldChg chg="modSp mod">
        <pc:chgData name="Erica Gross" userId="7baa01dc-9261-4810-af26-e51241c6769f" providerId="ADAL" clId="{A86794B3-F870-4012-B502-6788E1548178}" dt="2021-11-10T01:10:41.296" v="879" actId="12"/>
        <pc:sldMkLst>
          <pc:docMk/>
          <pc:sldMk cId="3819379007" sldId="1173"/>
        </pc:sldMkLst>
        <pc:spChg chg="mod">
          <ac:chgData name="Erica Gross" userId="7baa01dc-9261-4810-af26-e51241c6769f" providerId="ADAL" clId="{A86794B3-F870-4012-B502-6788E1548178}" dt="2021-11-10T01:10:04.863" v="814" actId="20577"/>
          <ac:spMkLst>
            <pc:docMk/>
            <pc:sldMk cId="3819379007" sldId="1173"/>
            <ac:spMk id="3" creationId="{17551956-1ADF-524A-B389-C4CD169C0250}"/>
          </ac:spMkLst>
        </pc:spChg>
        <pc:spChg chg="mod">
          <ac:chgData name="Erica Gross" userId="7baa01dc-9261-4810-af26-e51241c6769f" providerId="ADAL" clId="{A86794B3-F870-4012-B502-6788E1548178}" dt="2021-11-10T01:10:41.296" v="879" actId="12"/>
          <ac:spMkLst>
            <pc:docMk/>
            <pc:sldMk cId="3819379007" sldId="1173"/>
            <ac:spMk id="4" creationId="{84C54426-A632-FB42-A2C5-FE301D6A8524}"/>
          </ac:spMkLst>
        </pc:spChg>
      </pc:sldChg>
      <pc:sldChg chg="del">
        <pc:chgData name="Erica Gross" userId="7baa01dc-9261-4810-af26-e51241c6769f" providerId="ADAL" clId="{A86794B3-F870-4012-B502-6788E1548178}" dt="2021-11-08T22:24:44.512" v="0" actId="2696"/>
        <pc:sldMkLst>
          <pc:docMk/>
          <pc:sldMk cId="3917983902" sldId="1174"/>
        </pc:sldMkLst>
      </pc:sldChg>
      <pc:sldChg chg="del">
        <pc:chgData name="Erica Gross" userId="7baa01dc-9261-4810-af26-e51241c6769f" providerId="ADAL" clId="{A86794B3-F870-4012-B502-6788E1548178}" dt="2021-11-10T01:07:57.047" v="591" actId="2696"/>
        <pc:sldMkLst>
          <pc:docMk/>
          <pc:sldMk cId="1843501992" sldId="1175"/>
        </pc:sldMkLst>
      </pc:sldChg>
      <pc:sldMasterChg chg="delSldLayout modSldLayout">
        <pc:chgData name="Erica Gross" userId="7baa01dc-9261-4810-af26-e51241c6769f" providerId="ADAL" clId="{A86794B3-F870-4012-B502-6788E1548178}" dt="2021-11-10T02:32:04.903" v="1157" actId="2711"/>
        <pc:sldMasterMkLst>
          <pc:docMk/>
          <pc:sldMasterMk cId="2495139190" sldId="2147483746"/>
        </pc:sldMasterMkLst>
        <pc:sldLayoutChg chg="modSp mod">
          <pc:chgData name="Erica Gross" userId="7baa01dc-9261-4810-af26-e51241c6769f" providerId="ADAL" clId="{A86794B3-F870-4012-B502-6788E1548178}" dt="2021-11-10T02:32:04.903" v="1157" actId="2711"/>
          <pc:sldLayoutMkLst>
            <pc:docMk/>
            <pc:sldMasterMk cId="2495139190" sldId="2147483746"/>
            <pc:sldLayoutMk cId="3512278302" sldId="2147483808"/>
          </pc:sldLayoutMkLst>
          <pc:spChg chg="mod">
            <ac:chgData name="Erica Gross" userId="7baa01dc-9261-4810-af26-e51241c6769f" providerId="ADAL" clId="{A86794B3-F870-4012-B502-6788E1548178}" dt="2021-11-10T02:32:04.903" v="1157" actId="2711"/>
            <ac:spMkLst>
              <pc:docMk/>
              <pc:sldMasterMk cId="2495139190" sldId="2147483746"/>
              <pc:sldLayoutMk cId="3512278302" sldId="2147483808"/>
              <ac:spMk id="32" creationId="{0A090CD9-9A7A-0041-89D9-0486CA2B944B}"/>
            </ac:spMkLst>
          </pc:spChg>
        </pc:sldLayoutChg>
        <pc:sldLayoutChg chg="del">
          <pc:chgData name="Erica Gross" userId="7baa01dc-9261-4810-af26-e51241c6769f" providerId="ADAL" clId="{A86794B3-F870-4012-B502-6788E1548178}" dt="2021-11-10T01:07:57.047" v="591" actId="2696"/>
          <pc:sldLayoutMkLst>
            <pc:docMk/>
            <pc:sldMasterMk cId="2495139190" sldId="2147483746"/>
            <pc:sldLayoutMk cId="420718419" sldId="214748390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3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8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4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4" Type="http://schemas.openxmlformats.org/officeDocument/2006/relationships/image" Target="../media/image4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4" Type="http://schemas.openxmlformats.org/officeDocument/2006/relationships/image" Target="../media/image4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1671826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/>
              <a:t>strategize</a:t>
            </a:r>
          </a:p>
          <a:p>
            <a:pPr lvl="0"/>
            <a:endParaRPr lang="en-US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6601AA-7CA8-8848-837F-859CC191C426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>
                <a:solidFill>
                  <a:schemeClr val="bg1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EA549D-8125-7743-8393-BA0A44796BBB}"/>
              </a:ext>
            </a:extLst>
          </p:cNvPr>
          <p:cNvSpPr/>
          <p:nvPr userDrawn="1"/>
        </p:nvSpPr>
        <p:spPr>
          <a:xfrm rot="10800000">
            <a:off x="-12565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F33080-5F9B-A349-8539-F486D77B696F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5842EFD-F374-F24C-A4F6-7753D1EA833D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4E62C2-DE5C-8146-9A3F-9A18C37BBD26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5842EFD-F374-F24C-A4F6-7753D1EA833D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3C4081-669B-EB42-87AA-0E1B69B8C4F3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FEE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Info</a:t>
            </a:r>
          </a:p>
          <a:p>
            <a:pPr lvl="0"/>
            <a:r>
              <a:rPr lang="en-US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FEE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95BA39-1852-D841-9F19-6464CEB1FE5B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Small Group Debrief</a:t>
            </a:r>
            <a:endParaRPr lang="en-US" sz="3600" b="1" kern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69609D-81D8-9D4F-BA88-037847389DF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Small Group Discussion</a:t>
            </a:r>
            <a:endParaRPr lang="en-US" sz="3600" b="1" kern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94688E-B462-1440-86A0-AE4D3BF02F3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Whole Room Debrief</a:t>
            </a:r>
            <a:endParaRPr lang="en-US" sz="3600" b="1" kern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7086FF-016B-1A43-AEA6-EA8B8E1990D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Whole Room Discussion</a:t>
            </a:r>
            <a:endParaRPr lang="en-US" sz="3600" b="1" kern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846027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34C6D59-70B9-E54D-B635-FE62FF8023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105156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D9F2E8-0EDD-5E48-8DE6-E3C4D884E58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>
                <a:solidFill>
                  <a:schemeClr val="bg1"/>
                </a:solidFill>
              </a:rPr>
              <a:t>Participant Workbook </a:t>
            </a:r>
            <a:endParaRPr lang="en-US" sz="3600">
              <a:solidFill>
                <a:schemeClr val="bg1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FFF0A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 to page 0:0</a:t>
            </a:r>
          </a:p>
          <a:p>
            <a:pPr lvl="0"/>
            <a:r>
              <a:rPr lang="en-US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/>
              <a:t>You have X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3EB904-E70B-4646-B8AD-525AD83F47C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>
                <a:solidFill>
                  <a:srgbClr val="FEE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/>
              <a:t>You have X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846027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34C6D59-70B9-E54D-B635-FE62FF8023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BED68C9C-C4F1-CE4B-804F-C2D0E440566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5D1CF4-B4D0-7F45-9B70-3F3D699F477F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2ABF0-683C-3548-8E04-D4EBE56CD872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499192"/>
            <a:ext cx="3044952" cy="6949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55AB75DE-98A1-3140-8916-527B00E3F8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42062"/>
            <a:ext cx="10515600" cy="2300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Session Name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248EFA-D96B-FA45-8345-C5288AC71ADF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81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DC111D-BD2F-7B41-AF57-8867A2387CA1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2ABF0-683C-3548-8E04-D4EBE56CD872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499192"/>
            <a:ext cx="3044952" cy="6949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/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CAE529-2352-D349-92F5-82E6C575A79D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b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20005CCA-5AA3-C248-9FDC-FEBF6B11F05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>
                <a:solidFill>
                  <a:schemeClr val="bg1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BEFB0B-BC3E-A746-B669-1DB8440D2A71}"/>
              </a:ext>
            </a:extLst>
          </p:cNvPr>
          <p:cNvSpPr/>
          <p:nvPr userDrawn="1"/>
        </p:nvSpPr>
        <p:spPr>
          <a:xfrm rot="10800000">
            <a:off x="-14163" y="-13856"/>
            <a:ext cx="12204565" cy="696883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8000"/>
                </a:schemeClr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FFF0A0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800000"/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rgbClr val="EBEBEB"/>
                </a:solidFill>
                <a:latin typeface="Myriad Pro Semibold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11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Room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8000"/>
                </a:schemeClr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Breakout Room Activity:</a:t>
            </a:r>
            <a:br>
              <a:rPr lang="en-US"/>
            </a:br>
            <a:r>
              <a:rPr lang="en-US"/>
              <a:t>Creating the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297444-A706-0945-A71A-23F84F12CB47}"/>
              </a:ext>
            </a:extLst>
          </p:cNvPr>
          <p:cNvSpPr/>
          <p:nvPr userDrawn="1"/>
        </p:nvSpPr>
        <p:spPr>
          <a:xfrm>
            <a:off x="4984269" y="749558"/>
            <a:ext cx="2318231" cy="2311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CC5556-2CD1-E34F-9928-C95235DB9E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34" y="1390779"/>
            <a:ext cx="1257300" cy="102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54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361" y="2727"/>
            <a:ext cx="1220456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8000"/>
                </a:schemeClr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26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image" Target="../media/image1.pn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custDataLst>
      <p:tags r:id="rId94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8" r:id="rId90"/>
    <p:sldLayoutId id="2147483899" r:id="rId91"/>
    <p:sldLayoutId id="2147483901" r:id="rId9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6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0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8.xml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9.xml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0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1.xml"/><Relationship Id="rId4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226" y="1921791"/>
            <a:ext cx="5812381" cy="36200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FFF0A0"/>
              </a:buClr>
            </a:pPr>
            <a:r>
              <a:rPr lang="en-US" b="1" dirty="0"/>
              <a:t>Re-name Yourself in Zoom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F0A0"/>
              </a:buClr>
              <a:tabLst>
                <a:tab pos="457200" algn="l"/>
              </a:tabLst>
            </a:pPr>
            <a:r>
              <a:rPr lang="en-US" sz="2400" dirty="0"/>
              <a:t>(include your role)</a:t>
            </a:r>
          </a:p>
          <a:p>
            <a:pPr>
              <a:spcBef>
                <a:spcPts val="600"/>
              </a:spcBef>
              <a:buClr>
                <a:srgbClr val="FFF0A0"/>
              </a:buClr>
              <a:tabLst>
                <a:tab pos="228600" algn="l"/>
              </a:tabLst>
            </a:pPr>
            <a:r>
              <a:rPr lang="en-US" sz="2600" dirty="0">
                <a:solidFill>
                  <a:schemeClr val="bg1"/>
                </a:solidFill>
              </a:rPr>
              <a:t>Example: DD Sandy Chen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r>
              <a:rPr lang="en-US" b="1" dirty="0"/>
              <a:t>For Technology Support</a:t>
            </a:r>
            <a:endParaRPr lang="en-US" dirty="0"/>
          </a:p>
          <a:p>
            <a:pPr marL="685800" indent="-457200"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Arial"/>
                <a:cs typeface="Arial"/>
              </a:rPr>
              <a:t>Chat with Zoom Master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3A2F-059E-483C-8910-B2E3D53CD0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919" y="340850"/>
            <a:ext cx="11442744" cy="666165"/>
          </a:xfrm>
        </p:spPr>
        <p:txBody>
          <a:bodyPr/>
          <a:lstStyle/>
          <a:p>
            <a:r>
              <a:rPr lang="en-US" sz="4000" b="1" dirty="0">
                <a:latin typeface="+mj-lt"/>
              </a:rPr>
              <a:t>Effective </a:t>
            </a:r>
            <a:r>
              <a:rPr lang="en-US" sz="4000" dirty="0">
                <a:latin typeface="+mj-lt"/>
              </a:rPr>
              <a:t>Division</a:t>
            </a:r>
            <a:r>
              <a:rPr lang="en-US" sz="4000" b="1" dirty="0">
                <a:latin typeface="+mj-lt"/>
              </a:rPr>
              <a:t> Meetings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E54CFC-5527-4F12-845A-6B8894D65F5E}"/>
              </a:ext>
            </a:extLst>
          </p:cNvPr>
          <p:cNvCxnSpPr/>
          <p:nvPr/>
        </p:nvCxnSpPr>
        <p:spPr>
          <a:xfrm>
            <a:off x="406400" y="1266644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03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6017A-25F3-4F8D-98B1-292A97E00E5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Seven Shortcomings of Meetings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BC5B002-2B1F-47C7-B900-6BD79768E0C7}"/>
              </a:ext>
            </a:extLst>
          </p:cNvPr>
          <p:cNvSpPr txBox="1">
            <a:spLocks/>
          </p:cNvSpPr>
          <p:nvPr/>
        </p:nvSpPr>
        <p:spPr>
          <a:xfrm>
            <a:off x="6421754" y="1219410"/>
            <a:ext cx="5486400" cy="41874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Char char="▸"/>
              <a:defRPr sz="2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don’t tell the truth.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Critical decisions are postponed.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make the same mistakes and meetings never get better.                         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endParaRPr lang="en-US" sz="3000" kern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F5CFD5A-5938-4760-82EE-82C74E736D8D}"/>
              </a:ext>
            </a:extLst>
          </p:cNvPr>
          <p:cNvSpPr txBox="1">
            <a:spLocks/>
          </p:cNvSpPr>
          <p:nvPr/>
        </p:nvSpPr>
        <p:spPr>
          <a:xfrm>
            <a:off x="304799" y="1219410"/>
            <a:ext cx="5486400" cy="41874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Char char="▸"/>
              <a:defRPr sz="2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don’t take meetings seriously.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Meetings are too long. 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wander off the topic.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Nothing happens once the meeting ends.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endParaRPr lang="en-US" sz="3000" kern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CD29BA6-B87E-4100-B5DC-50AA1F45722E}"/>
              </a:ext>
            </a:extLst>
          </p:cNvPr>
          <p:cNvSpPr txBox="1">
            <a:spLocks/>
          </p:cNvSpPr>
          <p:nvPr/>
        </p:nvSpPr>
        <p:spPr>
          <a:xfrm>
            <a:off x="648714" y="5608085"/>
            <a:ext cx="10933684" cy="5059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Char char="▸"/>
              <a:defRPr sz="2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>
                <a:solidFill>
                  <a:srgbClr val="595959"/>
                </a:solidFill>
                <a:latin typeface="+mj-lt"/>
              </a:rPr>
              <a:t>Adapted from: Fastcompany.com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0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Review: What’s Wrong With Meetings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Be aware of the seven shortcomings of meetings</a:t>
            </a:r>
          </a:p>
          <a:p>
            <a:r>
              <a:rPr lang="en-US"/>
              <a:t>Strategically plan your meetings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5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eople in discussion">
            <a:extLst>
              <a:ext uri="{FF2B5EF4-FFF2-40B4-BE49-F238E27FC236}">
                <a16:creationId xmlns:a16="http://schemas.microsoft.com/office/drawing/2014/main" id="{3DD97D3A-90E1-4C22-8557-AD541B974E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2096" b="12096"/>
          <a:stretch/>
        </p:blipFill>
        <p:spPr>
          <a:xfrm flipH="1">
            <a:off x="-95004" y="-1"/>
            <a:ext cx="12410828" cy="62722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ADAC33-2469-43D5-AB09-32E65CBE5026}"/>
              </a:ext>
            </a:extLst>
          </p:cNvPr>
          <p:cNvSpPr/>
          <p:nvPr/>
        </p:nvSpPr>
        <p:spPr>
          <a:xfrm>
            <a:off x="-96253" y="-9525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>
                <a:solidFill>
                  <a:srgbClr val="595959"/>
                </a:solidFill>
                <a:latin typeface="+mj-lt"/>
              </a:rPr>
              <a:t>Meeting 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40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Activity: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Meeting Best Practices </a:t>
            </a:r>
            <a:br>
              <a:rPr lang="en-US">
                <a:latin typeface="+mj-lt"/>
              </a:rPr>
            </a:br>
            <a:endParaRPr lang="en-US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4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Zoom tools as needed</a:t>
            </a:r>
            <a:r>
              <a:rPr lang="en-US" sz="2400"/>
              <a:t> (</a:t>
            </a:r>
            <a:r>
              <a:rPr lang="en-US" sz="2400" u="sng"/>
              <a:t>Share Screen</a:t>
            </a:r>
            <a:r>
              <a:rPr lang="en-US" sz="240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“Ask For Help” button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808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Meeting Best Practices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Using your Session Workbook and the information from “Seven Shortcomings of Meetings”, brainstorm best practices for addressing your assigned shortcoming. Then complete the questions to consider.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will have 15 minutes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27F0FB-5882-409D-A022-AD8BB0C3F9A4}"/>
              </a:ext>
            </a:extLst>
          </p:cNvPr>
          <p:cNvSpPr/>
          <p:nvPr/>
        </p:nvSpPr>
        <p:spPr>
          <a:xfrm>
            <a:off x="304799" y="533234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3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4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>
                <a:solidFill>
                  <a:srgbClr val="FFF0A0"/>
                </a:solidFill>
                <a:latin typeface="+mj-lt"/>
              </a:rPr>
              <a:t>What was your top best practice you discussed to address your shortcoming?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0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Meeting Best Practices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Design meetings with best practices in mind</a:t>
            </a:r>
          </a:p>
          <a:p>
            <a:r>
              <a:rPr lang="en-US" dirty="0"/>
              <a:t>Continue to reflect on ways to make your meetings more effective and implement changes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0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Effective Division Meetings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/>
              <a:t>What’s Wrong with Meetings? </a:t>
            </a:r>
          </a:p>
          <a:p>
            <a:r>
              <a:rPr lang="en-US"/>
              <a:t>Meeting 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 Share one insight from this session that you will apply during your next meeting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j-lt"/>
              </a:rPr>
              <a:t>Effective Division Meetings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36B12-8D57-47B8-905F-D7D872F614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Please “re-name” yourself to include your role</a:t>
            </a:r>
          </a:p>
          <a:p>
            <a:r>
              <a:rPr lang="en-US" sz="2200" dirty="0"/>
              <a:t>(Example: DD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/>
              <a:t>Receive Session Workbook in chat</a:t>
            </a:r>
          </a:p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kern="0">
                <a:latin typeface="+mj-lt"/>
              </a:rPr>
              <a:t>Session #</a:t>
            </a:r>
            <a:r>
              <a:rPr lang="en-US" kern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7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will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566EBB-AFC1-4BA1-AC19-546059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2" y="3072809"/>
            <a:ext cx="11197996" cy="28368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[Insert text]</a:t>
            </a:r>
            <a:endParaRPr lang="en-US" sz="2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8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Effective Division Meetings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/>
              <a:t>What’s Wrong with Meetings? </a:t>
            </a:r>
          </a:p>
          <a:p>
            <a:r>
              <a:rPr lang="en-US"/>
              <a:t>Meeting 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5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72840-909A-466F-BCCF-BAAAA7DAFC1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Identify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D93736-AD12-4E45-A697-83849B7E254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400"/>
              <a:t>Identify barriers and best practices to having effective meetings</a:t>
            </a:r>
          </a:p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995D6A-7221-410A-BC93-D6DB46BB00E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/>
              <a:t>Develop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8E9BAC-8E53-43E4-82E1-15F84AF219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/>
              <a:t>Develop strategies to conduct effective meetings 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D9D45-F38B-42A3-8C69-DF6DA7C7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26" y="2205420"/>
            <a:ext cx="1877731" cy="1883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B66C9-5B1A-4A53-A224-79E6C492C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730" y="2167282"/>
            <a:ext cx="1883827" cy="1896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10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DD97D3A-90E1-4C22-8557-AD541B974E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5028" b="5028"/>
          <a:stretch/>
        </p:blipFill>
        <p:spPr>
          <a:xfrm>
            <a:off x="-83127" y="0"/>
            <a:ext cx="12352882" cy="627221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4B34D8-14E3-467A-A8C0-79E8F087FD49}"/>
              </a:ext>
            </a:extLst>
          </p:cNvPr>
          <p:cNvSpPr/>
          <p:nvPr/>
        </p:nvSpPr>
        <p:spPr>
          <a:xfrm>
            <a:off x="-96253" y="-9525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>
                <a:solidFill>
                  <a:srgbClr val="595959"/>
                </a:solidFill>
                <a:latin typeface="+mj-lt"/>
              </a:rPr>
              <a:t>What’s Wrong with Meetings?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37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Activity: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What’s Wrong with Meetings</a:t>
            </a:r>
            <a:br>
              <a:rPr lang="en-US">
                <a:latin typeface="+mj-lt"/>
              </a:rPr>
            </a:br>
            <a:endParaRPr lang="en-US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Zoom tools as needed</a:t>
            </a:r>
            <a:r>
              <a:rPr lang="en-US" sz="2400"/>
              <a:t> (</a:t>
            </a:r>
            <a:r>
              <a:rPr lang="en-US" sz="2400" u="sng"/>
              <a:t>Share Screen</a:t>
            </a:r>
            <a:r>
              <a:rPr lang="en-US" sz="240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“Ask For Help” button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044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What’s Wrong with Meetings?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Using your Session Workbook, brainstorm and list what makes a meeting ineffective. Then determine the impact of each item on your list.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You will have 10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2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4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>
                <a:solidFill>
                  <a:srgbClr val="FFF0A0"/>
                </a:solidFill>
                <a:latin typeface="+mj-lt"/>
              </a:rPr>
              <a:t>What was one thing you discussed as being ineffective during a meeting?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1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1_TI CORPORATE: 4X3 – TITLE &amp; CONTENT" val="v37w4s1G"/>
  <p:tag name="ARTICULATE_PROJECT_OPEN" val="0"/>
  <p:tag name="ARTICULATE_SLIDE_COUNT" val="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3" ma:contentTypeDescription="Create a new document." ma:contentTypeScope="" ma:versionID="b305eb0699aa9c0bc1f2fc10d4f36038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3d2a9b8f84b03b3f2fcb6b514fd928d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7857AC-A766-44D7-A254-0EE52D4C6802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8c6a0a72-e6e7-4f8b-a353-b7c727c5dcd0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e10df609-bac7-454a-91f6-876e95fb37e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71E58B9-5C19-4F68-923B-D7DAF9FB65FE}">
  <ds:schemaRefs>
    <ds:schemaRef ds:uri="8c6a0a72-e6e7-4f8b-a353-b7c727c5dcd0"/>
    <ds:schemaRef ds:uri="e10df609-bac7-454a-91f6-876e95fb37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10</TotalTime>
  <Words>480</Words>
  <Application>Microsoft Office PowerPoint</Application>
  <PresentationFormat>Widescreen</PresentationFormat>
  <Paragraphs>82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ArialUnicodeMS</vt:lpstr>
      <vt:lpstr>Calibri</vt:lpstr>
      <vt:lpstr>Courier New</vt:lpstr>
      <vt:lpstr>Myriad Pro</vt:lpstr>
      <vt:lpstr>Myriad Pro Light</vt:lpstr>
      <vt:lpstr>Myriad Pro Semibold</vt:lpstr>
      <vt:lpstr>Wingdings</vt:lpstr>
      <vt:lpstr>1_TI Corporate: 4x3 – Title &amp; Content</vt:lpstr>
      <vt:lpstr>PowerPoint Presentation</vt:lpstr>
      <vt:lpstr>Effective Division Meetings</vt:lpstr>
      <vt:lpstr>PowerPoint Presentation</vt:lpstr>
      <vt:lpstr>PowerPoint Presentation</vt:lpstr>
      <vt:lpstr>PowerPoint Presentation</vt:lpstr>
      <vt:lpstr>Breakout Room Activity:  What’s Wrong with Meetings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Meeting Best Practices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Share one insight from this session that you will apply during your next meeting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Linda Williams</cp:lastModifiedBy>
  <cp:revision>1</cp:revision>
  <cp:lastPrinted>2019-05-21T16:02:16Z</cp:lastPrinted>
  <dcterms:created xsi:type="dcterms:W3CDTF">2020-04-06T22:50:15Z</dcterms:created>
  <dcterms:modified xsi:type="dcterms:W3CDTF">2021-11-18T23:20:03Z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