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97.xml" ContentType="application/vnd.openxmlformats-officedocument.presentationml.tags+xml"/>
  <Override PartName="/ppt/notesSlides/notesSlide1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2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3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4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5.xml" ContentType="application/vnd.openxmlformats-officedocument.presentationml.notesSlide+xml"/>
  <Override PartName="/ppt/tags/tag116.xml" ContentType="application/vnd.openxmlformats-officedocument.presentationml.tags+xml"/>
  <Override PartName="/ppt/notesSlides/notesSlide6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7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4"/>
  </p:sldMasterIdLst>
  <p:notesMasterIdLst>
    <p:notesMasterId r:id="rId31"/>
  </p:notesMasterIdLst>
  <p:handoutMasterIdLst>
    <p:handoutMasterId r:id="rId32"/>
  </p:handoutMasterIdLst>
  <p:sldIdLst>
    <p:sldId id="1040" r:id="rId5"/>
    <p:sldId id="1064" r:id="rId6"/>
    <p:sldId id="780" r:id="rId7"/>
    <p:sldId id="1139" r:id="rId8"/>
    <p:sldId id="782" r:id="rId9"/>
    <p:sldId id="1160" r:id="rId10"/>
    <p:sldId id="1130" r:id="rId11"/>
    <p:sldId id="1159" r:id="rId12"/>
    <p:sldId id="1128" r:id="rId13"/>
    <p:sldId id="1161" r:id="rId14"/>
    <p:sldId id="1150" r:id="rId15"/>
    <p:sldId id="1162" r:id="rId16"/>
    <p:sldId id="1151" r:id="rId17"/>
    <p:sldId id="1152" r:id="rId18"/>
    <p:sldId id="1164" r:id="rId19"/>
    <p:sldId id="1163" r:id="rId20"/>
    <p:sldId id="1153" r:id="rId21"/>
    <p:sldId id="1154" r:id="rId22"/>
    <p:sldId id="1155" r:id="rId23"/>
    <p:sldId id="1158" r:id="rId24"/>
    <p:sldId id="1156" r:id="rId25"/>
    <p:sldId id="1157" r:id="rId26"/>
    <p:sldId id="1141" r:id="rId27"/>
    <p:sldId id="1122" r:id="rId28"/>
    <p:sldId id="886" r:id="rId29"/>
    <p:sldId id="1038" r:id="rId30"/>
  </p:sldIdLst>
  <p:sldSz cx="12192000" cy="6858000"/>
  <p:notesSz cx="6950075" cy="9236075"/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1F1E3225-EA1B-43E6-9F20-114FF71E4BE3}">
          <p14:sldIdLst>
            <p14:sldId id="1040"/>
            <p14:sldId id="1064"/>
            <p14:sldId id="780"/>
            <p14:sldId id="1139"/>
            <p14:sldId id="782"/>
            <p14:sldId id="1160"/>
            <p14:sldId id="1130"/>
            <p14:sldId id="1159"/>
            <p14:sldId id="1128"/>
            <p14:sldId id="1161"/>
            <p14:sldId id="1150"/>
            <p14:sldId id="1162"/>
            <p14:sldId id="1151"/>
            <p14:sldId id="1152"/>
            <p14:sldId id="1164"/>
            <p14:sldId id="1163"/>
            <p14:sldId id="1153"/>
            <p14:sldId id="1154"/>
            <p14:sldId id="1155"/>
            <p14:sldId id="1158"/>
            <p14:sldId id="1156"/>
            <p14:sldId id="1157"/>
            <p14:sldId id="1141"/>
            <p14:sldId id="1122"/>
            <p14:sldId id="886"/>
            <p14:sldId id="10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32" userDrawn="1">
          <p15:clr>
            <a:srgbClr val="A4A3A4"/>
          </p15:clr>
        </p15:guide>
        <p15:guide id="2" pos="256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pos="4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9B2B1"/>
    <a:srgbClr val="772432"/>
    <a:srgbClr val="781327"/>
    <a:srgbClr val="3B0104"/>
    <a:srgbClr val="FEEE9F"/>
    <a:srgbClr val="595959"/>
    <a:srgbClr val="004164"/>
    <a:srgbClr val="00374A"/>
    <a:srgbClr val="004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AFEF1E-9E15-41F9-8255-9BFB21E8963C}" v="186" dt="2021-04-28T02:15:53.9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18" autoAdjust="0"/>
    <p:restoredTop sz="93401" autoAdjust="0"/>
  </p:normalViewPr>
  <p:slideViewPr>
    <p:cSldViewPr snapToGrid="0">
      <p:cViewPr varScale="1">
        <p:scale>
          <a:sx n="68" d="100"/>
          <a:sy n="68" d="100"/>
        </p:scale>
        <p:origin x="1138" y="72"/>
      </p:cViewPr>
      <p:guideLst>
        <p:guide orient="horz" pos="1032"/>
        <p:guide pos="256"/>
        <p:guide pos="384"/>
        <p:guide pos="45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430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 Waller" userId="2c0b9d9f-b3a2-4180-8532-231d42672e31" providerId="ADAL" clId="{0911D36B-24C9-41A5-8301-6406B1826DFE}"/>
    <pc:docChg chg="custSel modSld">
      <pc:chgData name="Joe Waller" userId="2c0b9d9f-b3a2-4180-8532-231d42672e31" providerId="ADAL" clId="{0911D36B-24C9-41A5-8301-6406B1826DFE}" dt="2021-04-19T22:17:53.636" v="682" actId="20577"/>
      <pc:docMkLst>
        <pc:docMk/>
      </pc:docMkLst>
      <pc:sldChg chg="modSp mod">
        <pc:chgData name="Joe Waller" userId="2c0b9d9f-b3a2-4180-8532-231d42672e31" providerId="ADAL" clId="{0911D36B-24C9-41A5-8301-6406B1826DFE}" dt="2021-04-19T22:05:19.283" v="57" actId="12"/>
        <pc:sldMkLst>
          <pc:docMk/>
          <pc:sldMk cId="852239687" sldId="1173"/>
        </pc:sldMkLst>
        <pc:spChg chg="mod">
          <ac:chgData name="Joe Waller" userId="2c0b9d9f-b3a2-4180-8532-231d42672e31" providerId="ADAL" clId="{0911D36B-24C9-41A5-8301-6406B1826DFE}" dt="2021-04-19T22:05:19.283" v="57" actId="12"/>
          <ac:spMkLst>
            <pc:docMk/>
            <pc:sldMk cId="852239687" sldId="1173"/>
            <ac:spMk id="4" creationId="{8BC29B22-29A3-4DCF-B774-2D61B489F148}"/>
          </ac:spMkLst>
        </pc:spChg>
      </pc:sldChg>
      <pc:sldChg chg="modSp mod">
        <pc:chgData name="Joe Waller" userId="2c0b9d9f-b3a2-4180-8532-231d42672e31" providerId="ADAL" clId="{0911D36B-24C9-41A5-8301-6406B1826DFE}" dt="2021-04-19T22:05:27.180" v="58" actId="207"/>
        <pc:sldMkLst>
          <pc:docMk/>
          <pc:sldMk cId="1215633914" sldId="1174"/>
        </pc:sldMkLst>
        <pc:spChg chg="mod">
          <ac:chgData name="Joe Waller" userId="2c0b9d9f-b3a2-4180-8532-231d42672e31" providerId="ADAL" clId="{0911D36B-24C9-41A5-8301-6406B1826DFE}" dt="2021-04-18T20:43:59.874" v="1" actId="20577"/>
          <ac:spMkLst>
            <pc:docMk/>
            <pc:sldMk cId="1215633914" sldId="1174"/>
            <ac:spMk id="5" creationId="{40E6496B-24D4-483D-9498-8FB05F3D24F9}"/>
          </ac:spMkLst>
        </pc:spChg>
        <pc:spChg chg="mod">
          <ac:chgData name="Joe Waller" userId="2c0b9d9f-b3a2-4180-8532-231d42672e31" providerId="ADAL" clId="{0911D36B-24C9-41A5-8301-6406B1826DFE}" dt="2021-04-19T22:05:27.180" v="58" actId="207"/>
          <ac:spMkLst>
            <pc:docMk/>
            <pc:sldMk cId="1215633914" sldId="1174"/>
            <ac:spMk id="6" creationId="{3DD1FE42-B79F-4AFA-8835-D8AB3B1A650C}"/>
          </ac:spMkLst>
        </pc:spChg>
      </pc:sldChg>
      <pc:sldChg chg="addSp delSp modSp mod">
        <pc:chgData name="Joe Waller" userId="2c0b9d9f-b3a2-4180-8532-231d42672e31" providerId="ADAL" clId="{0911D36B-24C9-41A5-8301-6406B1826DFE}" dt="2021-04-18T21:03:11.521" v="22" actId="732"/>
        <pc:sldMkLst>
          <pc:docMk/>
          <pc:sldMk cId="3276520390" sldId="1177"/>
        </pc:sldMkLst>
        <pc:spChg chg="add del mod">
          <ac:chgData name="Joe Waller" userId="2c0b9d9f-b3a2-4180-8532-231d42672e31" providerId="ADAL" clId="{0911D36B-24C9-41A5-8301-6406B1826DFE}" dt="2021-04-18T21:02:00.764" v="8"/>
          <ac:spMkLst>
            <pc:docMk/>
            <pc:sldMk cId="3276520390" sldId="1177"/>
            <ac:spMk id="3" creationId="{CA306D06-81BE-4F1A-91D0-B04804AE7269}"/>
          </ac:spMkLst>
        </pc:spChg>
        <pc:picChg chg="add del mod">
          <ac:chgData name="Joe Waller" userId="2c0b9d9f-b3a2-4180-8532-231d42672e31" providerId="ADAL" clId="{0911D36B-24C9-41A5-8301-6406B1826DFE}" dt="2021-04-18T21:01:58.309" v="7"/>
          <ac:picMkLst>
            <pc:docMk/>
            <pc:sldMk cId="3276520390" sldId="1177"/>
            <ac:picMk id="6" creationId="{13119B5F-EED6-4C00-A260-A0CD4094507E}"/>
          </ac:picMkLst>
        </pc:picChg>
        <pc:picChg chg="add mod ord modCrop">
          <ac:chgData name="Joe Waller" userId="2c0b9d9f-b3a2-4180-8532-231d42672e31" providerId="ADAL" clId="{0911D36B-24C9-41A5-8301-6406B1826DFE}" dt="2021-04-18T21:03:11.521" v="22" actId="732"/>
          <ac:picMkLst>
            <pc:docMk/>
            <pc:sldMk cId="3276520390" sldId="1177"/>
            <ac:picMk id="8" creationId="{FB09D1EE-7008-47E5-91A0-D42BE6E46C01}"/>
          </ac:picMkLst>
        </pc:picChg>
        <pc:picChg chg="del">
          <ac:chgData name="Joe Waller" userId="2c0b9d9f-b3a2-4180-8532-231d42672e31" providerId="ADAL" clId="{0911D36B-24C9-41A5-8301-6406B1826DFE}" dt="2021-04-18T21:01:47.031" v="5" actId="478"/>
          <ac:picMkLst>
            <pc:docMk/>
            <pc:sldMk cId="3276520390" sldId="1177"/>
            <ac:picMk id="12" creationId="{8C5655CA-64D4-422E-AB89-B7425A365ACB}"/>
          </ac:picMkLst>
        </pc:picChg>
      </pc:sldChg>
      <pc:sldChg chg="modSp mod">
        <pc:chgData name="Joe Waller" userId="2c0b9d9f-b3a2-4180-8532-231d42672e31" providerId="ADAL" clId="{0911D36B-24C9-41A5-8301-6406B1826DFE}" dt="2021-04-19T22:06:26.109" v="64" actId="20577"/>
        <pc:sldMkLst>
          <pc:docMk/>
          <pc:sldMk cId="765382536" sldId="1179"/>
        </pc:sldMkLst>
        <pc:spChg chg="mod">
          <ac:chgData name="Joe Waller" userId="2c0b9d9f-b3a2-4180-8532-231d42672e31" providerId="ADAL" clId="{0911D36B-24C9-41A5-8301-6406B1826DFE}" dt="2021-04-19T22:06:26.109" v="64" actId="20577"/>
          <ac:spMkLst>
            <pc:docMk/>
            <pc:sldMk cId="765382536" sldId="1179"/>
            <ac:spMk id="2" creationId="{05A02C05-D278-4E3F-A6D0-0FEF149979AC}"/>
          </ac:spMkLst>
        </pc:spChg>
      </pc:sldChg>
      <pc:sldChg chg="modSp mod">
        <pc:chgData name="Joe Waller" userId="2c0b9d9f-b3a2-4180-8532-231d42672e31" providerId="ADAL" clId="{0911D36B-24C9-41A5-8301-6406B1826DFE}" dt="2021-04-18T21:03:42.521" v="25" actId="108"/>
        <pc:sldMkLst>
          <pc:docMk/>
          <pc:sldMk cId="3569622116" sldId="1181"/>
        </pc:sldMkLst>
        <pc:spChg chg="mod">
          <ac:chgData name="Joe Waller" userId="2c0b9d9f-b3a2-4180-8532-231d42672e31" providerId="ADAL" clId="{0911D36B-24C9-41A5-8301-6406B1826DFE}" dt="2021-04-18T21:03:42.521" v="25" actId="108"/>
          <ac:spMkLst>
            <pc:docMk/>
            <pc:sldMk cId="3569622116" sldId="1181"/>
            <ac:spMk id="2" creationId="{05A02C05-D278-4E3F-A6D0-0FEF149979AC}"/>
          </ac:spMkLst>
        </pc:spChg>
      </pc:sldChg>
      <pc:sldChg chg="modSp mod">
        <pc:chgData name="Joe Waller" userId="2c0b9d9f-b3a2-4180-8532-231d42672e31" providerId="ADAL" clId="{0911D36B-24C9-41A5-8301-6406B1826DFE}" dt="2021-04-18T21:03:31.482" v="23" actId="108"/>
        <pc:sldMkLst>
          <pc:docMk/>
          <pc:sldMk cId="472281519" sldId="1182"/>
        </pc:sldMkLst>
        <pc:spChg chg="mod">
          <ac:chgData name="Joe Waller" userId="2c0b9d9f-b3a2-4180-8532-231d42672e31" providerId="ADAL" clId="{0911D36B-24C9-41A5-8301-6406B1826DFE}" dt="2021-04-18T21:03:31.482" v="23" actId="108"/>
          <ac:spMkLst>
            <pc:docMk/>
            <pc:sldMk cId="472281519" sldId="1182"/>
            <ac:spMk id="2" creationId="{05A02C05-D278-4E3F-A6D0-0FEF149979AC}"/>
          </ac:spMkLst>
        </pc:spChg>
      </pc:sldChg>
      <pc:sldChg chg="addSp delSp modSp mod">
        <pc:chgData name="Joe Waller" userId="2c0b9d9f-b3a2-4180-8532-231d42672e31" providerId="ADAL" clId="{0911D36B-24C9-41A5-8301-6406B1826DFE}" dt="2021-04-18T21:04:52.186" v="39" actId="167"/>
        <pc:sldMkLst>
          <pc:docMk/>
          <pc:sldMk cId="1720718692" sldId="1184"/>
        </pc:sldMkLst>
        <pc:spChg chg="add del mod">
          <ac:chgData name="Joe Waller" userId="2c0b9d9f-b3a2-4180-8532-231d42672e31" providerId="ADAL" clId="{0911D36B-24C9-41A5-8301-6406B1826DFE}" dt="2021-04-18T21:04:02.497" v="29"/>
          <ac:spMkLst>
            <pc:docMk/>
            <pc:sldMk cId="1720718692" sldId="1184"/>
            <ac:spMk id="3" creationId="{C7EB462E-3291-4838-89CD-669CF38502B8}"/>
          </ac:spMkLst>
        </pc:spChg>
        <pc:picChg chg="del">
          <ac:chgData name="Joe Waller" userId="2c0b9d9f-b3a2-4180-8532-231d42672e31" providerId="ADAL" clId="{0911D36B-24C9-41A5-8301-6406B1826DFE}" dt="2021-04-18T21:03:52.514" v="26" actId="478"/>
          <ac:picMkLst>
            <pc:docMk/>
            <pc:sldMk cId="1720718692" sldId="1184"/>
            <ac:picMk id="6" creationId="{6B5998E9-ED42-42AF-8ABD-CA14FA8D1A09}"/>
          </ac:picMkLst>
        </pc:picChg>
        <pc:picChg chg="add del mod">
          <ac:chgData name="Joe Waller" userId="2c0b9d9f-b3a2-4180-8532-231d42672e31" providerId="ADAL" clId="{0911D36B-24C9-41A5-8301-6406B1826DFE}" dt="2021-04-18T21:03:59.308" v="28"/>
          <ac:picMkLst>
            <pc:docMk/>
            <pc:sldMk cId="1720718692" sldId="1184"/>
            <ac:picMk id="7" creationId="{63A5F284-9A52-4E15-AFE0-3D79721E9503}"/>
          </ac:picMkLst>
        </pc:picChg>
        <pc:picChg chg="add mod ord modCrop">
          <ac:chgData name="Joe Waller" userId="2c0b9d9f-b3a2-4180-8532-231d42672e31" providerId="ADAL" clId="{0911D36B-24C9-41A5-8301-6406B1826DFE}" dt="2021-04-18T21:04:52.186" v="39" actId="167"/>
          <ac:picMkLst>
            <pc:docMk/>
            <pc:sldMk cId="1720718692" sldId="1184"/>
            <ac:picMk id="9" creationId="{AF2784D1-D162-4F11-BD3C-B8730065DD15}"/>
          </ac:picMkLst>
        </pc:picChg>
      </pc:sldChg>
      <pc:sldChg chg="modSp mod">
        <pc:chgData name="Joe Waller" userId="2c0b9d9f-b3a2-4180-8532-231d42672e31" providerId="ADAL" clId="{0911D36B-24C9-41A5-8301-6406B1826DFE}" dt="2021-04-18T20:44:16.566" v="2" actId="313"/>
        <pc:sldMkLst>
          <pc:docMk/>
          <pc:sldMk cId="2347916895" sldId="1187"/>
        </pc:sldMkLst>
        <pc:spChg chg="mod">
          <ac:chgData name="Joe Waller" userId="2c0b9d9f-b3a2-4180-8532-231d42672e31" providerId="ADAL" clId="{0911D36B-24C9-41A5-8301-6406B1826DFE}" dt="2021-04-18T20:44:16.566" v="2" actId="313"/>
          <ac:spMkLst>
            <pc:docMk/>
            <pc:sldMk cId="2347916895" sldId="1187"/>
            <ac:spMk id="2" creationId="{F7B641E3-48F2-4C59-B4E2-C1356E53377E}"/>
          </ac:spMkLst>
        </pc:spChg>
      </pc:sldChg>
      <pc:sldChg chg="modSp mod">
        <pc:chgData name="Joe Waller" userId="2c0b9d9f-b3a2-4180-8532-231d42672e31" providerId="ADAL" clId="{0911D36B-24C9-41A5-8301-6406B1826DFE}" dt="2021-04-18T20:44:21.726" v="3" actId="313"/>
        <pc:sldMkLst>
          <pc:docMk/>
          <pc:sldMk cId="2174542972" sldId="1188"/>
        </pc:sldMkLst>
        <pc:spChg chg="mod">
          <ac:chgData name="Joe Waller" userId="2c0b9d9f-b3a2-4180-8532-231d42672e31" providerId="ADAL" clId="{0911D36B-24C9-41A5-8301-6406B1826DFE}" dt="2021-04-18T20:44:21.726" v="3" actId="313"/>
          <ac:spMkLst>
            <pc:docMk/>
            <pc:sldMk cId="2174542972" sldId="1188"/>
            <ac:spMk id="3" creationId="{2A111633-227B-4575-85F3-464E23927423}"/>
          </ac:spMkLst>
        </pc:spChg>
      </pc:sldChg>
      <pc:sldChg chg="addSp delSp modSp mod">
        <pc:chgData name="Joe Waller" userId="2c0b9d9f-b3a2-4180-8532-231d42672e31" providerId="ADAL" clId="{0911D36B-24C9-41A5-8301-6406B1826DFE}" dt="2021-04-19T22:10:11.185" v="69" actId="108"/>
        <pc:sldMkLst>
          <pc:docMk/>
          <pc:sldMk cId="1386036756" sldId="1190"/>
        </pc:sldMkLst>
        <pc:spChg chg="add del mod">
          <ac:chgData name="Joe Waller" userId="2c0b9d9f-b3a2-4180-8532-231d42672e31" providerId="ADAL" clId="{0911D36B-24C9-41A5-8301-6406B1826DFE}" dt="2021-04-18T21:05:15.447" v="41"/>
          <ac:spMkLst>
            <pc:docMk/>
            <pc:sldMk cId="1386036756" sldId="1190"/>
            <ac:spMk id="3" creationId="{D24B1020-A8E9-4897-B43A-354463C962FB}"/>
          </ac:spMkLst>
        </pc:spChg>
        <pc:spChg chg="add mod ord">
          <ac:chgData name="Joe Waller" userId="2c0b9d9f-b3a2-4180-8532-231d42672e31" providerId="ADAL" clId="{0911D36B-24C9-41A5-8301-6406B1826DFE}" dt="2021-04-19T22:09:53.921" v="66" actId="167"/>
          <ac:spMkLst>
            <pc:docMk/>
            <pc:sldMk cId="1386036756" sldId="1190"/>
            <ac:spMk id="7" creationId="{DC6EE0A5-58F5-45EF-AE68-9BA5CCD8D362}"/>
          </ac:spMkLst>
        </pc:spChg>
        <pc:spChg chg="mod">
          <ac:chgData name="Joe Waller" userId="2c0b9d9f-b3a2-4180-8532-231d42672e31" providerId="ADAL" clId="{0911D36B-24C9-41A5-8301-6406B1826DFE}" dt="2021-04-19T22:10:11.185" v="69" actId="108"/>
          <ac:spMkLst>
            <pc:docMk/>
            <pc:sldMk cId="1386036756" sldId="1190"/>
            <ac:spMk id="10" creationId="{AD5A0AF7-0C97-4F3A-BE81-FB0DE1477C24}"/>
          </ac:spMkLst>
        </pc:spChg>
        <pc:picChg chg="add mod ord modCrop">
          <ac:chgData name="Joe Waller" userId="2c0b9d9f-b3a2-4180-8532-231d42672e31" providerId="ADAL" clId="{0911D36B-24C9-41A5-8301-6406B1826DFE}" dt="2021-04-19T22:09:56.219" v="67" actId="167"/>
          <ac:picMkLst>
            <pc:docMk/>
            <pc:sldMk cId="1386036756" sldId="1190"/>
            <ac:picMk id="6" creationId="{4266F8EA-BBA9-4894-B8EB-5EA5AAC6AF81}"/>
          </ac:picMkLst>
        </pc:picChg>
        <pc:picChg chg="del">
          <ac:chgData name="Joe Waller" userId="2c0b9d9f-b3a2-4180-8532-231d42672e31" providerId="ADAL" clId="{0911D36B-24C9-41A5-8301-6406B1826DFE}" dt="2021-04-18T21:05:13.114" v="40" actId="478"/>
          <ac:picMkLst>
            <pc:docMk/>
            <pc:sldMk cId="1386036756" sldId="1190"/>
            <ac:picMk id="8" creationId="{B682F8E5-599C-42F5-A650-D9A32BAA68EF}"/>
          </ac:picMkLst>
        </pc:picChg>
      </pc:sldChg>
      <pc:sldChg chg="modSp mod">
        <pc:chgData name="Joe Waller" userId="2c0b9d9f-b3a2-4180-8532-231d42672e31" providerId="ADAL" clId="{0911D36B-24C9-41A5-8301-6406B1826DFE}" dt="2021-04-18T20:44:24.897" v="4" actId="313"/>
        <pc:sldMkLst>
          <pc:docMk/>
          <pc:sldMk cId="1279636464" sldId="1194"/>
        </pc:sldMkLst>
        <pc:spChg chg="mod">
          <ac:chgData name="Joe Waller" userId="2c0b9d9f-b3a2-4180-8532-231d42672e31" providerId="ADAL" clId="{0911D36B-24C9-41A5-8301-6406B1826DFE}" dt="2021-04-18T20:44:24.897" v="4" actId="313"/>
          <ac:spMkLst>
            <pc:docMk/>
            <pc:sldMk cId="1279636464" sldId="1194"/>
            <ac:spMk id="3" creationId="{2A111633-227B-4575-85F3-464E23927423}"/>
          </ac:spMkLst>
        </pc:spChg>
      </pc:sldChg>
      <pc:sldChg chg="modSp mod">
        <pc:chgData name="Joe Waller" userId="2c0b9d9f-b3a2-4180-8532-231d42672e31" providerId="ADAL" clId="{0911D36B-24C9-41A5-8301-6406B1826DFE}" dt="2021-04-18T21:06:27.697" v="54" actId="108"/>
        <pc:sldMkLst>
          <pc:docMk/>
          <pc:sldMk cId="3218408924" sldId="1195"/>
        </pc:sldMkLst>
        <pc:spChg chg="mod">
          <ac:chgData name="Joe Waller" userId="2c0b9d9f-b3a2-4180-8532-231d42672e31" providerId="ADAL" clId="{0911D36B-24C9-41A5-8301-6406B1826DFE}" dt="2021-04-18T21:06:27.697" v="54" actId="108"/>
          <ac:spMkLst>
            <pc:docMk/>
            <pc:sldMk cId="3218408924" sldId="1195"/>
            <ac:spMk id="2" creationId="{05A02C05-D278-4E3F-A6D0-0FEF149979AC}"/>
          </ac:spMkLst>
        </pc:spChg>
      </pc:sldChg>
      <pc:sldChg chg="modSp mod">
        <pc:chgData name="Joe Waller" userId="2c0b9d9f-b3a2-4180-8532-231d42672e31" providerId="ADAL" clId="{0911D36B-24C9-41A5-8301-6406B1826DFE}" dt="2021-04-19T22:17:53.636" v="682" actId="20577"/>
        <pc:sldMkLst>
          <pc:docMk/>
          <pc:sldMk cId="1803906553" sldId="1196"/>
        </pc:sldMkLst>
        <pc:spChg chg="mod">
          <ac:chgData name="Joe Waller" userId="2c0b9d9f-b3a2-4180-8532-231d42672e31" providerId="ADAL" clId="{0911D36B-24C9-41A5-8301-6406B1826DFE}" dt="2021-04-19T22:17:53.636" v="682" actId="20577"/>
          <ac:spMkLst>
            <pc:docMk/>
            <pc:sldMk cId="1803906553" sldId="1196"/>
            <ac:spMk id="6" creationId="{6871E731-A729-466E-A99B-EF30B928884B}"/>
          </ac:spMkLst>
        </pc:spChg>
      </pc:sldChg>
    </pc:docChg>
  </pc:docChgLst>
  <pc:docChgLst>
    <pc:chgData name="Joe Waller" userId="2c0b9d9f-b3a2-4180-8532-231d42672e31" providerId="ADAL" clId="{562A7702-7DF6-4A23-8DFB-BE9BA07C8888}"/>
    <pc:docChg chg="undo custSel addSld delSld modSld modMainMaster modSection">
      <pc:chgData name="Joe Waller" userId="2c0b9d9f-b3a2-4180-8532-231d42672e31" providerId="ADAL" clId="{562A7702-7DF6-4A23-8DFB-BE9BA07C8888}" dt="2021-04-20T16:28:21.777" v="254"/>
      <pc:docMkLst>
        <pc:docMk/>
      </pc:docMkLst>
      <pc:sldChg chg="add">
        <pc:chgData name="Joe Waller" userId="2c0b9d9f-b3a2-4180-8532-231d42672e31" providerId="ADAL" clId="{562A7702-7DF6-4A23-8DFB-BE9BA07C8888}" dt="2021-04-19T22:52:19.545" v="1"/>
        <pc:sldMkLst>
          <pc:docMk/>
          <pc:sldMk cId="716596642" sldId="780"/>
        </pc:sldMkLst>
      </pc:sldChg>
      <pc:sldChg chg="add">
        <pc:chgData name="Joe Waller" userId="2c0b9d9f-b3a2-4180-8532-231d42672e31" providerId="ADAL" clId="{562A7702-7DF6-4A23-8DFB-BE9BA07C8888}" dt="2021-04-19T22:52:19.545" v="1"/>
        <pc:sldMkLst>
          <pc:docMk/>
          <pc:sldMk cId="950175126" sldId="782"/>
        </pc:sldMkLst>
      </pc:sldChg>
      <pc:sldChg chg="add">
        <pc:chgData name="Joe Waller" userId="2c0b9d9f-b3a2-4180-8532-231d42672e31" providerId="ADAL" clId="{562A7702-7DF6-4A23-8DFB-BE9BA07C8888}" dt="2021-04-19T22:52:19.545" v="1"/>
        <pc:sldMkLst>
          <pc:docMk/>
          <pc:sldMk cId="2163086143" sldId="886"/>
        </pc:sldMkLst>
      </pc:sldChg>
      <pc:sldChg chg="add">
        <pc:chgData name="Joe Waller" userId="2c0b9d9f-b3a2-4180-8532-231d42672e31" providerId="ADAL" clId="{562A7702-7DF6-4A23-8DFB-BE9BA07C8888}" dt="2021-04-19T22:52:19.545" v="1"/>
        <pc:sldMkLst>
          <pc:docMk/>
          <pc:sldMk cId="3739874107" sldId="1038"/>
        </pc:sldMkLst>
      </pc:sldChg>
      <pc:sldChg chg="modSp add mod">
        <pc:chgData name="Joe Waller" userId="2c0b9d9f-b3a2-4180-8532-231d42672e31" providerId="ADAL" clId="{562A7702-7DF6-4A23-8DFB-BE9BA07C8888}" dt="2021-04-19T22:56:55.063" v="32" actId="12"/>
        <pc:sldMkLst>
          <pc:docMk/>
          <pc:sldMk cId="3530349252" sldId="1040"/>
        </pc:sldMkLst>
        <pc:spChg chg="mod">
          <ac:chgData name="Joe Waller" userId="2c0b9d9f-b3a2-4180-8532-231d42672e31" providerId="ADAL" clId="{562A7702-7DF6-4A23-8DFB-BE9BA07C8888}" dt="2021-04-19T22:56:55.063" v="32" actId="12"/>
          <ac:spMkLst>
            <pc:docMk/>
            <pc:sldMk cId="3530349252" sldId="1040"/>
            <ac:spMk id="4" creationId="{8BC29B22-29A3-4DCF-B774-2D61B489F148}"/>
          </ac:spMkLst>
        </pc:spChg>
      </pc:sldChg>
      <pc:sldChg chg="addSp delSp modSp add mod">
        <pc:chgData name="Joe Waller" userId="2c0b9d9f-b3a2-4180-8532-231d42672e31" providerId="ADAL" clId="{562A7702-7DF6-4A23-8DFB-BE9BA07C8888}" dt="2021-04-19T22:57:16.619" v="39" actId="207"/>
        <pc:sldMkLst>
          <pc:docMk/>
          <pc:sldMk cId="1761772607" sldId="1064"/>
        </pc:sldMkLst>
        <pc:spChg chg="del mod">
          <ac:chgData name="Joe Waller" userId="2c0b9d9f-b3a2-4180-8532-231d42672e31" providerId="ADAL" clId="{562A7702-7DF6-4A23-8DFB-BE9BA07C8888}" dt="2021-04-19T22:57:11.414" v="37" actId="478"/>
          <ac:spMkLst>
            <pc:docMk/>
            <pc:sldMk cId="1761772607" sldId="1064"/>
            <ac:spMk id="3" creationId="{10136B12-8D57-47B8-905F-D7D872F61481}"/>
          </ac:spMkLst>
        </pc:spChg>
        <pc:spChg chg="mod">
          <ac:chgData name="Joe Waller" userId="2c0b9d9f-b3a2-4180-8532-231d42672e31" providerId="ADAL" clId="{562A7702-7DF6-4A23-8DFB-BE9BA07C8888}" dt="2021-04-19T22:57:00.691" v="33" actId="207"/>
          <ac:spMkLst>
            <pc:docMk/>
            <pc:sldMk cId="1761772607" sldId="1064"/>
            <ac:spMk id="4" creationId="{8BC29B22-29A3-4DCF-B774-2D61B489F148}"/>
          </ac:spMkLst>
        </pc:spChg>
        <pc:spChg chg="mod">
          <ac:chgData name="Joe Waller" userId="2c0b9d9f-b3a2-4180-8532-231d42672e31" providerId="ADAL" clId="{562A7702-7DF6-4A23-8DFB-BE9BA07C8888}" dt="2021-04-19T22:57:03.363" v="34" actId="207"/>
          <ac:spMkLst>
            <pc:docMk/>
            <pc:sldMk cId="1761772607" sldId="1064"/>
            <ac:spMk id="5" creationId="{40E6496B-24D4-483D-9498-8FB05F3D24F9}"/>
          </ac:spMkLst>
        </pc:spChg>
        <pc:spChg chg="mod">
          <ac:chgData name="Joe Waller" userId="2c0b9d9f-b3a2-4180-8532-231d42672e31" providerId="ADAL" clId="{562A7702-7DF6-4A23-8DFB-BE9BA07C8888}" dt="2021-04-19T22:57:16.619" v="39" actId="207"/>
          <ac:spMkLst>
            <pc:docMk/>
            <pc:sldMk cId="1761772607" sldId="1064"/>
            <ac:spMk id="6" creationId="{3DD1FE42-B79F-4AFA-8835-D8AB3B1A650C}"/>
          </ac:spMkLst>
        </pc:spChg>
        <pc:spChg chg="add del mod">
          <ac:chgData name="Joe Waller" userId="2c0b9d9f-b3a2-4180-8532-231d42672e31" providerId="ADAL" clId="{562A7702-7DF6-4A23-8DFB-BE9BA07C8888}" dt="2021-04-19T22:57:13.496" v="38" actId="478"/>
          <ac:spMkLst>
            <pc:docMk/>
            <pc:sldMk cId="1761772607" sldId="1064"/>
            <ac:spMk id="8" creationId="{1454F6EC-BDAC-44F6-83EA-D16C1E072854}"/>
          </ac:spMkLst>
        </pc:spChg>
      </pc:sldChg>
      <pc:sldChg chg="add">
        <pc:chgData name="Joe Waller" userId="2c0b9d9f-b3a2-4180-8532-231d42672e31" providerId="ADAL" clId="{562A7702-7DF6-4A23-8DFB-BE9BA07C8888}" dt="2021-04-19T22:52:19.545" v="1"/>
        <pc:sldMkLst>
          <pc:docMk/>
          <pc:sldMk cId="246791420" sldId="1122"/>
        </pc:sldMkLst>
      </pc:sldChg>
      <pc:sldChg chg="modSp add mod">
        <pc:chgData name="Joe Waller" userId="2c0b9d9f-b3a2-4180-8532-231d42672e31" providerId="ADAL" clId="{562A7702-7DF6-4A23-8DFB-BE9BA07C8888}" dt="2021-04-19T22:57:23.827" v="40" actId="207"/>
        <pc:sldMkLst>
          <pc:docMk/>
          <pc:sldMk cId="1133285586" sldId="1128"/>
        </pc:sldMkLst>
        <pc:spChg chg="mod">
          <ac:chgData name="Joe Waller" userId="2c0b9d9f-b3a2-4180-8532-231d42672e31" providerId="ADAL" clId="{562A7702-7DF6-4A23-8DFB-BE9BA07C8888}" dt="2021-04-19T22:57:23.827" v="40" actId="207"/>
          <ac:spMkLst>
            <pc:docMk/>
            <pc:sldMk cId="1133285586" sldId="1128"/>
            <ac:spMk id="2" creationId="{05A02C05-D278-4E3F-A6D0-0FEF149979AC}"/>
          </ac:spMkLst>
        </pc:spChg>
      </pc:sldChg>
      <pc:sldChg chg="modSp add mod">
        <pc:chgData name="Joe Waller" userId="2c0b9d9f-b3a2-4180-8532-231d42672e31" providerId="ADAL" clId="{562A7702-7DF6-4A23-8DFB-BE9BA07C8888}" dt="2021-04-19T22:54:05.599" v="19" actId="207"/>
        <pc:sldMkLst>
          <pc:docMk/>
          <pc:sldMk cId="2346655760" sldId="1130"/>
        </pc:sldMkLst>
        <pc:spChg chg="mod">
          <ac:chgData name="Joe Waller" userId="2c0b9d9f-b3a2-4180-8532-231d42672e31" providerId="ADAL" clId="{562A7702-7DF6-4A23-8DFB-BE9BA07C8888}" dt="2021-04-19T22:54:05.599" v="19" actId="207"/>
          <ac:spMkLst>
            <pc:docMk/>
            <pc:sldMk cId="2346655760" sldId="1130"/>
            <ac:spMk id="2" creationId="{05A02C05-D278-4E3F-A6D0-0FEF149979AC}"/>
          </ac:spMkLst>
        </pc:spChg>
      </pc:sldChg>
      <pc:sldChg chg="add">
        <pc:chgData name="Joe Waller" userId="2c0b9d9f-b3a2-4180-8532-231d42672e31" providerId="ADAL" clId="{562A7702-7DF6-4A23-8DFB-BE9BA07C8888}" dt="2021-04-19T22:52:19.545" v="1"/>
        <pc:sldMkLst>
          <pc:docMk/>
          <pc:sldMk cId="1100820029" sldId="1139"/>
        </pc:sldMkLst>
      </pc:sldChg>
      <pc:sldChg chg="add">
        <pc:chgData name="Joe Waller" userId="2c0b9d9f-b3a2-4180-8532-231d42672e31" providerId="ADAL" clId="{562A7702-7DF6-4A23-8DFB-BE9BA07C8888}" dt="2021-04-19T22:52:19.545" v="1"/>
        <pc:sldMkLst>
          <pc:docMk/>
          <pc:sldMk cId="3796898919" sldId="1141"/>
        </pc:sldMkLst>
      </pc:sldChg>
      <pc:sldChg chg="modSp add mod">
        <pc:chgData name="Joe Waller" userId="2c0b9d9f-b3a2-4180-8532-231d42672e31" providerId="ADAL" clId="{562A7702-7DF6-4A23-8DFB-BE9BA07C8888}" dt="2021-04-19T22:57:28.922" v="41" actId="207"/>
        <pc:sldMkLst>
          <pc:docMk/>
          <pc:sldMk cId="1863665352" sldId="1150"/>
        </pc:sldMkLst>
        <pc:spChg chg="mod">
          <ac:chgData name="Joe Waller" userId="2c0b9d9f-b3a2-4180-8532-231d42672e31" providerId="ADAL" clId="{562A7702-7DF6-4A23-8DFB-BE9BA07C8888}" dt="2021-04-19T22:57:28.922" v="41" actId="207"/>
          <ac:spMkLst>
            <pc:docMk/>
            <pc:sldMk cId="1863665352" sldId="1150"/>
            <ac:spMk id="2" creationId="{05A02C05-D278-4E3F-A6D0-0FEF149979AC}"/>
          </ac:spMkLst>
        </pc:spChg>
      </pc:sldChg>
      <pc:sldChg chg="modSp add mod">
        <pc:chgData name="Joe Waller" userId="2c0b9d9f-b3a2-4180-8532-231d42672e31" providerId="ADAL" clId="{562A7702-7DF6-4A23-8DFB-BE9BA07C8888}" dt="2021-04-19T22:57:36.046" v="44" actId="207"/>
        <pc:sldMkLst>
          <pc:docMk/>
          <pc:sldMk cId="2605123073" sldId="1151"/>
        </pc:sldMkLst>
        <pc:spChg chg="mod">
          <ac:chgData name="Joe Waller" userId="2c0b9d9f-b3a2-4180-8532-231d42672e31" providerId="ADAL" clId="{562A7702-7DF6-4A23-8DFB-BE9BA07C8888}" dt="2021-04-19T22:57:36.046" v="44" actId="207"/>
          <ac:spMkLst>
            <pc:docMk/>
            <pc:sldMk cId="2605123073" sldId="1151"/>
            <ac:spMk id="2" creationId="{05A02C05-D278-4E3F-A6D0-0FEF149979AC}"/>
          </ac:spMkLst>
        </pc:spChg>
      </pc:sldChg>
      <pc:sldChg chg="add">
        <pc:chgData name="Joe Waller" userId="2c0b9d9f-b3a2-4180-8532-231d42672e31" providerId="ADAL" clId="{562A7702-7DF6-4A23-8DFB-BE9BA07C8888}" dt="2021-04-19T22:52:19.545" v="1"/>
        <pc:sldMkLst>
          <pc:docMk/>
          <pc:sldMk cId="18121295" sldId="1152"/>
        </pc:sldMkLst>
      </pc:sldChg>
      <pc:sldChg chg="add">
        <pc:chgData name="Joe Waller" userId="2c0b9d9f-b3a2-4180-8532-231d42672e31" providerId="ADAL" clId="{562A7702-7DF6-4A23-8DFB-BE9BA07C8888}" dt="2021-04-19T22:52:19.545" v="1"/>
        <pc:sldMkLst>
          <pc:docMk/>
          <pc:sldMk cId="1828565956" sldId="1153"/>
        </pc:sldMkLst>
      </pc:sldChg>
      <pc:sldChg chg="add">
        <pc:chgData name="Joe Waller" userId="2c0b9d9f-b3a2-4180-8532-231d42672e31" providerId="ADAL" clId="{562A7702-7DF6-4A23-8DFB-BE9BA07C8888}" dt="2021-04-19T22:52:19.545" v="1"/>
        <pc:sldMkLst>
          <pc:docMk/>
          <pc:sldMk cId="1970444529" sldId="1154"/>
        </pc:sldMkLst>
      </pc:sldChg>
      <pc:sldChg chg="add">
        <pc:chgData name="Joe Waller" userId="2c0b9d9f-b3a2-4180-8532-231d42672e31" providerId="ADAL" clId="{562A7702-7DF6-4A23-8DFB-BE9BA07C8888}" dt="2021-04-19T22:52:19.545" v="1"/>
        <pc:sldMkLst>
          <pc:docMk/>
          <pc:sldMk cId="1461537263" sldId="1155"/>
        </pc:sldMkLst>
      </pc:sldChg>
      <pc:sldChg chg="modSp add mod">
        <pc:chgData name="Joe Waller" userId="2c0b9d9f-b3a2-4180-8532-231d42672e31" providerId="ADAL" clId="{562A7702-7DF6-4A23-8DFB-BE9BA07C8888}" dt="2021-04-19T22:57:44.433" v="45" actId="207"/>
        <pc:sldMkLst>
          <pc:docMk/>
          <pc:sldMk cId="2850122316" sldId="1156"/>
        </pc:sldMkLst>
        <pc:spChg chg="mod">
          <ac:chgData name="Joe Waller" userId="2c0b9d9f-b3a2-4180-8532-231d42672e31" providerId="ADAL" clId="{562A7702-7DF6-4A23-8DFB-BE9BA07C8888}" dt="2021-04-19T22:57:44.433" v="45" actId="207"/>
          <ac:spMkLst>
            <pc:docMk/>
            <pc:sldMk cId="2850122316" sldId="1156"/>
            <ac:spMk id="2" creationId="{05A02C05-D278-4E3F-A6D0-0FEF149979AC}"/>
          </ac:spMkLst>
        </pc:spChg>
      </pc:sldChg>
      <pc:sldChg chg="add">
        <pc:chgData name="Joe Waller" userId="2c0b9d9f-b3a2-4180-8532-231d42672e31" providerId="ADAL" clId="{562A7702-7DF6-4A23-8DFB-BE9BA07C8888}" dt="2021-04-19T22:52:19.545" v="1"/>
        <pc:sldMkLst>
          <pc:docMk/>
          <pc:sldMk cId="3752599062" sldId="1157"/>
        </pc:sldMkLst>
      </pc:sldChg>
      <pc:sldChg chg="add">
        <pc:chgData name="Joe Waller" userId="2c0b9d9f-b3a2-4180-8532-231d42672e31" providerId="ADAL" clId="{562A7702-7DF6-4A23-8DFB-BE9BA07C8888}" dt="2021-04-19T22:52:19.545" v="1"/>
        <pc:sldMkLst>
          <pc:docMk/>
          <pc:sldMk cId="1553722425" sldId="1158"/>
        </pc:sldMkLst>
      </pc:sldChg>
      <pc:sldChg chg="add del">
        <pc:chgData name="Joe Waller" userId="2c0b9d9f-b3a2-4180-8532-231d42672e31" providerId="ADAL" clId="{562A7702-7DF6-4A23-8DFB-BE9BA07C8888}" dt="2021-04-19T22:52:19.545" v="1"/>
        <pc:sldMkLst>
          <pc:docMk/>
          <pc:sldMk cId="3039187595" sldId="1159"/>
        </pc:sldMkLst>
      </pc:sldChg>
      <pc:sldChg chg="add">
        <pc:chgData name="Joe Waller" userId="2c0b9d9f-b3a2-4180-8532-231d42672e31" providerId="ADAL" clId="{562A7702-7DF6-4A23-8DFB-BE9BA07C8888}" dt="2021-04-19T22:52:19.545" v="1"/>
        <pc:sldMkLst>
          <pc:docMk/>
          <pc:sldMk cId="2502642491" sldId="1160"/>
        </pc:sldMkLst>
      </pc:sldChg>
      <pc:sldChg chg="add">
        <pc:chgData name="Joe Waller" userId="2c0b9d9f-b3a2-4180-8532-231d42672e31" providerId="ADAL" clId="{562A7702-7DF6-4A23-8DFB-BE9BA07C8888}" dt="2021-04-19T22:52:19.545" v="1"/>
        <pc:sldMkLst>
          <pc:docMk/>
          <pc:sldMk cId="4238289056" sldId="1161"/>
        </pc:sldMkLst>
      </pc:sldChg>
      <pc:sldChg chg="add">
        <pc:chgData name="Joe Waller" userId="2c0b9d9f-b3a2-4180-8532-231d42672e31" providerId="ADAL" clId="{562A7702-7DF6-4A23-8DFB-BE9BA07C8888}" dt="2021-04-19T22:52:19.545" v="1"/>
        <pc:sldMkLst>
          <pc:docMk/>
          <pc:sldMk cId="4255103160" sldId="1162"/>
        </pc:sldMkLst>
      </pc:sldChg>
      <pc:sldChg chg="add">
        <pc:chgData name="Joe Waller" userId="2c0b9d9f-b3a2-4180-8532-231d42672e31" providerId="ADAL" clId="{562A7702-7DF6-4A23-8DFB-BE9BA07C8888}" dt="2021-04-19T22:52:19.545" v="1"/>
        <pc:sldMkLst>
          <pc:docMk/>
          <pc:sldMk cId="1084137743" sldId="1163"/>
        </pc:sldMkLst>
      </pc:sldChg>
      <pc:sldChg chg="modSp add mod">
        <pc:chgData name="Joe Waller" userId="2c0b9d9f-b3a2-4180-8532-231d42672e31" providerId="ADAL" clId="{562A7702-7DF6-4A23-8DFB-BE9BA07C8888}" dt="2021-04-20T16:28:21.777" v="254"/>
        <pc:sldMkLst>
          <pc:docMk/>
          <pc:sldMk cId="2029327379" sldId="1164"/>
        </pc:sldMkLst>
        <pc:spChg chg="mod">
          <ac:chgData name="Joe Waller" userId="2c0b9d9f-b3a2-4180-8532-231d42672e31" providerId="ADAL" clId="{562A7702-7DF6-4A23-8DFB-BE9BA07C8888}" dt="2021-04-20T16:28:21.777" v="254"/>
          <ac:spMkLst>
            <pc:docMk/>
            <pc:sldMk cId="2029327379" sldId="1164"/>
            <ac:spMk id="6" creationId="{6871E731-A729-466E-A99B-EF30B928884B}"/>
          </ac:spMkLst>
        </pc:spChg>
      </pc:sldChg>
      <pc:sldChg chg="del">
        <pc:chgData name="Joe Waller" userId="2c0b9d9f-b3a2-4180-8532-231d42672e31" providerId="ADAL" clId="{562A7702-7DF6-4A23-8DFB-BE9BA07C8888}" dt="2021-04-19T22:57:58.230" v="46" actId="47"/>
        <pc:sldMkLst>
          <pc:docMk/>
          <pc:sldMk cId="852239687" sldId="1173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1215633914" sldId="1174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1158638746" sldId="1175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3853020684" sldId="1176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3276520390" sldId="1177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765382536" sldId="1179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2547877649" sldId="1180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3569622116" sldId="1181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472281519" sldId="1182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3540402817" sldId="1183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1720718692" sldId="1184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1114528164" sldId="1185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3649947546" sldId="1186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2347916895" sldId="1187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2174542972" sldId="1188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2286067705" sldId="1189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1386036756" sldId="1190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4269871667" sldId="1191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1881688647" sldId="1192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528809905" sldId="1193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1279636464" sldId="1194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3218408924" sldId="1195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1803906553" sldId="1196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3997834880" sldId="1197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2014171828" sldId="1198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1082108626" sldId="1199"/>
        </pc:sldMkLst>
      </pc:sldChg>
      <pc:sldChg chg="del">
        <pc:chgData name="Joe Waller" userId="2c0b9d9f-b3a2-4180-8532-231d42672e31" providerId="ADAL" clId="{562A7702-7DF6-4A23-8DFB-BE9BA07C8888}" dt="2021-04-19T22:52:07.917" v="0" actId="47"/>
        <pc:sldMkLst>
          <pc:docMk/>
          <pc:sldMk cId="2041040359" sldId="1200"/>
        </pc:sldMkLst>
      </pc:sldChg>
      <pc:sldMasterChg chg="delSldLayout modSldLayout">
        <pc:chgData name="Joe Waller" userId="2c0b9d9f-b3a2-4180-8532-231d42672e31" providerId="ADAL" clId="{562A7702-7DF6-4A23-8DFB-BE9BA07C8888}" dt="2021-04-19T22:56:04.606" v="28" actId="1076"/>
        <pc:sldMasterMkLst>
          <pc:docMk/>
          <pc:sldMasterMk cId="2495139190" sldId="2147483746"/>
        </pc:sldMasterMkLst>
        <pc:sldLayoutChg chg="modSp mod">
          <pc:chgData name="Joe Waller" userId="2c0b9d9f-b3a2-4180-8532-231d42672e31" providerId="ADAL" clId="{562A7702-7DF6-4A23-8DFB-BE9BA07C8888}" dt="2021-04-19T22:54:59.021" v="22" actId="1076"/>
          <pc:sldLayoutMkLst>
            <pc:docMk/>
            <pc:sldMasterMk cId="2495139190" sldId="2147483746"/>
            <pc:sldLayoutMk cId="3481293811" sldId="2147483858"/>
          </pc:sldLayoutMkLst>
          <pc:spChg chg="mod">
            <ac:chgData name="Joe Waller" userId="2c0b9d9f-b3a2-4180-8532-231d42672e31" providerId="ADAL" clId="{562A7702-7DF6-4A23-8DFB-BE9BA07C8888}" dt="2021-04-19T22:54:59.021" v="22" actId="1076"/>
            <ac:spMkLst>
              <pc:docMk/>
              <pc:sldMasterMk cId="2495139190" sldId="2147483746"/>
              <pc:sldLayoutMk cId="3481293811" sldId="2147483858"/>
              <ac:spMk id="21" creationId="{C56AC9FB-F98D-074D-B659-7A68BB3B7807}"/>
            </ac:spMkLst>
          </pc:spChg>
        </pc:sldLayoutChg>
        <pc:sldLayoutChg chg="del">
          <pc:chgData name="Joe Waller" userId="2c0b9d9f-b3a2-4180-8532-231d42672e31" providerId="ADAL" clId="{562A7702-7DF6-4A23-8DFB-BE9BA07C8888}" dt="2021-04-19T22:52:07.917" v="0" actId="47"/>
          <pc:sldLayoutMkLst>
            <pc:docMk/>
            <pc:sldMasterMk cId="2495139190" sldId="2147483746"/>
            <pc:sldLayoutMk cId="1246327117" sldId="2147483899"/>
          </pc:sldLayoutMkLst>
        </pc:sldLayoutChg>
        <pc:sldLayoutChg chg="addSp delSp modSp mod">
          <pc:chgData name="Joe Waller" userId="2c0b9d9f-b3a2-4180-8532-231d42672e31" providerId="ADAL" clId="{562A7702-7DF6-4A23-8DFB-BE9BA07C8888}" dt="2021-04-19T22:56:04.606" v="28" actId="1076"/>
          <pc:sldLayoutMkLst>
            <pc:docMk/>
            <pc:sldMasterMk cId="2495139190" sldId="2147483746"/>
            <pc:sldLayoutMk cId="2961579935" sldId="2147483899"/>
          </pc:sldLayoutMkLst>
          <pc:spChg chg="del">
            <ac:chgData name="Joe Waller" userId="2c0b9d9f-b3a2-4180-8532-231d42672e31" providerId="ADAL" clId="{562A7702-7DF6-4A23-8DFB-BE9BA07C8888}" dt="2021-04-19T22:53:04.429" v="2" actId="478"/>
            <ac:spMkLst>
              <pc:docMk/>
              <pc:sldMasterMk cId="2495139190" sldId="2147483746"/>
              <pc:sldLayoutMk cId="2961579935" sldId="2147483899"/>
              <ac:spMk id="6" creationId="{30745C61-07AD-2F46-8417-F6692A0E6DB4}"/>
            </ac:spMkLst>
          </pc:spChg>
          <pc:spChg chg="add mod ord">
            <ac:chgData name="Joe Waller" userId="2c0b9d9f-b3a2-4180-8532-231d42672e31" providerId="ADAL" clId="{562A7702-7DF6-4A23-8DFB-BE9BA07C8888}" dt="2021-04-19T22:53:06.477" v="4" actId="167"/>
            <ac:spMkLst>
              <pc:docMk/>
              <pc:sldMasterMk cId="2495139190" sldId="2147483746"/>
              <pc:sldLayoutMk cId="2961579935" sldId="2147483899"/>
              <ac:spMk id="10" creationId="{3C68AAFA-E39A-49D1-989A-E6C9E2DF1FD7}"/>
            </ac:spMkLst>
          </pc:spChg>
          <pc:spChg chg="mod">
            <ac:chgData name="Joe Waller" userId="2c0b9d9f-b3a2-4180-8532-231d42672e31" providerId="ADAL" clId="{562A7702-7DF6-4A23-8DFB-BE9BA07C8888}" dt="2021-04-19T22:53:11.208" v="5" actId="207"/>
            <ac:spMkLst>
              <pc:docMk/>
              <pc:sldMasterMk cId="2495139190" sldId="2147483746"/>
              <pc:sldLayoutMk cId="2961579935" sldId="2147483899"/>
              <ac:spMk id="14" creationId="{00000000-0000-0000-0000-000000000000}"/>
            </ac:spMkLst>
          </pc:spChg>
          <pc:picChg chg="add mod">
            <ac:chgData name="Joe Waller" userId="2c0b9d9f-b3a2-4180-8532-231d42672e31" providerId="ADAL" clId="{562A7702-7DF6-4A23-8DFB-BE9BA07C8888}" dt="2021-04-19T22:56:04.606" v="28" actId="1076"/>
            <ac:picMkLst>
              <pc:docMk/>
              <pc:sldMasterMk cId="2495139190" sldId="2147483746"/>
              <pc:sldLayoutMk cId="2961579935" sldId="2147483899"/>
              <ac:picMk id="11" creationId="{AC0EFAF4-5569-4AAB-B623-A8F3F4E51CDD}"/>
            </ac:picMkLst>
          </pc:picChg>
          <pc:picChg chg="del">
            <ac:chgData name="Joe Waller" userId="2c0b9d9f-b3a2-4180-8532-231d42672e31" providerId="ADAL" clId="{562A7702-7DF6-4A23-8DFB-BE9BA07C8888}" dt="2021-04-19T22:56:00.913" v="26" actId="478"/>
            <ac:picMkLst>
              <pc:docMk/>
              <pc:sldMasterMk cId="2495139190" sldId="2147483746"/>
              <pc:sldLayoutMk cId="2961579935" sldId="2147483899"/>
              <ac:picMk id="13" creationId="{1462ABF0-683C-3548-8E04-D4EBE56CD872}"/>
            </ac:picMkLst>
          </pc:picChg>
          <pc:cxnChg chg="mod">
            <ac:chgData name="Joe Waller" userId="2c0b9d9f-b3a2-4180-8532-231d42672e31" providerId="ADAL" clId="{562A7702-7DF6-4A23-8DFB-BE9BA07C8888}" dt="2021-04-19T22:55:41.092" v="25" actId="208"/>
            <ac:cxnSpMkLst>
              <pc:docMk/>
              <pc:sldMasterMk cId="2495139190" sldId="2147483746"/>
              <pc:sldLayoutMk cId="2961579935" sldId="2147483899"/>
              <ac:cxnSpMk id="16" creationId="{34D657F4-55C8-D141-8E59-F0727A5E7326}"/>
            </ac:cxnSpMkLst>
          </pc:cxnChg>
        </pc:sldLayoutChg>
        <pc:sldLayoutChg chg="del">
          <pc:chgData name="Joe Waller" userId="2c0b9d9f-b3a2-4180-8532-231d42672e31" providerId="ADAL" clId="{562A7702-7DF6-4A23-8DFB-BE9BA07C8888}" dt="2021-04-19T22:52:07.917" v="0" actId="47"/>
          <pc:sldLayoutMkLst>
            <pc:docMk/>
            <pc:sldMasterMk cId="2495139190" sldId="2147483746"/>
            <pc:sldLayoutMk cId="869310169" sldId="2147483900"/>
          </pc:sldLayoutMkLst>
        </pc:sldLayoutChg>
        <pc:sldLayoutChg chg="addSp delSp modSp mod">
          <pc:chgData name="Joe Waller" userId="2c0b9d9f-b3a2-4180-8532-231d42672e31" providerId="ADAL" clId="{562A7702-7DF6-4A23-8DFB-BE9BA07C8888}" dt="2021-04-19T22:55:32.599" v="24" actId="208"/>
          <pc:sldLayoutMkLst>
            <pc:docMk/>
            <pc:sldMasterMk cId="2495139190" sldId="2147483746"/>
            <pc:sldLayoutMk cId="3577450458" sldId="2147483900"/>
          </pc:sldLayoutMkLst>
          <pc:spChg chg="del">
            <ac:chgData name="Joe Waller" userId="2c0b9d9f-b3a2-4180-8532-231d42672e31" providerId="ADAL" clId="{562A7702-7DF6-4A23-8DFB-BE9BA07C8888}" dt="2021-04-19T22:53:15.573" v="6" actId="478"/>
            <ac:spMkLst>
              <pc:docMk/>
              <pc:sldMasterMk cId="2495139190" sldId="2147483746"/>
              <pc:sldLayoutMk cId="3577450458" sldId="2147483900"/>
              <ac:spMk id="8" creationId="{26BEFB0B-BC3E-A746-B669-1DB8440D2A71}"/>
            </ac:spMkLst>
          </pc:spChg>
          <pc:spChg chg="mod">
            <ac:chgData name="Joe Waller" userId="2c0b9d9f-b3a2-4180-8532-231d42672e31" providerId="ADAL" clId="{562A7702-7DF6-4A23-8DFB-BE9BA07C8888}" dt="2021-04-19T22:55:05.410" v="23" actId="108"/>
            <ac:spMkLst>
              <pc:docMk/>
              <pc:sldMasterMk cId="2495139190" sldId="2147483746"/>
              <pc:sldLayoutMk cId="3577450458" sldId="2147483900"/>
              <ac:spMk id="10" creationId="{8BE3A7AF-63E5-4040-93B3-ADFF7AC813E0}"/>
            </ac:spMkLst>
          </pc:spChg>
          <pc:spChg chg="add mod ord">
            <ac:chgData name="Joe Waller" userId="2c0b9d9f-b3a2-4180-8532-231d42672e31" providerId="ADAL" clId="{562A7702-7DF6-4A23-8DFB-BE9BA07C8888}" dt="2021-04-19T22:53:18.811" v="8" actId="167"/>
            <ac:spMkLst>
              <pc:docMk/>
              <pc:sldMasterMk cId="2495139190" sldId="2147483746"/>
              <pc:sldLayoutMk cId="3577450458" sldId="2147483900"/>
              <ac:spMk id="11" creationId="{0A55B49F-329F-4EEA-9B22-580A3B593C07}"/>
            </ac:spMkLst>
          </pc:spChg>
          <pc:spChg chg="mod">
            <ac:chgData name="Joe Waller" userId="2c0b9d9f-b3a2-4180-8532-231d42672e31" providerId="ADAL" clId="{562A7702-7DF6-4A23-8DFB-BE9BA07C8888}" dt="2021-04-19T22:54:48.550" v="20" actId="207"/>
            <ac:spMkLst>
              <pc:docMk/>
              <pc:sldMasterMk cId="2495139190" sldId="2147483746"/>
              <pc:sldLayoutMk cId="3577450458" sldId="2147483900"/>
              <ac:spMk id="20" creationId="{42E1C364-17F7-7042-8748-3630B57BA9BF}"/>
            </ac:spMkLst>
          </pc:spChg>
          <pc:cxnChg chg="mod">
            <ac:chgData name="Joe Waller" userId="2c0b9d9f-b3a2-4180-8532-231d42672e31" providerId="ADAL" clId="{562A7702-7DF6-4A23-8DFB-BE9BA07C8888}" dt="2021-04-19T22:55:32.599" v="24" actId="208"/>
            <ac:cxnSpMkLst>
              <pc:docMk/>
              <pc:sldMasterMk cId="2495139190" sldId="2147483746"/>
              <pc:sldLayoutMk cId="3577450458" sldId="2147483900"/>
              <ac:cxnSpMk id="12" creationId="{C9A6651E-E38A-574D-B65C-051784F96710}"/>
            </ac:cxnSpMkLst>
          </pc:cxnChg>
        </pc:sldLayoutChg>
        <pc:sldLayoutChg chg="addSp delSp modSp mod">
          <pc:chgData name="Joe Waller" userId="2c0b9d9f-b3a2-4180-8532-231d42672e31" providerId="ADAL" clId="{562A7702-7DF6-4A23-8DFB-BE9BA07C8888}" dt="2021-04-19T22:53:48.594" v="18" actId="167"/>
          <pc:sldLayoutMkLst>
            <pc:docMk/>
            <pc:sldMasterMk cId="2495139190" sldId="2147483746"/>
            <pc:sldLayoutMk cId="2756987652" sldId="2147483901"/>
          </pc:sldLayoutMkLst>
          <pc:spChg chg="del">
            <ac:chgData name="Joe Waller" userId="2c0b9d9f-b3a2-4180-8532-231d42672e31" providerId="ADAL" clId="{562A7702-7DF6-4A23-8DFB-BE9BA07C8888}" dt="2021-04-19T22:53:23.850" v="9" actId="478"/>
            <ac:spMkLst>
              <pc:docMk/>
              <pc:sldMasterMk cId="2495139190" sldId="2147483746"/>
              <pc:sldLayoutMk cId="2756987652" sldId="2147483901"/>
              <ac:spMk id="6" creationId="{30745C61-07AD-2F46-8417-F6692A0E6DB4}"/>
            </ac:spMkLst>
          </pc:spChg>
          <pc:spChg chg="add del mod">
            <ac:chgData name="Joe Waller" userId="2c0b9d9f-b3a2-4180-8532-231d42672e31" providerId="ADAL" clId="{562A7702-7DF6-4A23-8DFB-BE9BA07C8888}" dt="2021-04-19T22:53:26.241" v="11"/>
            <ac:spMkLst>
              <pc:docMk/>
              <pc:sldMasterMk cId="2495139190" sldId="2147483746"/>
              <pc:sldLayoutMk cId="2756987652" sldId="2147483901"/>
              <ac:spMk id="8" creationId="{E8C6C7C2-1AA7-4201-9D20-25CA01387F5B}"/>
            </ac:spMkLst>
          </pc:spChg>
          <pc:spChg chg="add mod ord">
            <ac:chgData name="Joe Waller" userId="2c0b9d9f-b3a2-4180-8532-231d42672e31" providerId="ADAL" clId="{562A7702-7DF6-4A23-8DFB-BE9BA07C8888}" dt="2021-04-19T22:53:48.594" v="18" actId="167"/>
            <ac:spMkLst>
              <pc:docMk/>
              <pc:sldMasterMk cId="2495139190" sldId="2147483746"/>
              <pc:sldLayoutMk cId="2756987652" sldId="2147483901"/>
              <ac:spMk id="11" creationId="{99896293-3EAD-466C-9C2F-1224969479D5}"/>
            </ac:spMkLst>
          </pc:spChg>
          <pc:spChg chg="mod">
            <ac:chgData name="Joe Waller" userId="2c0b9d9f-b3a2-4180-8532-231d42672e31" providerId="ADAL" clId="{562A7702-7DF6-4A23-8DFB-BE9BA07C8888}" dt="2021-04-19T22:53:33.580" v="12" actId="207"/>
            <ac:spMkLst>
              <pc:docMk/>
              <pc:sldMasterMk cId="2495139190" sldId="2147483746"/>
              <pc:sldLayoutMk cId="2756987652" sldId="2147483901"/>
              <ac:spMk id="14" creationId="{00000000-0000-0000-0000-000000000000}"/>
            </ac:spMkLst>
          </pc:spChg>
        </pc:sldLayoutChg>
        <pc:sldLayoutChg chg="del">
          <pc:chgData name="Joe Waller" userId="2c0b9d9f-b3a2-4180-8532-231d42672e31" providerId="ADAL" clId="{562A7702-7DF6-4A23-8DFB-BE9BA07C8888}" dt="2021-04-19T22:52:07.917" v="0" actId="47"/>
          <pc:sldLayoutMkLst>
            <pc:docMk/>
            <pc:sldMasterMk cId="2495139190" sldId="2147483746"/>
            <pc:sldLayoutMk cId="4158817343" sldId="2147483901"/>
          </pc:sldLayoutMkLst>
        </pc:sldLayoutChg>
        <pc:sldLayoutChg chg="addSp delSp modSp mod">
          <pc:chgData name="Joe Waller" userId="2c0b9d9f-b3a2-4180-8532-231d42672e31" providerId="ADAL" clId="{562A7702-7DF6-4A23-8DFB-BE9BA07C8888}" dt="2021-04-19T22:53:44.611" v="16" actId="207"/>
          <pc:sldLayoutMkLst>
            <pc:docMk/>
            <pc:sldMasterMk cId="2495139190" sldId="2147483746"/>
            <pc:sldLayoutMk cId="1468794633" sldId="2147483902"/>
          </pc:sldLayoutMkLst>
          <pc:spChg chg="del">
            <ac:chgData name="Joe Waller" userId="2c0b9d9f-b3a2-4180-8532-231d42672e31" providerId="ADAL" clId="{562A7702-7DF6-4A23-8DFB-BE9BA07C8888}" dt="2021-04-19T22:53:37.523" v="13" actId="478"/>
            <ac:spMkLst>
              <pc:docMk/>
              <pc:sldMasterMk cId="2495139190" sldId="2147483746"/>
              <pc:sldLayoutMk cId="1468794633" sldId="2147483902"/>
              <ac:spMk id="6" creationId="{30745C61-07AD-2F46-8417-F6692A0E6DB4}"/>
            </ac:spMkLst>
          </pc:spChg>
          <pc:spChg chg="add mod ord">
            <ac:chgData name="Joe Waller" userId="2c0b9d9f-b3a2-4180-8532-231d42672e31" providerId="ADAL" clId="{562A7702-7DF6-4A23-8DFB-BE9BA07C8888}" dt="2021-04-19T22:53:40.664" v="15" actId="167"/>
            <ac:spMkLst>
              <pc:docMk/>
              <pc:sldMasterMk cId="2495139190" sldId="2147483746"/>
              <pc:sldLayoutMk cId="1468794633" sldId="2147483902"/>
              <ac:spMk id="8" creationId="{2E9FB529-B83A-4E38-BD8C-318A11FE1F29}"/>
            </ac:spMkLst>
          </pc:spChg>
          <pc:spChg chg="mod">
            <ac:chgData name="Joe Waller" userId="2c0b9d9f-b3a2-4180-8532-231d42672e31" providerId="ADAL" clId="{562A7702-7DF6-4A23-8DFB-BE9BA07C8888}" dt="2021-04-19T22:53:44.611" v="16" actId="207"/>
            <ac:spMkLst>
              <pc:docMk/>
              <pc:sldMasterMk cId="2495139190" sldId="2147483746"/>
              <pc:sldLayoutMk cId="1468794633" sldId="2147483902"/>
              <ac:spMk id="14" creationId="{00000000-0000-0000-0000-000000000000}"/>
            </ac:spMkLst>
          </pc:spChg>
        </pc:sldLayoutChg>
        <pc:sldLayoutChg chg="del">
          <pc:chgData name="Joe Waller" userId="2c0b9d9f-b3a2-4180-8532-231d42672e31" providerId="ADAL" clId="{562A7702-7DF6-4A23-8DFB-BE9BA07C8888}" dt="2021-04-19T22:52:07.917" v="0" actId="47"/>
          <pc:sldLayoutMkLst>
            <pc:docMk/>
            <pc:sldMasterMk cId="2495139190" sldId="2147483746"/>
            <pc:sldLayoutMk cId="1670445397" sldId="2147483902"/>
          </pc:sldLayoutMkLst>
        </pc:sldLayoutChg>
      </pc:sldMasterChg>
    </pc:docChg>
  </pc:docChgLst>
  <pc:docChgLst>
    <pc:chgData name="Joe Waller" userId="2c0b9d9f-b3a2-4180-8532-231d42672e31" providerId="ADAL" clId="{6D53CF9F-5412-49FD-92D5-BC7DD189E144}"/>
    <pc:docChg chg="modSld modMainMaster">
      <pc:chgData name="Joe Waller" userId="2c0b9d9f-b3a2-4180-8532-231d42672e31" providerId="ADAL" clId="{6D53CF9F-5412-49FD-92D5-BC7DD189E144}" dt="2021-04-16T18:50:56.738" v="20"/>
      <pc:docMkLst>
        <pc:docMk/>
      </pc:docMkLst>
      <pc:sldChg chg="modSp mod">
        <pc:chgData name="Joe Waller" userId="2c0b9d9f-b3a2-4180-8532-231d42672e31" providerId="ADAL" clId="{6D53CF9F-5412-49FD-92D5-BC7DD189E144}" dt="2021-04-16T18:50:22.872" v="11" actId="20577"/>
        <pc:sldMkLst>
          <pc:docMk/>
          <pc:sldMk cId="1761772607" sldId="1064"/>
        </pc:sldMkLst>
        <pc:spChg chg="mod">
          <ac:chgData name="Joe Waller" userId="2c0b9d9f-b3a2-4180-8532-231d42672e31" providerId="ADAL" clId="{6D53CF9F-5412-49FD-92D5-BC7DD189E144}" dt="2021-04-16T18:50:22.872" v="11" actId="20577"/>
          <ac:spMkLst>
            <pc:docMk/>
            <pc:sldMk cId="1761772607" sldId="1064"/>
            <ac:spMk id="5" creationId="{40E6496B-24D4-483D-9498-8FB05F3D24F9}"/>
          </ac:spMkLst>
        </pc:spChg>
      </pc:sldChg>
      <pc:sldChg chg="modSp">
        <pc:chgData name="Joe Waller" userId="2c0b9d9f-b3a2-4180-8532-231d42672e31" providerId="ADAL" clId="{6D53CF9F-5412-49FD-92D5-BC7DD189E144}" dt="2021-04-16T18:50:56.738" v="20"/>
        <pc:sldMkLst>
          <pc:docMk/>
          <pc:sldMk cId="4090416920" sldId="1146"/>
        </pc:sldMkLst>
        <pc:spChg chg="mod">
          <ac:chgData name="Joe Waller" userId="2c0b9d9f-b3a2-4180-8532-231d42672e31" providerId="ADAL" clId="{6D53CF9F-5412-49FD-92D5-BC7DD189E144}" dt="2021-04-16T18:50:56.738" v="20"/>
          <ac:spMkLst>
            <pc:docMk/>
            <pc:sldMk cId="4090416920" sldId="1146"/>
            <ac:spMk id="3" creationId="{2A111633-227B-4575-85F3-464E23927423}"/>
          </ac:spMkLst>
        </pc:spChg>
      </pc:sldChg>
      <pc:sldChg chg="modSp mod">
        <pc:chgData name="Joe Waller" userId="2c0b9d9f-b3a2-4180-8532-231d42672e31" providerId="ADAL" clId="{6D53CF9F-5412-49FD-92D5-BC7DD189E144}" dt="2021-04-16T18:50:56.738" v="20"/>
        <pc:sldMkLst>
          <pc:docMk/>
          <pc:sldMk cId="4158478725" sldId="1163"/>
        </pc:sldMkLst>
        <pc:spChg chg="mod">
          <ac:chgData name="Joe Waller" userId="2c0b9d9f-b3a2-4180-8532-231d42672e31" providerId="ADAL" clId="{6D53CF9F-5412-49FD-92D5-BC7DD189E144}" dt="2021-04-16T18:50:30.888" v="19" actId="20577"/>
          <ac:spMkLst>
            <pc:docMk/>
            <pc:sldMk cId="4158478725" sldId="1163"/>
            <ac:spMk id="2" creationId="{F7B641E3-48F2-4C59-B4E2-C1356E53377E}"/>
          </ac:spMkLst>
        </pc:spChg>
        <pc:spChg chg="mod">
          <ac:chgData name="Joe Waller" userId="2c0b9d9f-b3a2-4180-8532-231d42672e31" providerId="ADAL" clId="{6D53CF9F-5412-49FD-92D5-BC7DD189E144}" dt="2021-04-16T18:50:56.738" v="20"/>
          <ac:spMkLst>
            <pc:docMk/>
            <pc:sldMk cId="4158478725" sldId="1163"/>
            <ac:spMk id="3" creationId="{2A111633-227B-4575-85F3-464E23927423}"/>
          </ac:spMkLst>
        </pc:spChg>
      </pc:sldChg>
      <pc:sldMasterChg chg="modSldLayout">
        <pc:chgData name="Joe Waller" userId="2c0b9d9f-b3a2-4180-8532-231d42672e31" providerId="ADAL" clId="{6D53CF9F-5412-49FD-92D5-BC7DD189E144}" dt="2021-04-16T18:50:56.738" v="20"/>
        <pc:sldMasterMkLst>
          <pc:docMk/>
          <pc:sldMasterMk cId="2495139190" sldId="2147483746"/>
        </pc:sldMasterMkLst>
        <pc:sldLayoutChg chg="modSp">
          <pc:chgData name="Joe Waller" userId="2c0b9d9f-b3a2-4180-8532-231d42672e31" providerId="ADAL" clId="{6D53CF9F-5412-49FD-92D5-BC7DD189E144}" dt="2021-04-16T18:50:56.738" v="20"/>
          <pc:sldLayoutMkLst>
            <pc:docMk/>
            <pc:sldMasterMk cId="2495139190" sldId="2147483746"/>
            <pc:sldLayoutMk cId="1364239144" sldId="2147483810"/>
          </pc:sldLayoutMkLst>
          <pc:spChg chg="mod">
            <ac:chgData name="Joe Waller" userId="2c0b9d9f-b3a2-4180-8532-231d42672e31" providerId="ADAL" clId="{6D53CF9F-5412-49FD-92D5-BC7DD189E144}" dt="2021-04-16T18:50:56.738" v="20"/>
            <ac:spMkLst>
              <pc:docMk/>
              <pc:sldMasterMk cId="2495139190" sldId="2147483746"/>
              <pc:sldLayoutMk cId="1364239144" sldId="2147483810"/>
              <ac:spMk id="21" creationId="{A1447CE9-2024-5244-A8D9-F66522622212}"/>
            </ac:spMkLst>
          </pc:spChg>
        </pc:sldLayoutChg>
      </pc:sldMasterChg>
    </pc:docChg>
  </pc:docChgLst>
  <pc:docChgLst>
    <pc:chgData name="Joe Waller" userId="2c0b9d9f-b3a2-4180-8532-231d42672e31" providerId="ADAL" clId="{C5166B04-207E-465B-82C1-7F2DA0A3679F}"/>
    <pc:docChg chg="modSld">
      <pc:chgData name="Joe Waller" userId="2c0b9d9f-b3a2-4180-8532-231d42672e31" providerId="ADAL" clId="{C5166B04-207E-465B-82C1-7F2DA0A3679F}" dt="2021-04-18T20:42:00.326" v="0" actId="108"/>
      <pc:docMkLst>
        <pc:docMk/>
      </pc:docMkLst>
      <pc:sldChg chg="modSp mod">
        <pc:chgData name="Joe Waller" userId="2c0b9d9f-b3a2-4180-8532-231d42672e31" providerId="ADAL" clId="{C5166B04-207E-465B-82C1-7F2DA0A3679F}" dt="2021-04-18T20:42:00.326" v="0" actId="108"/>
        <pc:sldMkLst>
          <pc:docMk/>
          <pc:sldMk cId="2547877649" sldId="1180"/>
        </pc:sldMkLst>
        <pc:spChg chg="mod">
          <ac:chgData name="Joe Waller" userId="2c0b9d9f-b3a2-4180-8532-231d42672e31" providerId="ADAL" clId="{C5166B04-207E-465B-82C1-7F2DA0A3679F}" dt="2021-04-18T20:42:00.326" v="0" actId="108"/>
          <ac:spMkLst>
            <pc:docMk/>
            <pc:sldMk cId="2547877649" sldId="1180"/>
            <ac:spMk id="2" creationId="{05A02C05-D278-4E3F-A6D0-0FEF149979AC}"/>
          </ac:spMkLst>
        </pc:spChg>
      </pc:sldChg>
    </pc:docChg>
  </pc:docChgLst>
  <pc:docChgLst>
    <pc:chgData name="Joe Waller" userId="2c0b9d9f-b3a2-4180-8532-231d42672e31" providerId="ADAL" clId="{FAFE7276-2335-409A-B4EB-FFD6CF6411AC}"/>
    <pc:docChg chg="undo custSel addSld delSld modSld modMainMaster modSection">
      <pc:chgData name="Joe Waller" userId="2c0b9d9f-b3a2-4180-8532-231d42672e31" providerId="ADAL" clId="{FAFE7276-2335-409A-B4EB-FFD6CF6411AC}" dt="2021-04-12T18:33:25.643" v="1878" actId="20577"/>
      <pc:docMkLst>
        <pc:docMk/>
      </pc:docMkLst>
      <pc:sldChg chg="modSp mod">
        <pc:chgData name="Joe Waller" userId="2c0b9d9f-b3a2-4180-8532-231d42672e31" providerId="ADAL" clId="{FAFE7276-2335-409A-B4EB-FFD6CF6411AC}" dt="2021-04-12T17:20:16.912" v="1845" actId="20577"/>
        <pc:sldMkLst>
          <pc:docMk/>
          <pc:sldMk cId="716596642" sldId="780"/>
        </pc:sldMkLst>
        <pc:spChg chg="mod">
          <ac:chgData name="Joe Waller" userId="2c0b9d9f-b3a2-4180-8532-231d42672e31" providerId="ADAL" clId="{FAFE7276-2335-409A-B4EB-FFD6CF6411AC}" dt="2021-04-06T19:42:48.405" v="35" actId="20577"/>
          <ac:spMkLst>
            <pc:docMk/>
            <pc:sldMk cId="716596642" sldId="780"/>
            <ac:spMk id="3" creationId="{17551956-1ADF-524A-B389-C4CD169C0250}"/>
          </ac:spMkLst>
        </pc:spChg>
        <pc:spChg chg="mod">
          <ac:chgData name="Joe Waller" userId="2c0b9d9f-b3a2-4180-8532-231d42672e31" providerId="ADAL" clId="{FAFE7276-2335-409A-B4EB-FFD6CF6411AC}" dt="2021-04-12T17:20:16.912" v="1845" actId="20577"/>
          <ac:spMkLst>
            <pc:docMk/>
            <pc:sldMk cId="716596642" sldId="780"/>
            <ac:spMk id="4" creationId="{84C54426-A632-FB42-A2C5-FE301D6A8524}"/>
          </ac:spMkLst>
        </pc:spChg>
      </pc:sldChg>
      <pc:sldChg chg="modSp mod">
        <pc:chgData name="Joe Waller" userId="2c0b9d9f-b3a2-4180-8532-231d42672e31" providerId="ADAL" clId="{FAFE7276-2335-409A-B4EB-FFD6CF6411AC}" dt="2021-04-06T19:42:25.412" v="17" actId="12"/>
        <pc:sldMkLst>
          <pc:docMk/>
          <pc:sldMk cId="3530349252" sldId="1040"/>
        </pc:sldMkLst>
        <pc:spChg chg="mod">
          <ac:chgData name="Joe Waller" userId="2c0b9d9f-b3a2-4180-8532-231d42672e31" providerId="ADAL" clId="{FAFE7276-2335-409A-B4EB-FFD6CF6411AC}" dt="2021-04-06T19:42:10.039" v="16" actId="20577"/>
          <ac:spMkLst>
            <pc:docMk/>
            <pc:sldMk cId="3530349252" sldId="1040"/>
            <ac:spMk id="2" creationId="{AB9D3A2F-059E-483C-8910-B2E3D53CD055}"/>
          </ac:spMkLst>
        </pc:spChg>
        <pc:spChg chg="mod">
          <ac:chgData name="Joe Waller" userId="2c0b9d9f-b3a2-4180-8532-231d42672e31" providerId="ADAL" clId="{FAFE7276-2335-409A-B4EB-FFD6CF6411AC}" dt="2021-04-06T19:42:25.412" v="17" actId="12"/>
          <ac:spMkLst>
            <pc:docMk/>
            <pc:sldMk cId="3530349252" sldId="1040"/>
            <ac:spMk id="4" creationId="{8BC29B22-29A3-4DCF-B774-2D61B489F148}"/>
          </ac:spMkLst>
        </pc:spChg>
      </pc:sldChg>
      <pc:sldChg chg="modSp mod">
        <pc:chgData name="Joe Waller" userId="2c0b9d9f-b3a2-4180-8532-231d42672e31" providerId="ADAL" clId="{FAFE7276-2335-409A-B4EB-FFD6CF6411AC}" dt="2021-04-07T05:17:37.064" v="1833" actId="20577"/>
        <pc:sldMkLst>
          <pc:docMk/>
          <pc:sldMk cId="1761772607" sldId="1064"/>
        </pc:sldMkLst>
        <pc:spChg chg="mod">
          <ac:chgData name="Joe Waller" userId="2c0b9d9f-b3a2-4180-8532-231d42672e31" providerId="ADAL" clId="{FAFE7276-2335-409A-B4EB-FFD6CF6411AC}" dt="2021-04-07T05:17:37.064" v="1833" actId="20577"/>
          <ac:spMkLst>
            <pc:docMk/>
            <pc:sldMk cId="1761772607" sldId="1064"/>
            <ac:spMk id="2" creationId="{B9A74C03-147B-4A21-94A5-30A839EC8BC1}"/>
          </ac:spMkLst>
        </pc:spChg>
      </pc:sldChg>
      <pc:sldChg chg="modSp mod">
        <pc:chgData name="Joe Waller" userId="2c0b9d9f-b3a2-4180-8532-231d42672e31" providerId="ADAL" clId="{FAFE7276-2335-409A-B4EB-FFD6CF6411AC}" dt="2021-04-07T04:23:56.260" v="1721" actId="20577"/>
        <pc:sldMkLst>
          <pc:docMk/>
          <pc:sldMk cId="2796034453" sldId="1101"/>
        </pc:sldMkLst>
        <pc:spChg chg="mod">
          <ac:chgData name="Joe Waller" userId="2c0b9d9f-b3a2-4180-8532-231d42672e31" providerId="ADAL" clId="{FAFE7276-2335-409A-B4EB-FFD6CF6411AC}" dt="2021-04-06T21:15:48.231" v="568" actId="20577"/>
          <ac:spMkLst>
            <pc:docMk/>
            <pc:sldMk cId="2796034453" sldId="1101"/>
            <ac:spMk id="5" creationId="{8CECCFB3-B5F9-4EF1-AACE-62BE98954D3A}"/>
          </ac:spMkLst>
        </pc:spChg>
        <pc:spChg chg="mod">
          <ac:chgData name="Joe Waller" userId="2c0b9d9f-b3a2-4180-8532-231d42672e31" providerId="ADAL" clId="{FAFE7276-2335-409A-B4EB-FFD6CF6411AC}" dt="2021-04-07T04:23:56.260" v="1721" actId="20577"/>
          <ac:spMkLst>
            <pc:docMk/>
            <pc:sldMk cId="2796034453" sldId="1101"/>
            <ac:spMk id="6" creationId="{6871E731-A729-466E-A99B-EF30B928884B}"/>
          </ac:spMkLst>
        </pc:spChg>
      </pc:sldChg>
      <pc:sldChg chg="modSp mod">
        <pc:chgData name="Joe Waller" userId="2c0b9d9f-b3a2-4180-8532-231d42672e31" providerId="ADAL" clId="{FAFE7276-2335-409A-B4EB-FFD6CF6411AC}" dt="2021-04-07T04:13:40.733" v="1569" actId="20577"/>
        <pc:sldMkLst>
          <pc:docMk/>
          <pc:sldMk cId="3761283334" sldId="1106"/>
        </pc:sldMkLst>
        <pc:spChg chg="mod">
          <ac:chgData name="Joe Waller" userId="2c0b9d9f-b3a2-4180-8532-231d42672e31" providerId="ADAL" clId="{FAFE7276-2335-409A-B4EB-FFD6CF6411AC}" dt="2021-04-07T04:13:40.733" v="1569" actId="20577"/>
          <ac:spMkLst>
            <pc:docMk/>
            <pc:sldMk cId="3761283334" sldId="1106"/>
            <ac:spMk id="3" creationId="{BA4FD82E-C417-4984-BA4C-AEBFD05C5C14}"/>
          </ac:spMkLst>
        </pc:spChg>
      </pc:sldChg>
      <pc:sldChg chg="modSp mod">
        <pc:chgData name="Joe Waller" userId="2c0b9d9f-b3a2-4180-8532-231d42672e31" providerId="ADAL" clId="{FAFE7276-2335-409A-B4EB-FFD6CF6411AC}" dt="2021-04-06T21:16:55.826" v="575" actId="20577"/>
        <pc:sldMkLst>
          <pc:docMk/>
          <pc:sldMk cId="246791420" sldId="1122"/>
        </pc:sldMkLst>
        <pc:spChg chg="mod">
          <ac:chgData name="Joe Waller" userId="2c0b9d9f-b3a2-4180-8532-231d42672e31" providerId="ADAL" clId="{FAFE7276-2335-409A-B4EB-FFD6CF6411AC}" dt="2021-04-06T21:16:55.826" v="575" actId="20577"/>
          <ac:spMkLst>
            <pc:docMk/>
            <pc:sldMk cId="246791420" sldId="1122"/>
            <ac:spMk id="5" creationId="{9CDEBC1B-82BF-465F-8F07-C601EDEDBBEE}"/>
          </ac:spMkLst>
        </pc:spChg>
      </pc:sldChg>
      <pc:sldChg chg="modSp mod">
        <pc:chgData name="Joe Waller" userId="2c0b9d9f-b3a2-4180-8532-231d42672e31" providerId="ADAL" clId="{FAFE7276-2335-409A-B4EB-FFD6CF6411AC}" dt="2021-04-12T18:33:19.884" v="1875" actId="20577"/>
        <pc:sldMkLst>
          <pc:docMk/>
          <pc:sldMk cId="804061587" sldId="1136"/>
        </pc:sldMkLst>
        <pc:spChg chg="mod">
          <ac:chgData name="Joe Waller" userId="2c0b9d9f-b3a2-4180-8532-231d42672e31" providerId="ADAL" clId="{FAFE7276-2335-409A-B4EB-FFD6CF6411AC}" dt="2021-04-12T18:33:19.884" v="1875" actId="20577"/>
          <ac:spMkLst>
            <pc:docMk/>
            <pc:sldMk cId="804061587" sldId="1136"/>
            <ac:spMk id="2" creationId="{05A02C05-D278-4E3F-A6D0-0FEF149979AC}"/>
          </ac:spMkLst>
        </pc:spChg>
      </pc:sldChg>
      <pc:sldChg chg="del">
        <pc:chgData name="Joe Waller" userId="2c0b9d9f-b3a2-4180-8532-231d42672e31" providerId="ADAL" clId="{FAFE7276-2335-409A-B4EB-FFD6CF6411AC}" dt="2021-04-06T19:47:09.609" v="210" actId="47"/>
        <pc:sldMkLst>
          <pc:docMk/>
          <pc:sldMk cId="1100820029" sldId="1139"/>
        </pc:sldMkLst>
      </pc:sldChg>
      <pc:sldChg chg="modSp mod">
        <pc:chgData name="Joe Waller" userId="2c0b9d9f-b3a2-4180-8532-231d42672e31" providerId="ADAL" clId="{FAFE7276-2335-409A-B4EB-FFD6CF6411AC}" dt="2021-04-06T21:31:21.131" v="1001" actId="20577"/>
        <pc:sldMkLst>
          <pc:docMk/>
          <pc:sldMk cId="4090416920" sldId="1146"/>
        </pc:sldMkLst>
        <pc:spChg chg="mod">
          <ac:chgData name="Joe Waller" userId="2c0b9d9f-b3a2-4180-8532-231d42672e31" providerId="ADAL" clId="{FAFE7276-2335-409A-B4EB-FFD6CF6411AC}" dt="2021-04-06T21:31:21.131" v="1001" actId="20577"/>
          <ac:spMkLst>
            <pc:docMk/>
            <pc:sldMk cId="4090416920" sldId="1146"/>
            <ac:spMk id="2" creationId="{F7B641E3-48F2-4C59-B4E2-C1356E53377E}"/>
          </ac:spMkLst>
        </pc:spChg>
        <pc:spChg chg="mod">
          <ac:chgData name="Joe Waller" userId="2c0b9d9f-b3a2-4180-8532-231d42672e31" providerId="ADAL" clId="{FAFE7276-2335-409A-B4EB-FFD6CF6411AC}" dt="2021-04-06T21:15:29.831" v="539" actId="20577"/>
          <ac:spMkLst>
            <pc:docMk/>
            <pc:sldMk cId="4090416920" sldId="1146"/>
            <ac:spMk id="11" creationId="{F06F5B01-9CE2-464C-85C3-6591389E6E05}"/>
          </ac:spMkLst>
        </pc:spChg>
      </pc:sldChg>
      <pc:sldChg chg="modSp mod">
        <pc:chgData name="Joe Waller" userId="2c0b9d9f-b3a2-4180-8532-231d42672e31" providerId="ADAL" clId="{FAFE7276-2335-409A-B4EB-FFD6CF6411AC}" dt="2021-04-06T21:13:09.757" v="431" actId="20577"/>
        <pc:sldMkLst>
          <pc:docMk/>
          <pc:sldMk cId="1828565956" sldId="1153"/>
        </pc:sldMkLst>
        <pc:spChg chg="mod">
          <ac:chgData name="Joe Waller" userId="2c0b9d9f-b3a2-4180-8532-231d42672e31" providerId="ADAL" clId="{FAFE7276-2335-409A-B4EB-FFD6CF6411AC}" dt="2021-04-06T21:13:09.757" v="431" actId="20577"/>
          <ac:spMkLst>
            <pc:docMk/>
            <pc:sldMk cId="1828565956" sldId="1153"/>
            <ac:spMk id="3" creationId="{BA4FD82E-C417-4984-BA4C-AEBFD05C5C14}"/>
          </ac:spMkLst>
        </pc:spChg>
      </pc:sldChg>
      <pc:sldChg chg="modSp mod">
        <pc:chgData name="Joe Waller" userId="2c0b9d9f-b3a2-4180-8532-231d42672e31" providerId="ADAL" clId="{FAFE7276-2335-409A-B4EB-FFD6CF6411AC}" dt="2021-04-07T03:59:29.430" v="1345"/>
        <pc:sldMkLst>
          <pc:docMk/>
          <pc:sldMk cId="2850122316" sldId="1156"/>
        </pc:sldMkLst>
        <pc:spChg chg="mod">
          <ac:chgData name="Joe Waller" userId="2c0b9d9f-b3a2-4180-8532-231d42672e31" providerId="ADAL" clId="{FAFE7276-2335-409A-B4EB-FFD6CF6411AC}" dt="2021-04-07T03:59:29.430" v="1345"/>
          <ac:spMkLst>
            <pc:docMk/>
            <pc:sldMk cId="2850122316" sldId="1156"/>
            <ac:spMk id="2" creationId="{05A02C05-D278-4E3F-A6D0-0FEF149979AC}"/>
          </ac:spMkLst>
        </pc:spChg>
      </pc:sldChg>
      <pc:sldChg chg="modSp mod">
        <pc:chgData name="Joe Waller" userId="2c0b9d9f-b3a2-4180-8532-231d42672e31" providerId="ADAL" clId="{FAFE7276-2335-409A-B4EB-FFD6CF6411AC}" dt="2021-04-07T05:15:57.752" v="1756" actId="20577"/>
        <pc:sldMkLst>
          <pc:docMk/>
          <pc:sldMk cId="3752599062" sldId="1157"/>
        </pc:sldMkLst>
        <pc:spChg chg="mod">
          <ac:chgData name="Joe Waller" userId="2c0b9d9f-b3a2-4180-8532-231d42672e31" providerId="ADAL" clId="{FAFE7276-2335-409A-B4EB-FFD6CF6411AC}" dt="2021-04-07T05:15:57.752" v="1756" actId="20577"/>
          <ac:spMkLst>
            <pc:docMk/>
            <pc:sldMk cId="3752599062" sldId="1157"/>
            <ac:spMk id="5" creationId="{8CECCFB3-B5F9-4EF1-AACE-62BE98954D3A}"/>
          </ac:spMkLst>
        </pc:spChg>
        <pc:spChg chg="mod">
          <ac:chgData name="Joe Waller" userId="2c0b9d9f-b3a2-4180-8532-231d42672e31" providerId="ADAL" clId="{FAFE7276-2335-409A-B4EB-FFD6CF6411AC}" dt="2021-04-07T04:00:59.011" v="1482" actId="20577"/>
          <ac:spMkLst>
            <pc:docMk/>
            <pc:sldMk cId="3752599062" sldId="1157"/>
            <ac:spMk id="6" creationId="{6871E731-A729-466E-A99B-EF30B928884B}"/>
          </ac:spMkLst>
        </pc:spChg>
      </pc:sldChg>
      <pc:sldChg chg="del">
        <pc:chgData name="Joe Waller" userId="2c0b9d9f-b3a2-4180-8532-231d42672e31" providerId="ADAL" clId="{FAFE7276-2335-409A-B4EB-FFD6CF6411AC}" dt="2021-04-06T21:12:36.205" v="334" actId="47"/>
        <pc:sldMkLst>
          <pc:docMk/>
          <pc:sldMk cId="4255103160" sldId="1162"/>
        </pc:sldMkLst>
      </pc:sldChg>
      <pc:sldChg chg="modSp mod">
        <pc:chgData name="Joe Waller" userId="2c0b9d9f-b3a2-4180-8532-231d42672e31" providerId="ADAL" clId="{FAFE7276-2335-409A-B4EB-FFD6CF6411AC}" dt="2021-04-06T21:26:17.727" v="808" actId="20577"/>
        <pc:sldMkLst>
          <pc:docMk/>
          <pc:sldMk cId="4158478725" sldId="1163"/>
        </pc:sldMkLst>
        <pc:spChg chg="mod">
          <ac:chgData name="Joe Waller" userId="2c0b9d9f-b3a2-4180-8532-231d42672e31" providerId="ADAL" clId="{FAFE7276-2335-409A-B4EB-FFD6CF6411AC}" dt="2021-04-06T21:26:17.727" v="808" actId="20577"/>
          <ac:spMkLst>
            <pc:docMk/>
            <pc:sldMk cId="4158478725" sldId="1163"/>
            <ac:spMk id="2" creationId="{F7B641E3-48F2-4C59-B4E2-C1356E53377E}"/>
          </ac:spMkLst>
        </pc:spChg>
        <pc:spChg chg="mod">
          <ac:chgData name="Joe Waller" userId="2c0b9d9f-b3a2-4180-8532-231d42672e31" providerId="ADAL" clId="{FAFE7276-2335-409A-B4EB-FFD6CF6411AC}" dt="2021-04-06T21:13:27.768" v="456" actId="20577"/>
          <ac:spMkLst>
            <pc:docMk/>
            <pc:sldMk cId="4158478725" sldId="1163"/>
            <ac:spMk id="11" creationId="{F06F5B01-9CE2-464C-85C3-6591389E6E05}"/>
          </ac:spMkLst>
        </pc:spChg>
      </pc:sldChg>
      <pc:sldChg chg="modSp mod">
        <pc:chgData name="Joe Waller" userId="2c0b9d9f-b3a2-4180-8532-231d42672e31" providerId="ADAL" clId="{FAFE7276-2335-409A-B4EB-FFD6CF6411AC}" dt="2021-04-07T04:12:30.884" v="1551" actId="20577"/>
        <pc:sldMkLst>
          <pc:docMk/>
          <pc:sldMk cId="1705687069" sldId="1164"/>
        </pc:sldMkLst>
        <pc:spChg chg="mod">
          <ac:chgData name="Joe Waller" userId="2c0b9d9f-b3a2-4180-8532-231d42672e31" providerId="ADAL" clId="{FAFE7276-2335-409A-B4EB-FFD6CF6411AC}" dt="2021-04-07T04:12:30.884" v="1551" actId="20577"/>
          <ac:spMkLst>
            <pc:docMk/>
            <pc:sldMk cId="1705687069" sldId="1164"/>
            <ac:spMk id="2" creationId="{05A02C05-D278-4E3F-A6D0-0FEF149979AC}"/>
          </ac:spMkLst>
        </pc:spChg>
      </pc:sldChg>
      <pc:sldChg chg="del">
        <pc:chgData name="Joe Waller" userId="2c0b9d9f-b3a2-4180-8532-231d42672e31" providerId="ADAL" clId="{FAFE7276-2335-409A-B4EB-FFD6CF6411AC}" dt="2021-04-06T21:14:51.501" v="506" actId="47"/>
        <pc:sldMkLst>
          <pc:docMk/>
          <pc:sldMk cId="1109456402" sldId="1165"/>
        </pc:sldMkLst>
      </pc:sldChg>
      <pc:sldChg chg="modSp mod">
        <pc:chgData name="Joe Waller" userId="2c0b9d9f-b3a2-4180-8532-231d42672e31" providerId="ADAL" clId="{FAFE7276-2335-409A-B4EB-FFD6CF6411AC}" dt="2021-04-07T05:16:19.405" v="1816" actId="20577"/>
        <pc:sldMkLst>
          <pc:docMk/>
          <pc:sldMk cId="3304829193" sldId="1166"/>
        </pc:sldMkLst>
        <pc:spChg chg="mod">
          <ac:chgData name="Joe Waller" userId="2c0b9d9f-b3a2-4180-8532-231d42672e31" providerId="ADAL" clId="{FAFE7276-2335-409A-B4EB-FFD6CF6411AC}" dt="2021-04-07T05:16:19.405" v="1816" actId="20577"/>
          <ac:spMkLst>
            <pc:docMk/>
            <pc:sldMk cId="3304829193" sldId="1166"/>
            <ac:spMk id="3" creationId="{17551956-1ADF-524A-B389-C4CD169C0250}"/>
          </ac:spMkLst>
        </pc:spChg>
        <pc:spChg chg="mod">
          <ac:chgData name="Joe Waller" userId="2c0b9d9f-b3a2-4180-8532-231d42672e31" providerId="ADAL" clId="{FAFE7276-2335-409A-B4EB-FFD6CF6411AC}" dt="2021-04-07T05:16:13.730" v="1799" actId="20577"/>
          <ac:spMkLst>
            <pc:docMk/>
            <pc:sldMk cId="3304829193" sldId="1166"/>
            <ac:spMk id="4" creationId="{84C54426-A632-FB42-A2C5-FE301D6A8524}"/>
          </ac:spMkLst>
        </pc:spChg>
      </pc:sldChg>
      <pc:sldChg chg="addSp delSp modSp mod">
        <pc:chgData name="Joe Waller" userId="2c0b9d9f-b3a2-4180-8532-231d42672e31" providerId="ADAL" clId="{FAFE7276-2335-409A-B4EB-FFD6CF6411AC}" dt="2021-04-06T21:49:41.760" v="1028" actId="167"/>
        <pc:sldMkLst>
          <pc:docMk/>
          <pc:sldMk cId="832407175" sldId="1167"/>
        </pc:sldMkLst>
        <pc:spChg chg="add del mod">
          <ac:chgData name="Joe Waller" userId="2c0b9d9f-b3a2-4180-8532-231d42672e31" providerId="ADAL" clId="{FAFE7276-2335-409A-B4EB-FFD6CF6411AC}" dt="2021-04-06T21:43:42.680" v="1002"/>
          <ac:spMkLst>
            <pc:docMk/>
            <pc:sldMk cId="832407175" sldId="1167"/>
            <ac:spMk id="3" creationId="{75DFC44C-8460-4617-B264-98693BF90AE7}"/>
          </ac:spMkLst>
        </pc:spChg>
        <pc:spChg chg="del">
          <ac:chgData name="Joe Waller" userId="2c0b9d9f-b3a2-4180-8532-231d42672e31" providerId="ADAL" clId="{FAFE7276-2335-409A-B4EB-FFD6CF6411AC}" dt="2021-04-06T21:14:23.991" v="504" actId="478"/>
          <ac:spMkLst>
            <pc:docMk/>
            <pc:sldMk cId="832407175" sldId="1167"/>
            <ac:spMk id="6" creationId="{AE85E2BB-94A0-4179-A7C2-EDDCA4DA1D1E}"/>
          </ac:spMkLst>
        </pc:spChg>
        <pc:spChg chg="add del mod">
          <ac:chgData name="Joe Waller" userId="2c0b9d9f-b3a2-4180-8532-231d42672e31" providerId="ADAL" clId="{FAFE7276-2335-409A-B4EB-FFD6CF6411AC}" dt="2021-04-06T21:48:32.999" v="1017"/>
          <ac:spMkLst>
            <pc:docMk/>
            <pc:sldMk cId="832407175" sldId="1167"/>
            <ac:spMk id="9" creationId="{7A26738F-2041-41B5-B593-26F1B5C052BB}"/>
          </ac:spMkLst>
        </pc:spChg>
        <pc:spChg chg="mod">
          <ac:chgData name="Joe Waller" userId="2c0b9d9f-b3a2-4180-8532-231d42672e31" providerId="ADAL" clId="{FAFE7276-2335-409A-B4EB-FFD6CF6411AC}" dt="2021-04-06T21:14:19.264" v="503" actId="20577"/>
          <ac:spMkLst>
            <pc:docMk/>
            <pc:sldMk cId="832407175" sldId="1167"/>
            <ac:spMk id="10" creationId="{AD5A0AF7-0C97-4F3A-BE81-FB0DE1477C24}"/>
          </ac:spMkLst>
        </pc:spChg>
        <pc:picChg chg="del">
          <ac:chgData name="Joe Waller" userId="2c0b9d9f-b3a2-4180-8532-231d42672e31" providerId="ADAL" clId="{FAFE7276-2335-409A-B4EB-FFD6CF6411AC}" dt="2021-04-06T21:21:09.425" v="578" actId="478"/>
          <ac:picMkLst>
            <pc:docMk/>
            <pc:sldMk cId="832407175" sldId="1167"/>
            <ac:picMk id="4" creationId="{3DD97D3A-90E1-4C22-8557-AD541B974E01}"/>
          </ac:picMkLst>
        </pc:picChg>
        <pc:picChg chg="add del mod ord modCrop">
          <ac:chgData name="Joe Waller" userId="2c0b9d9f-b3a2-4180-8532-231d42672e31" providerId="ADAL" clId="{FAFE7276-2335-409A-B4EB-FFD6CF6411AC}" dt="2021-04-06T21:47:40.495" v="1016" actId="478"/>
          <ac:picMkLst>
            <pc:docMk/>
            <pc:sldMk cId="832407175" sldId="1167"/>
            <ac:picMk id="7" creationId="{8B903BA6-79CB-4D13-AFE9-9D4EB70BF6AD}"/>
          </ac:picMkLst>
        </pc:picChg>
        <pc:picChg chg="add mod ord modCrop">
          <ac:chgData name="Joe Waller" userId="2c0b9d9f-b3a2-4180-8532-231d42672e31" providerId="ADAL" clId="{FAFE7276-2335-409A-B4EB-FFD6CF6411AC}" dt="2021-04-06T21:49:41.760" v="1028" actId="167"/>
          <ac:picMkLst>
            <pc:docMk/>
            <pc:sldMk cId="832407175" sldId="1167"/>
            <ac:picMk id="12" creationId="{64FE812F-ECC3-4937-B0BF-E6251B3E191C}"/>
          </ac:picMkLst>
        </pc:picChg>
      </pc:sldChg>
      <pc:sldChg chg="addSp delSp modSp mod">
        <pc:chgData name="Joe Waller" userId="2c0b9d9f-b3a2-4180-8532-231d42672e31" providerId="ADAL" clId="{FAFE7276-2335-409A-B4EB-FFD6CF6411AC}" dt="2021-04-07T05:15:47.273" v="1749" actId="20577"/>
        <pc:sldMkLst>
          <pc:docMk/>
          <pc:sldMk cId="916373476" sldId="1168"/>
        </pc:sldMkLst>
        <pc:spChg chg="add del mod">
          <ac:chgData name="Joe Waller" userId="2c0b9d9f-b3a2-4180-8532-231d42672e31" providerId="ADAL" clId="{FAFE7276-2335-409A-B4EB-FFD6CF6411AC}" dt="2021-04-06T21:47:31.620" v="1015" actId="478"/>
          <ac:spMkLst>
            <pc:docMk/>
            <pc:sldMk cId="916373476" sldId="1168"/>
            <ac:spMk id="3" creationId="{6E4A99BF-2E2C-47F3-9E9B-52F0E684E495}"/>
          </ac:spMkLst>
        </pc:spChg>
        <pc:spChg chg="mod">
          <ac:chgData name="Joe Waller" userId="2c0b9d9f-b3a2-4180-8532-231d42672e31" providerId="ADAL" clId="{FAFE7276-2335-409A-B4EB-FFD6CF6411AC}" dt="2021-04-07T05:15:47.273" v="1749" actId="20577"/>
          <ac:spMkLst>
            <pc:docMk/>
            <pc:sldMk cId="916373476" sldId="1168"/>
            <ac:spMk id="10" creationId="{AD5A0AF7-0C97-4F3A-BE81-FB0DE1477C24}"/>
          </ac:spMkLst>
        </pc:spChg>
        <pc:picChg chg="del">
          <ac:chgData name="Joe Waller" userId="2c0b9d9f-b3a2-4180-8532-231d42672e31" providerId="ADAL" clId="{FAFE7276-2335-409A-B4EB-FFD6CF6411AC}" dt="2021-04-06T21:12:24.866" v="333" actId="478"/>
          <ac:picMkLst>
            <pc:docMk/>
            <pc:sldMk cId="916373476" sldId="1168"/>
            <ac:picMk id="4" creationId="{3DD97D3A-90E1-4C22-8557-AD541B974E01}"/>
          </ac:picMkLst>
        </pc:picChg>
        <pc:picChg chg="add mod ord">
          <ac:chgData name="Joe Waller" userId="2c0b9d9f-b3a2-4180-8532-231d42672e31" providerId="ADAL" clId="{FAFE7276-2335-409A-B4EB-FFD6CF6411AC}" dt="2021-04-06T21:47:23.896" v="1014" actId="167"/>
          <ac:picMkLst>
            <pc:docMk/>
            <pc:sldMk cId="916373476" sldId="1168"/>
            <ac:picMk id="6" creationId="{3AE4165E-C217-402F-8271-9C60EFACE0CA}"/>
          </ac:picMkLst>
        </pc:picChg>
      </pc:sldChg>
      <pc:sldChg chg="addSp delSp modSp new mod modClrScheme chgLayout">
        <pc:chgData name="Joe Waller" userId="2c0b9d9f-b3a2-4180-8532-231d42672e31" providerId="ADAL" clId="{FAFE7276-2335-409A-B4EB-FFD6CF6411AC}" dt="2021-04-07T05:11:52.502" v="1740" actId="20577"/>
        <pc:sldMkLst>
          <pc:docMk/>
          <pc:sldMk cId="1918335145" sldId="1170"/>
        </pc:sldMkLst>
        <pc:spChg chg="del mod ord">
          <ac:chgData name="Joe Waller" userId="2c0b9d9f-b3a2-4180-8532-231d42672e31" providerId="ADAL" clId="{FAFE7276-2335-409A-B4EB-FFD6CF6411AC}" dt="2021-04-06T19:43:51.319" v="37" actId="700"/>
          <ac:spMkLst>
            <pc:docMk/>
            <pc:sldMk cId="1918335145" sldId="1170"/>
            <ac:spMk id="2" creationId="{83BF3BD5-758C-4D9A-A44A-31D602DD807E}"/>
          </ac:spMkLst>
        </pc:spChg>
        <pc:spChg chg="del mod ord">
          <ac:chgData name="Joe Waller" userId="2c0b9d9f-b3a2-4180-8532-231d42672e31" providerId="ADAL" clId="{FAFE7276-2335-409A-B4EB-FFD6CF6411AC}" dt="2021-04-06T19:43:51.319" v="37" actId="700"/>
          <ac:spMkLst>
            <pc:docMk/>
            <pc:sldMk cId="1918335145" sldId="1170"/>
            <ac:spMk id="3" creationId="{42AA06C9-0BF2-407D-A76E-B6EB40B8E08F}"/>
          </ac:spMkLst>
        </pc:spChg>
        <pc:spChg chg="del mod ord">
          <ac:chgData name="Joe Waller" userId="2c0b9d9f-b3a2-4180-8532-231d42672e31" providerId="ADAL" clId="{FAFE7276-2335-409A-B4EB-FFD6CF6411AC}" dt="2021-04-06T19:43:51.319" v="37" actId="700"/>
          <ac:spMkLst>
            <pc:docMk/>
            <pc:sldMk cId="1918335145" sldId="1170"/>
            <ac:spMk id="4" creationId="{E4C78115-656F-485A-992B-736CEEFD827D}"/>
          </ac:spMkLst>
        </pc:spChg>
        <pc:spChg chg="add mod ord">
          <ac:chgData name="Joe Waller" userId="2c0b9d9f-b3a2-4180-8532-231d42672e31" providerId="ADAL" clId="{FAFE7276-2335-409A-B4EB-FFD6CF6411AC}" dt="2021-04-06T19:45:42.055" v="132" actId="20577"/>
          <ac:spMkLst>
            <pc:docMk/>
            <pc:sldMk cId="1918335145" sldId="1170"/>
            <ac:spMk id="5" creationId="{08BF65A8-B29F-4949-BE2A-07138100554F}"/>
          </ac:spMkLst>
        </pc:spChg>
        <pc:spChg chg="add mod ord">
          <ac:chgData name="Joe Waller" userId="2c0b9d9f-b3a2-4180-8532-231d42672e31" providerId="ADAL" clId="{FAFE7276-2335-409A-B4EB-FFD6CF6411AC}" dt="2021-04-06T21:11:12.881" v="293" actId="5793"/>
          <ac:spMkLst>
            <pc:docMk/>
            <pc:sldMk cId="1918335145" sldId="1170"/>
            <ac:spMk id="6" creationId="{800C15D1-349F-41C0-B97C-D28947C75F4C}"/>
          </ac:spMkLst>
        </pc:spChg>
        <pc:spChg chg="add mod ord">
          <ac:chgData name="Joe Waller" userId="2c0b9d9f-b3a2-4180-8532-231d42672e31" providerId="ADAL" clId="{FAFE7276-2335-409A-B4EB-FFD6CF6411AC}" dt="2021-04-07T05:11:52.502" v="1740" actId="20577"/>
          <ac:spMkLst>
            <pc:docMk/>
            <pc:sldMk cId="1918335145" sldId="1170"/>
            <ac:spMk id="7" creationId="{74AB9E14-ECB5-4BD7-B64F-41FD19615DC4}"/>
          </ac:spMkLst>
        </pc:spChg>
        <pc:spChg chg="add mod ord">
          <ac:chgData name="Joe Waller" userId="2c0b9d9f-b3a2-4180-8532-231d42672e31" providerId="ADAL" clId="{FAFE7276-2335-409A-B4EB-FFD6CF6411AC}" dt="2021-04-07T05:11:09.872" v="1723" actId="5793"/>
          <ac:spMkLst>
            <pc:docMk/>
            <pc:sldMk cId="1918335145" sldId="1170"/>
            <ac:spMk id="8" creationId="{B9E50FCA-B527-4977-950D-8C2C56A79196}"/>
          </ac:spMkLst>
        </pc:spChg>
        <pc:spChg chg="add mod ord">
          <ac:chgData name="Joe Waller" userId="2c0b9d9f-b3a2-4180-8532-231d42672e31" providerId="ADAL" clId="{FAFE7276-2335-409A-B4EB-FFD6CF6411AC}" dt="2021-04-06T19:44:37.646" v="113" actId="20577"/>
          <ac:spMkLst>
            <pc:docMk/>
            <pc:sldMk cId="1918335145" sldId="1170"/>
            <ac:spMk id="9" creationId="{9B512D17-FD17-4FAF-B7FB-7BD255E4098E}"/>
          </ac:spMkLst>
        </pc:spChg>
        <pc:spChg chg="add mod ord">
          <ac:chgData name="Joe Waller" userId="2c0b9d9f-b3a2-4180-8532-231d42672e31" providerId="ADAL" clId="{FAFE7276-2335-409A-B4EB-FFD6CF6411AC}" dt="2021-04-06T21:12:09.170" v="302" actId="5793"/>
          <ac:spMkLst>
            <pc:docMk/>
            <pc:sldMk cId="1918335145" sldId="1170"/>
            <ac:spMk id="10" creationId="{A3D66EF5-471E-41C9-B78C-A077AB982CD4}"/>
          </ac:spMkLst>
        </pc:spChg>
        <pc:spChg chg="add del">
          <ac:chgData name="Joe Waller" userId="2c0b9d9f-b3a2-4180-8532-231d42672e31" providerId="ADAL" clId="{FAFE7276-2335-409A-B4EB-FFD6CF6411AC}" dt="2021-04-06T21:10:24.513" v="274" actId="478"/>
          <ac:spMkLst>
            <pc:docMk/>
            <pc:sldMk cId="1918335145" sldId="1170"/>
            <ac:spMk id="13" creationId="{E95B247E-A666-4A3D-8A99-539F1B330590}"/>
          </ac:spMkLst>
        </pc:spChg>
        <pc:picChg chg="add mod">
          <ac:chgData name="Joe Waller" userId="2c0b9d9f-b3a2-4180-8532-231d42672e31" providerId="ADAL" clId="{FAFE7276-2335-409A-B4EB-FFD6CF6411AC}" dt="2021-04-06T19:47:02.772" v="209" actId="1038"/>
          <ac:picMkLst>
            <pc:docMk/>
            <pc:sldMk cId="1918335145" sldId="1170"/>
            <ac:picMk id="11" creationId="{5C43E757-EA63-46C4-9B07-9E7F83C9A0FA}"/>
          </ac:picMkLst>
        </pc:picChg>
        <pc:picChg chg="add del mod">
          <ac:chgData name="Joe Waller" userId="2c0b9d9f-b3a2-4180-8532-231d42672e31" providerId="ADAL" clId="{FAFE7276-2335-409A-B4EB-FFD6CF6411AC}" dt="2021-04-06T19:44:07.654" v="39" actId="478"/>
          <ac:picMkLst>
            <pc:docMk/>
            <pc:sldMk cId="1918335145" sldId="1170"/>
            <ac:picMk id="11" creationId="{9D394AF3-CE18-46CB-9CE0-15064D7A3724}"/>
          </ac:picMkLst>
        </pc:picChg>
        <pc:picChg chg="add del mod">
          <ac:chgData name="Joe Waller" userId="2c0b9d9f-b3a2-4180-8532-231d42672e31" providerId="ADAL" clId="{FAFE7276-2335-409A-B4EB-FFD6CF6411AC}" dt="2021-04-06T19:44:07.654" v="39" actId="478"/>
          <ac:picMkLst>
            <pc:docMk/>
            <pc:sldMk cId="1918335145" sldId="1170"/>
            <ac:picMk id="12" creationId="{4B0338EA-11D7-47C6-8E62-86DEAEA5B8A4}"/>
          </ac:picMkLst>
        </pc:picChg>
        <pc:picChg chg="add mod">
          <ac:chgData name="Joe Waller" userId="2c0b9d9f-b3a2-4180-8532-231d42672e31" providerId="ADAL" clId="{FAFE7276-2335-409A-B4EB-FFD6CF6411AC}" dt="2021-04-06T19:46:51.045" v="193" actId="1037"/>
          <ac:picMkLst>
            <pc:docMk/>
            <pc:sldMk cId="1918335145" sldId="1170"/>
            <ac:picMk id="12" creationId="{FA3F90B7-6336-4CEC-98C9-14DE25E936F1}"/>
          </ac:picMkLst>
        </pc:picChg>
        <pc:picChg chg="add del mod">
          <ac:chgData name="Joe Waller" userId="2c0b9d9f-b3a2-4180-8532-231d42672e31" providerId="ADAL" clId="{FAFE7276-2335-409A-B4EB-FFD6CF6411AC}" dt="2021-04-06T19:44:12.532" v="41" actId="478"/>
          <ac:picMkLst>
            <pc:docMk/>
            <pc:sldMk cId="1918335145" sldId="1170"/>
            <ac:picMk id="13" creationId="{78E71E3A-2639-43D4-9A32-99D13886760E}"/>
          </ac:picMkLst>
        </pc:picChg>
        <pc:picChg chg="add mod">
          <ac:chgData name="Joe Waller" userId="2c0b9d9f-b3a2-4180-8532-231d42672e31" providerId="ADAL" clId="{FAFE7276-2335-409A-B4EB-FFD6CF6411AC}" dt="2021-04-07T05:11:43.341" v="1733" actId="1036"/>
          <ac:picMkLst>
            <pc:docMk/>
            <pc:sldMk cId="1918335145" sldId="1170"/>
            <ac:picMk id="13" creationId="{D2C6BC42-DA1E-4CC7-B254-F7D41C8A53BA}"/>
          </ac:picMkLst>
        </pc:picChg>
        <pc:picChg chg="add mod">
          <ac:chgData name="Joe Waller" userId="2c0b9d9f-b3a2-4180-8532-231d42672e31" providerId="ADAL" clId="{FAFE7276-2335-409A-B4EB-FFD6CF6411AC}" dt="2021-04-06T19:44:23.970" v="98" actId="1036"/>
          <ac:picMkLst>
            <pc:docMk/>
            <pc:sldMk cId="1918335145" sldId="1170"/>
            <ac:picMk id="14" creationId="{20096C6E-77C9-4AB3-9073-A7EF3D579575}"/>
          </ac:picMkLst>
        </pc:picChg>
      </pc:sldChg>
      <pc:sldChg chg="modSp add mod">
        <pc:chgData name="Joe Waller" userId="2c0b9d9f-b3a2-4180-8532-231d42672e31" providerId="ADAL" clId="{FAFE7276-2335-409A-B4EB-FFD6CF6411AC}" dt="2021-04-06T23:11:22.976" v="1339" actId="20577"/>
        <pc:sldMkLst>
          <pc:docMk/>
          <pc:sldMk cId="1451754130" sldId="1171"/>
        </pc:sldMkLst>
        <pc:spChg chg="mod">
          <ac:chgData name="Joe Waller" userId="2c0b9d9f-b3a2-4180-8532-231d42672e31" providerId="ADAL" clId="{FAFE7276-2335-409A-B4EB-FFD6CF6411AC}" dt="2021-04-06T23:11:22.976" v="1339" actId="20577"/>
          <ac:spMkLst>
            <pc:docMk/>
            <pc:sldMk cId="1451754130" sldId="1171"/>
            <ac:spMk id="2" creationId="{05A02C05-D278-4E3F-A6D0-0FEF149979AC}"/>
          </ac:spMkLst>
        </pc:spChg>
      </pc:sldChg>
      <pc:sldChg chg="add del">
        <pc:chgData name="Joe Waller" userId="2c0b9d9f-b3a2-4180-8532-231d42672e31" providerId="ADAL" clId="{FAFE7276-2335-409A-B4EB-FFD6CF6411AC}" dt="2021-04-06T21:17:03.133" v="577" actId="47"/>
        <pc:sldMkLst>
          <pc:docMk/>
          <pc:sldMk cId="2019472054" sldId="1171"/>
        </pc:sldMkLst>
      </pc:sldChg>
      <pc:sldChg chg="modSp add mod">
        <pc:chgData name="Joe Waller" userId="2c0b9d9f-b3a2-4180-8532-231d42672e31" providerId="ADAL" clId="{FAFE7276-2335-409A-B4EB-FFD6CF6411AC}" dt="2021-04-12T18:33:25.643" v="1878" actId="20577"/>
        <pc:sldMkLst>
          <pc:docMk/>
          <pc:sldMk cId="1174370286" sldId="1172"/>
        </pc:sldMkLst>
        <pc:spChg chg="mod">
          <ac:chgData name="Joe Waller" userId="2c0b9d9f-b3a2-4180-8532-231d42672e31" providerId="ADAL" clId="{FAFE7276-2335-409A-B4EB-FFD6CF6411AC}" dt="2021-04-12T18:33:25.643" v="1878" actId="20577"/>
          <ac:spMkLst>
            <pc:docMk/>
            <pc:sldMk cId="1174370286" sldId="1172"/>
            <ac:spMk id="2" creationId="{05A02C05-D278-4E3F-A6D0-0FEF149979AC}"/>
          </ac:spMkLst>
        </pc:spChg>
      </pc:sldChg>
      <pc:sldMasterChg chg="modSldLayout">
        <pc:chgData name="Joe Waller" userId="2c0b9d9f-b3a2-4180-8532-231d42672e31" providerId="ADAL" clId="{FAFE7276-2335-409A-B4EB-FFD6CF6411AC}" dt="2021-04-06T23:05:22.492" v="1062" actId="13822"/>
        <pc:sldMasterMkLst>
          <pc:docMk/>
          <pc:sldMasterMk cId="2495139190" sldId="2147483746"/>
        </pc:sldMasterMkLst>
        <pc:sldLayoutChg chg="addSp delSp modSp mod">
          <pc:chgData name="Joe Waller" userId="2c0b9d9f-b3a2-4180-8532-231d42672e31" providerId="ADAL" clId="{FAFE7276-2335-409A-B4EB-FFD6CF6411AC}" dt="2021-04-06T22:47:55.911" v="1060" actId="208"/>
          <pc:sldLayoutMkLst>
            <pc:docMk/>
            <pc:sldMasterMk cId="2495139190" sldId="2147483746"/>
            <pc:sldLayoutMk cId="1246327117" sldId="2147483899"/>
          </pc:sldLayoutMkLst>
          <pc:picChg chg="add mod">
            <ac:chgData name="Joe Waller" userId="2c0b9d9f-b3a2-4180-8532-231d42672e31" providerId="ADAL" clId="{FAFE7276-2335-409A-B4EB-FFD6CF6411AC}" dt="2021-04-06T22:47:48.750" v="1059" actId="1035"/>
            <ac:picMkLst>
              <pc:docMk/>
              <pc:sldMasterMk cId="2495139190" sldId="2147483746"/>
              <pc:sldLayoutMk cId="1246327117" sldId="2147483899"/>
              <ac:picMk id="11" creationId="{4410BD26-4C66-41C8-AC5A-67AB1CE9D2AB}"/>
            </ac:picMkLst>
          </pc:picChg>
          <pc:picChg chg="del">
            <ac:chgData name="Joe Waller" userId="2c0b9d9f-b3a2-4180-8532-231d42672e31" providerId="ADAL" clId="{FAFE7276-2335-409A-B4EB-FFD6CF6411AC}" dt="2021-04-06T22:47:43.462" v="1029" actId="478"/>
            <ac:picMkLst>
              <pc:docMk/>
              <pc:sldMasterMk cId="2495139190" sldId="2147483746"/>
              <pc:sldLayoutMk cId="1246327117" sldId="2147483899"/>
              <ac:picMk id="13" creationId="{1462ABF0-683C-3548-8E04-D4EBE56CD872}"/>
            </ac:picMkLst>
          </pc:picChg>
          <pc:cxnChg chg="mod">
            <ac:chgData name="Joe Waller" userId="2c0b9d9f-b3a2-4180-8532-231d42672e31" providerId="ADAL" clId="{FAFE7276-2335-409A-B4EB-FFD6CF6411AC}" dt="2021-04-06T22:47:55.911" v="1060" actId="208"/>
            <ac:cxnSpMkLst>
              <pc:docMk/>
              <pc:sldMasterMk cId="2495139190" sldId="2147483746"/>
              <pc:sldLayoutMk cId="1246327117" sldId="2147483899"/>
              <ac:cxnSpMk id="16" creationId="{34D657F4-55C8-D141-8E59-F0727A5E7326}"/>
            </ac:cxnSpMkLst>
          </pc:cxnChg>
        </pc:sldLayoutChg>
        <pc:sldLayoutChg chg="modSp mod">
          <pc:chgData name="Joe Waller" userId="2c0b9d9f-b3a2-4180-8532-231d42672e31" providerId="ADAL" clId="{FAFE7276-2335-409A-B4EB-FFD6CF6411AC}" dt="2021-04-06T23:05:18.695" v="1061" actId="208"/>
          <pc:sldLayoutMkLst>
            <pc:docMk/>
            <pc:sldMasterMk cId="2495139190" sldId="2147483746"/>
            <pc:sldLayoutMk cId="4158817343" sldId="2147483901"/>
          </pc:sldLayoutMkLst>
          <pc:cxnChg chg="mod">
            <ac:chgData name="Joe Waller" userId="2c0b9d9f-b3a2-4180-8532-231d42672e31" providerId="ADAL" clId="{FAFE7276-2335-409A-B4EB-FFD6CF6411AC}" dt="2021-04-06T23:05:18.695" v="1061" actId="208"/>
            <ac:cxnSpMkLst>
              <pc:docMk/>
              <pc:sldMasterMk cId="2495139190" sldId="2147483746"/>
              <pc:sldLayoutMk cId="4158817343" sldId="2147483901"/>
              <ac:cxnSpMk id="10" creationId="{A018D244-C962-EF4F-BA27-A14967B53C5C}"/>
            </ac:cxnSpMkLst>
          </pc:cxnChg>
        </pc:sldLayoutChg>
        <pc:sldLayoutChg chg="modSp mod">
          <pc:chgData name="Joe Waller" userId="2c0b9d9f-b3a2-4180-8532-231d42672e31" providerId="ADAL" clId="{FAFE7276-2335-409A-B4EB-FFD6CF6411AC}" dt="2021-04-06T23:05:22.492" v="1062" actId="13822"/>
          <pc:sldLayoutMkLst>
            <pc:docMk/>
            <pc:sldMasterMk cId="2495139190" sldId="2147483746"/>
            <pc:sldLayoutMk cId="1670445397" sldId="2147483902"/>
          </pc:sldLayoutMkLst>
          <pc:cxnChg chg="mod">
            <ac:chgData name="Joe Waller" userId="2c0b9d9f-b3a2-4180-8532-231d42672e31" providerId="ADAL" clId="{FAFE7276-2335-409A-B4EB-FFD6CF6411AC}" dt="2021-04-06T23:05:22.492" v="1062" actId="13822"/>
            <ac:cxnSpMkLst>
              <pc:docMk/>
              <pc:sldMasterMk cId="2495139190" sldId="2147483746"/>
              <pc:sldLayoutMk cId="1670445397" sldId="2147483902"/>
              <ac:cxnSpMk id="10" creationId="{A018D244-C962-EF4F-BA27-A14967B53C5C}"/>
            </ac:cxnSpMkLst>
          </pc:cxnChg>
        </pc:sldLayoutChg>
      </pc:sldMasterChg>
    </pc:docChg>
  </pc:docChgLst>
  <pc:docChgLst>
    <pc:chgData name="Joe Waller" userId="2c0b9d9f-b3a2-4180-8532-231d42672e31" providerId="ADAL" clId="{A1AFEF1E-9E15-41F9-8255-9BFB21E8963C}"/>
    <pc:docChg chg="custSel modSld modMainMaster">
      <pc:chgData name="Joe Waller" userId="2c0b9d9f-b3a2-4180-8532-231d42672e31" providerId="ADAL" clId="{A1AFEF1E-9E15-41F9-8255-9BFB21E8963C}" dt="2021-04-28T02:16:03.759" v="508" actId="20577"/>
      <pc:docMkLst>
        <pc:docMk/>
      </pc:docMkLst>
      <pc:sldChg chg="delSp mod">
        <pc:chgData name="Joe Waller" userId="2c0b9d9f-b3a2-4180-8532-231d42672e31" providerId="ADAL" clId="{A1AFEF1E-9E15-41F9-8255-9BFB21E8963C}" dt="2021-04-27T20:39:54.533" v="2" actId="478"/>
        <pc:sldMkLst>
          <pc:docMk/>
          <pc:sldMk cId="3530349252" sldId="1040"/>
        </pc:sldMkLst>
        <pc:cxnChg chg="del">
          <ac:chgData name="Joe Waller" userId="2c0b9d9f-b3a2-4180-8532-231d42672e31" providerId="ADAL" clId="{A1AFEF1E-9E15-41F9-8255-9BFB21E8963C}" dt="2021-04-27T20:39:54.533" v="2" actId="478"/>
          <ac:cxnSpMkLst>
            <pc:docMk/>
            <pc:sldMk cId="3530349252" sldId="1040"/>
            <ac:cxnSpMk id="5" creationId="{1CE54CFC-5527-4F12-845A-6B8894D65F5E}"/>
          </ac:cxnSpMkLst>
        </pc:cxnChg>
      </pc:sldChg>
      <pc:sldChg chg="modSp mod">
        <pc:chgData name="Joe Waller" userId="2c0b9d9f-b3a2-4180-8532-231d42672e31" providerId="ADAL" clId="{A1AFEF1E-9E15-41F9-8255-9BFB21E8963C}" dt="2021-04-28T02:06:10.511" v="351" actId="20577"/>
        <pc:sldMkLst>
          <pc:docMk/>
          <pc:sldMk cId="1133285586" sldId="1128"/>
        </pc:sldMkLst>
        <pc:spChg chg="mod">
          <ac:chgData name="Joe Waller" userId="2c0b9d9f-b3a2-4180-8532-231d42672e31" providerId="ADAL" clId="{A1AFEF1E-9E15-41F9-8255-9BFB21E8963C}" dt="2021-04-28T02:06:10.511" v="351" actId="20577"/>
          <ac:spMkLst>
            <pc:docMk/>
            <pc:sldMk cId="1133285586" sldId="1128"/>
            <ac:spMk id="2" creationId="{05A02C05-D278-4E3F-A6D0-0FEF149979AC}"/>
          </ac:spMkLst>
        </pc:spChg>
      </pc:sldChg>
      <pc:sldChg chg="modSp mod">
        <pc:chgData name="Joe Waller" userId="2c0b9d9f-b3a2-4180-8532-231d42672e31" providerId="ADAL" clId="{A1AFEF1E-9E15-41F9-8255-9BFB21E8963C}" dt="2021-04-28T01:54:26.102" v="58" actId="20577"/>
        <pc:sldMkLst>
          <pc:docMk/>
          <pc:sldMk cId="2346655760" sldId="1130"/>
        </pc:sldMkLst>
        <pc:spChg chg="mod">
          <ac:chgData name="Joe Waller" userId="2c0b9d9f-b3a2-4180-8532-231d42672e31" providerId="ADAL" clId="{A1AFEF1E-9E15-41F9-8255-9BFB21E8963C}" dt="2021-04-28T01:54:26.102" v="58" actId="20577"/>
          <ac:spMkLst>
            <pc:docMk/>
            <pc:sldMk cId="2346655760" sldId="1130"/>
            <ac:spMk id="2" creationId="{05A02C05-D278-4E3F-A6D0-0FEF149979AC}"/>
          </ac:spMkLst>
        </pc:spChg>
      </pc:sldChg>
      <pc:sldChg chg="modSp mod">
        <pc:chgData name="Joe Waller" userId="2c0b9d9f-b3a2-4180-8532-231d42672e31" providerId="ADAL" clId="{A1AFEF1E-9E15-41F9-8255-9BFB21E8963C}" dt="2021-04-28T02:16:03.759" v="508" actId="20577"/>
        <pc:sldMkLst>
          <pc:docMk/>
          <pc:sldMk cId="1100820029" sldId="1139"/>
        </pc:sldMkLst>
        <pc:spChg chg="mod">
          <ac:chgData name="Joe Waller" userId="2c0b9d9f-b3a2-4180-8532-231d42672e31" providerId="ADAL" clId="{A1AFEF1E-9E15-41F9-8255-9BFB21E8963C}" dt="2021-04-28T02:16:03.759" v="508" actId="20577"/>
          <ac:spMkLst>
            <pc:docMk/>
            <pc:sldMk cId="1100820029" sldId="1139"/>
            <ac:spMk id="10" creationId="{93985BB1-F961-4A86-B25E-4B081181F2B3}"/>
          </ac:spMkLst>
        </pc:spChg>
      </pc:sldChg>
      <pc:sldChg chg="modSp mod">
        <pc:chgData name="Joe Waller" userId="2c0b9d9f-b3a2-4180-8532-231d42672e31" providerId="ADAL" clId="{A1AFEF1E-9E15-41F9-8255-9BFB21E8963C}" dt="2021-04-28T02:02:32.843" v="327" actId="20577"/>
        <pc:sldMkLst>
          <pc:docMk/>
          <pc:sldMk cId="1863665352" sldId="1150"/>
        </pc:sldMkLst>
        <pc:spChg chg="mod">
          <ac:chgData name="Joe Waller" userId="2c0b9d9f-b3a2-4180-8532-231d42672e31" providerId="ADAL" clId="{A1AFEF1E-9E15-41F9-8255-9BFB21E8963C}" dt="2021-04-28T02:02:32.843" v="327" actId="20577"/>
          <ac:spMkLst>
            <pc:docMk/>
            <pc:sldMk cId="1863665352" sldId="1150"/>
            <ac:spMk id="2" creationId="{05A02C05-D278-4E3F-A6D0-0FEF149979AC}"/>
          </ac:spMkLst>
        </pc:spChg>
      </pc:sldChg>
      <pc:sldChg chg="modSp mod">
        <pc:chgData name="Joe Waller" userId="2c0b9d9f-b3a2-4180-8532-231d42672e31" providerId="ADAL" clId="{A1AFEF1E-9E15-41F9-8255-9BFB21E8963C}" dt="2021-04-28T02:13:45.730" v="500" actId="20577"/>
        <pc:sldMkLst>
          <pc:docMk/>
          <pc:sldMk cId="2605123073" sldId="1151"/>
        </pc:sldMkLst>
        <pc:spChg chg="mod">
          <ac:chgData name="Joe Waller" userId="2c0b9d9f-b3a2-4180-8532-231d42672e31" providerId="ADAL" clId="{A1AFEF1E-9E15-41F9-8255-9BFB21E8963C}" dt="2021-04-28T02:13:45.730" v="500" actId="20577"/>
          <ac:spMkLst>
            <pc:docMk/>
            <pc:sldMk cId="2605123073" sldId="1151"/>
            <ac:spMk id="2" creationId="{05A02C05-D278-4E3F-A6D0-0FEF149979AC}"/>
          </ac:spMkLst>
        </pc:spChg>
      </pc:sldChg>
      <pc:sldChg chg="addSp delSp modSp mod">
        <pc:chgData name="Joe Waller" userId="2c0b9d9f-b3a2-4180-8532-231d42672e31" providerId="ADAL" clId="{A1AFEF1E-9E15-41F9-8255-9BFB21E8963C}" dt="2021-04-28T02:11:16.619" v="368" actId="1035"/>
        <pc:sldMkLst>
          <pc:docMk/>
          <pc:sldMk cId="18121295" sldId="1152"/>
        </pc:sldMkLst>
        <pc:spChg chg="mod">
          <ac:chgData name="Joe Waller" userId="2c0b9d9f-b3a2-4180-8532-231d42672e31" providerId="ADAL" clId="{A1AFEF1E-9E15-41F9-8255-9BFB21E8963C}" dt="2021-04-28T02:03:38.192" v="342" actId="20577"/>
          <ac:spMkLst>
            <pc:docMk/>
            <pc:sldMk cId="18121295" sldId="1152"/>
            <ac:spMk id="3" creationId="{668F2AAE-8185-4EE1-B6C7-E4D71A7257AE}"/>
          </ac:spMkLst>
        </pc:spChg>
        <pc:spChg chg="add del mod">
          <ac:chgData name="Joe Waller" userId="2c0b9d9f-b3a2-4180-8532-231d42672e31" providerId="ADAL" clId="{A1AFEF1E-9E15-41F9-8255-9BFB21E8963C}" dt="2021-04-28T02:10:38.949" v="356"/>
          <ac:spMkLst>
            <pc:docMk/>
            <pc:sldMk cId="18121295" sldId="1152"/>
            <ac:spMk id="5" creationId="{644EF068-746A-49D8-B96D-72645023CA0B}"/>
          </ac:spMkLst>
        </pc:spChg>
        <pc:picChg chg="add mod">
          <ac:chgData name="Joe Waller" userId="2c0b9d9f-b3a2-4180-8532-231d42672e31" providerId="ADAL" clId="{A1AFEF1E-9E15-41F9-8255-9BFB21E8963C}" dt="2021-04-28T02:10:41.844" v="358" actId="962"/>
          <ac:picMkLst>
            <pc:docMk/>
            <pc:sldMk cId="18121295" sldId="1152"/>
            <ac:picMk id="7" creationId="{2FB91E3A-F58E-42F9-88B5-7702C035C240}"/>
          </ac:picMkLst>
        </pc:picChg>
        <pc:picChg chg="del">
          <ac:chgData name="Joe Waller" userId="2c0b9d9f-b3a2-4180-8532-231d42672e31" providerId="ADAL" clId="{A1AFEF1E-9E15-41F9-8255-9BFB21E8963C}" dt="2021-04-28T02:10:36.592" v="355" actId="478"/>
          <ac:picMkLst>
            <pc:docMk/>
            <pc:sldMk cId="18121295" sldId="1152"/>
            <ac:picMk id="9" creationId="{AE36F3AA-B12A-40E0-9A83-9214A4054E19}"/>
          </ac:picMkLst>
        </pc:picChg>
        <pc:picChg chg="add mod modCrop">
          <ac:chgData name="Joe Waller" userId="2c0b9d9f-b3a2-4180-8532-231d42672e31" providerId="ADAL" clId="{A1AFEF1E-9E15-41F9-8255-9BFB21E8963C}" dt="2021-04-28T02:11:16.619" v="368" actId="1035"/>
          <ac:picMkLst>
            <pc:docMk/>
            <pc:sldMk cId="18121295" sldId="1152"/>
            <ac:picMk id="10" creationId="{9A824DE6-BE05-4C5F-AF46-28BC9681E68B}"/>
          </ac:picMkLst>
        </pc:picChg>
      </pc:sldChg>
      <pc:sldChg chg="modSp mod">
        <pc:chgData name="Joe Waller" userId="2c0b9d9f-b3a2-4180-8532-231d42672e31" providerId="ADAL" clId="{A1AFEF1E-9E15-41F9-8255-9BFB21E8963C}" dt="2021-04-28T01:58:42.488" v="232" actId="20577"/>
        <pc:sldMkLst>
          <pc:docMk/>
          <pc:sldMk cId="3039187595" sldId="1159"/>
        </pc:sldMkLst>
        <pc:spChg chg="mod">
          <ac:chgData name="Joe Waller" userId="2c0b9d9f-b3a2-4180-8532-231d42672e31" providerId="ADAL" clId="{A1AFEF1E-9E15-41F9-8255-9BFB21E8963C}" dt="2021-04-28T01:58:42.488" v="232" actId="20577"/>
          <ac:spMkLst>
            <pc:docMk/>
            <pc:sldMk cId="3039187595" sldId="1159"/>
            <ac:spMk id="3" creationId="{668F2AAE-8185-4EE1-B6C7-E4D71A7257AE}"/>
          </ac:spMkLst>
        </pc:spChg>
      </pc:sldChg>
      <pc:sldChg chg="addSp delSp modSp mod">
        <pc:chgData name="Joe Waller" userId="2c0b9d9f-b3a2-4180-8532-231d42672e31" providerId="ADAL" clId="{A1AFEF1E-9E15-41F9-8255-9BFB21E8963C}" dt="2021-04-28T02:01:31.899" v="243" actId="14100"/>
        <pc:sldMkLst>
          <pc:docMk/>
          <pc:sldMk cId="4238289056" sldId="1161"/>
        </pc:sldMkLst>
        <pc:spChg chg="mod">
          <ac:chgData name="Joe Waller" userId="2c0b9d9f-b3a2-4180-8532-231d42672e31" providerId="ADAL" clId="{A1AFEF1E-9E15-41F9-8255-9BFB21E8963C}" dt="2021-04-28T01:58:27.210" v="229" actId="20577"/>
          <ac:spMkLst>
            <pc:docMk/>
            <pc:sldMk cId="4238289056" sldId="1161"/>
            <ac:spMk id="3" creationId="{668F2AAE-8185-4EE1-B6C7-E4D71A7257AE}"/>
          </ac:spMkLst>
        </pc:spChg>
        <pc:spChg chg="add del mod">
          <ac:chgData name="Joe Waller" userId="2c0b9d9f-b3a2-4180-8532-231d42672e31" providerId="ADAL" clId="{A1AFEF1E-9E15-41F9-8255-9BFB21E8963C}" dt="2021-04-28T02:01:02.070" v="234"/>
          <ac:spMkLst>
            <pc:docMk/>
            <pc:sldMk cId="4238289056" sldId="1161"/>
            <ac:spMk id="5" creationId="{9505E46A-13B6-468E-9F9D-6FCC846DDEA2}"/>
          </ac:spMkLst>
        </pc:spChg>
        <pc:picChg chg="add mod">
          <ac:chgData name="Joe Waller" userId="2c0b9d9f-b3a2-4180-8532-231d42672e31" providerId="ADAL" clId="{A1AFEF1E-9E15-41F9-8255-9BFB21E8963C}" dt="2021-04-28T02:01:09.274" v="236" actId="962"/>
          <ac:picMkLst>
            <pc:docMk/>
            <pc:sldMk cId="4238289056" sldId="1161"/>
            <ac:picMk id="7" creationId="{28C1A014-D396-4542-8D8B-AD5852C3DC81}"/>
          </ac:picMkLst>
        </pc:picChg>
        <pc:picChg chg="del">
          <ac:chgData name="Joe Waller" userId="2c0b9d9f-b3a2-4180-8532-231d42672e31" providerId="ADAL" clId="{A1AFEF1E-9E15-41F9-8255-9BFB21E8963C}" dt="2021-04-28T02:01:00.883" v="233" actId="478"/>
          <ac:picMkLst>
            <pc:docMk/>
            <pc:sldMk cId="4238289056" sldId="1161"/>
            <ac:picMk id="8" creationId="{9B593065-68FF-489F-B680-9DEF63B9C28B}"/>
          </ac:picMkLst>
        </pc:picChg>
        <pc:picChg chg="add mod modCrop">
          <ac:chgData name="Joe Waller" userId="2c0b9d9f-b3a2-4180-8532-231d42672e31" providerId="ADAL" clId="{A1AFEF1E-9E15-41F9-8255-9BFB21E8963C}" dt="2021-04-28T02:01:31.899" v="243" actId="14100"/>
          <ac:picMkLst>
            <pc:docMk/>
            <pc:sldMk cId="4238289056" sldId="1161"/>
            <ac:picMk id="9" creationId="{E2280078-24AE-4F6B-8F46-FD504B33B00D}"/>
          </ac:picMkLst>
        </pc:picChg>
      </pc:sldChg>
      <pc:sldChg chg="addSp delSp modSp mod">
        <pc:chgData name="Joe Waller" userId="2c0b9d9f-b3a2-4180-8532-231d42672e31" providerId="ADAL" clId="{A1AFEF1E-9E15-41F9-8255-9BFB21E8963C}" dt="2021-04-28T02:10:26.737" v="354" actId="27614"/>
        <pc:sldMkLst>
          <pc:docMk/>
          <pc:sldMk cId="4255103160" sldId="1162"/>
        </pc:sldMkLst>
        <pc:spChg chg="mod">
          <ac:chgData name="Joe Waller" userId="2c0b9d9f-b3a2-4180-8532-231d42672e31" providerId="ADAL" clId="{A1AFEF1E-9E15-41F9-8255-9BFB21E8963C}" dt="2021-04-28T02:02:53.646" v="330" actId="20577"/>
          <ac:spMkLst>
            <pc:docMk/>
            <pc:sldMk cId="4255103160" sldId="1162"/>
            <ac:spMk id="3" creationId="{668F2AAE-8185-4EE1-B6C7-E4D71A7257AE}"/>
          </ac:spMkLst>
        </pc:spChg>
        <pc:spChg chg="add del mod">
          <ac:chgData name="Joe Waller" userId="2c0b9d9f-b3a2-4180-8532-231d42672e31" providerId="ADAL" clId="{A1AFEF1E-9E15-41F9-8255-9BFB21E8963C}" dt="2021-04-28T02:10:21.575" v="353"/>
          <ac:spMkLst>
            <pc:docMk/>
            <pc:sldMk cId="4255103160" sldId="1162"/>
            <ac:spMk id="5" creationId="{67F28791-AE67-4EEA-8008-573F88E0FEA7}"/>
          </ac:spMkLst>
        </pc:spChg>
        <pc:picChg chg="del">
          <ac:chgData name="Joe Waller" userId="2c0b9d9f-b3a2-4180-8532-231d42672e31" providerId="ADAL" clId="{A1AFEF1E-9E15-41F9-8255-9BFB21E8963C}" dt="2021-04-28T02:10:19.084" v="352" actId="478"/>
          <ac:picMkLst>
            <pc:docMk/>
            <pc:sldMk cId="4255103160" sldId="1162"/>
            <ac:picMk id="6" creationId="{B6EF7472-639E-4F45-959A-61DF5EC6C105}"/>
          </ac:picMkLst>
        </pc:picChg>
        <pc:picChg chg="add mod">
          <ac:chgData name="Joe Waller" userId="2c0b9d9f-b3a2-4180-8532-231d42672e31" providerId="ADAL" clId="{A1AFEF1E-9E15-41F9-8255-9BFB21E8963C}" dt="2021-04-28T02:10:26.737" v="354" actId="27614"/>
          <ac:picMkLst>
            <pc:docMk/>
            <pc:sldMk cId="4255103160" sldId="1162"/>
            <ac:picMk id="8" creationId="{EF37889F-9D48-4CA0-8754-FFABF4CC7E98}"/>
          </ac:picMkLst>
        </pc:picChg>
      </pc:sldChg>
      <pc:sldMasterChg chg="modSldLayout">
        <pc:chgData name="Joe Waller" userId="2c0b9d9f-b3a2-4180-8532-231d42672e31" providerId="ADAL" clId="{A1AFEF1E-9E15-41F9-8255-9BFB21E8963C}" dt="2021-04-27T20:39:45.872" v="1" actId="2711"/>
        <pc:sldMasterMkLst>
          <pc:docMk/>
          <pc:sldMasterMk cId="2495139190" sldId="2147483746"/>
        </pc:sldMasterMkLst>
        <pc:sldLayoutChg chg="modSp mod">
          <pc:chgData name="Joe Waller" userId="2c0b9d9f-b3a2-4180-8532-231d42672e31" providerId="ADAL" clId="{A1AFEF1E-9E15-41F9-8255-9BFB21E8963C}" dt="2021-04-27T20:39:45.872" v="1" actId="2711"/>
          <pc:sldLayoutMkLst>
            <pc:docMk/>
            <pc:sldMasterMk cId="2495139190" sldId="2147483746"/>
            <pc:sldLayoutMk cId="2322378679" sldId="2147483749"/>
          </pc:sldLayoutMkLst>
          <pc:spChg chg="mod">
            <ac:chgData name="Joe Waller" userId="2c0b9d9f-b3a2-4180-8532-231d42672e31" providerId="ADAL" clId="{A1AFEF1E-9E15-41F9-8255-9BFB21E8963C}" dt="2021-04-27T20:39:45.872" v="1" actId="2711"/>
            <ac:spMkLst>
              <pc:docMk/>
              <pc:sldMasterMk cId="2495139190" sldId="2147483746"/>
              <pc:sldLayoutMk cId="2322378679" sldId="2147483749"/>
              <ac:spMk id="32" creationId="{0A090CD9-9A7A-0041-89D9-0486CA2B944B}"/>
            </ac:spMkLst>
          </pc:spChg>
        </pc:sldLayoutChg>
        <pc:sldLayoutChg chg="addSp modSp">
          <pc:chgData name="Joe Waller" userId="2c0b9d9f-b3a2-4180-8532-231d42672e31" providerId="ADAL" clId="{A1AFEF1E-9E15-41F9-8255-9BFB21E8963C}" dt="2021-04-27T20:39:30.528" v="0"/>
          <pc:sldLayoutMkLst>
            <pc:docMk/>
            <pc:sldMasterMk cId="2495139190" sldId="2147483746"/>
            <pc:sldLayoutMk cId="2061346840" sldId="2147483898"/>
          </pc:sldLayoutMkLst>
          <pc:cxnChg chg="add mod">
            <ac:chgData name="Joe Waller" userId="2c0b9d9f-b3a2-4180-8532-231d42672e31" providerId="ADAL" clId="{A1AFEF1E-9E15-41F9-8255-9BFB21E8963C}" dt="2021-04-27T20:39:30.528" v="0"/>
            <ac:cxnSpMkLst>
              <pc:docMk/>
              <pc:sldMasterMk cId="2495139190" sldId="2147483746"/>
              <pc:sldLayoutMk cId="2061346840" sldId="2147483898"/>
              <ac:cxnSpMk id="10" creationId="{17C81862-0690-4AA0-AB59-609C8F4EBBEB}"/>
            </ac:cxnSpMkLst>
          </pc:cxnChg>
        </pc:sldLayoutChg>
      </pc:sldMasterChg>
    </pc:docChg>
  </pc:docChgLst>
  <pc:docChgLst>
    <pc:chgData name="Joe Waller" userId="2c0b9d9f-b3a2-4180-8532-231d42672e31" providerId="ADAL" clId="{5275BCDA-ADD9-416F-B1B9-64C054F760A5}"/>
    <pc:docChg chg="addSld delSld modSld delSection modSection">
      <pc:chgData name="Joe Waller" userId="2c0b9d9f-b3a2-4180-8532-231d42672e31" providerId="ADAL" clId="{5275BCDA-ADD9-416F-B1B9-64C054F760A5}" dt="2021-04-18T20:40:05.252" v="3" actId="17851"/>
      <pc:docMkLst>
        <pc:docMk/>
      </pc:docMkLst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716596642" sldId="780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2163086143" sldId="886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3739874107" sldId="1038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3530349252" sldId="1040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1761772607" sldId="1064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2796034453" sldId="1101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3761283334" sldId="1106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1148083708" sldId="1113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246791420" sldId="1122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804061587" sldId="1136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4090416920" sldId="1146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1828565956" sldId="1153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1970444529" sldId="1154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2850122316" sldId="1156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3752599062" sldId="1157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3039187595" sldId="1159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4158478725" sldId="1163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1705687069" sldId="1164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3304829193" sldId="1166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832407175" sldId="1167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916373476" sldId="1168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673147419" sldId="1169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1918335145" sldId="1170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1451754130" sldId="1171"/>
        </pc:sldMkLst>
      </pc:sldChg>
      <pc:sldChg chg="del">
        <pc:chgData name="Joe Waller" userId="2c0b9d9f-b3a2-4180-8532-231d42672e31" providerId="ADAL" clId="{5275BCDA-ADD9-416F-B1B9-64C054F760A5}" dt="2021-04-18T20:39:59.325" v="1" actId="47"/>
        <pc:sldMkLst>
          <pc:docMk/>
          <pc:sldMk cId="1174370286" sldId="1172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852239687" sldId="1173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1215633914" sldId="1174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1158638746" sldId="1175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3853020684" sldId="1176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3276520390" sldId="1177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765382536" sldId="1179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2547877649" sldId="1180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3569622116" sldId="1181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472281519" sldId="1182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3540402817" sldId="1183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1720718692" sldId="1184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1114528164" sldId="1185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3649947546" sldId="1186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2347916895" sldId="1187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2174542972" sldId="1188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2286067705" sldId="1189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1386036756" sldId="1190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4269871667" sldId="1191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1881688647" sldId="1192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528809905" sldId="1193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1279636464" sldId="1194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3218408924" sldId="1195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1803906553" sldId="1196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3997834880" sldId="1197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2014171828" sldId="1198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1082108626" sldId="1199"/>
        </pc:sldMkLst>
      </pc:sldChg>
      <pc:sldChg chg="add">
        <pc:chgData name="Joe Waller" userId="2c0b9d9f-b3a2-4180-8532-231d42672e31" providerId="ADAL" clId="{5275BCDA-ADD9-416F-B1B9-64C054F760A5}" dt="2021-04-18T20:39:28.192" v="0"/>
        <pc:sldMkLst>
          <pc:docMk/>
          <pc:sldMk cId="2041040359" sldId="120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3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93C94-3FBD-FB46-A5E3-6E0B773E7CAB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3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67A31-8043-ED45-8053-40091903E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85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16E6FB2C-DA94-C541-9E89-F92525DB3B64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1C54B805-CDAB-3A40-8111-AB777D1FA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0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07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54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47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2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33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21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1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4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5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6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7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8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9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0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1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2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3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4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5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6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7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8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9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0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1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2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3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8.xml"/><Relationship Id="rId4" Type="http://schemas.openxmlformats.org/officeDocument/2006/relationships/image" Target="../media/image1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2.xml"/><Relationship Id="rId4" Type="http://schemas.openxmlformats.org/officeDocument/2006/relationships/image" Target="../media/image4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4.xml"/><Relationship Id="rId4" Type="http://schemas.openxmlformats.org/officeDocument/2006/relationships/image" Target="../media/image4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5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6.xml"/><Relationship Id="rId4" Type="http://schemas.openxmlformats.org/officeDocument/2006/relationships/image" Target="../media/image4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dark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CFBB67-1C30-854A-8B9B-E5B5838EF185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200400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sp>
        <p:nvSpPr>
          <p:cNvPr id="15" name="Content Placeholder 17"/>
          <p:cNvSpPr>
            <a:spLocks noGrp="1"/>
          </p:cNvSpPr>
          <p:nvPr>
            <p:ph sz="quarter" idx="10" hasCustomPrompt="1"/>
          </p:nvPr>
        </p:nvSpPr>
        <p:spPr>
          <a:xfrm>
            <a:off x="2197100" y="4195570"/>
            <a:ext cx="77978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545048" y="1639968"/>
            <a:ext cx="3101903" cy="6189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98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 Icons – Copy into slides as needed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strategize</a:t>
            </a:r>
          </a:p>
          <a:p>
            <a:pPr lvl="0"/>
            <a:endParaRPr lang="en-US" dirty="0"/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evaluate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5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A00DB2-8C17-AE44-99E0-710A48115BB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 dirty="0">
                <a:solidFill>
                  <a:srgbClr val="333333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strategize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evaluate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0A986A-BA77-1248-9E4B-7DE077208EB4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Strategize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D18869-2D9E-614C-BA55-B076EB7CA136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Evaluate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639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90EDC7-9809-7741-9DC8-09851518DF1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Activity Title Slide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58869" y="719848"/>
            <a:ext cx="2356328" cy="23563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988134-9B8D-FB4A-B80C-24F881D4559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477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FDF1D7-DDDF-E149-86B0-5BAAF0817BFC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3333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899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4000" b="1" i="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2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/Conclusion Long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4E78FB-F613-9246-B244-1D0909911341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3874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3800" b="1" i="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Longer 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D0432C-248F-BC43-9372-7F401AA5840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176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Re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9876D2B-3959-004C-A7B5-99FFA7AABCB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772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Review: [Section Title]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1" kern="1200">
                <a:solidFill>
                  <a:srgbClr val="772432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Info</a:t>
            </a:r>
          </a:p>
          <a:p>
            <a:pPr lvl="0"/>
            <a:r>
              <a:rPr lang="en-US" dirty="0"/>
              <a:t>Info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1335" y="1817510"/>
            <a:ext cx="4186802" cy="418680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F341226-FBBD-E04E-ADC3-CCE7E8B08F79}"/>
              </a:ext>
            </a:extLst>
          </p:cNvPr>
          <p:cNvSpPr/>
          <p:nvPr userDrawn="1"/>
        </p:nvSpPr>
        <p:spPr>
          <a:xfrm>
            <a:off x="1027287" y="1942079"/>
            <a:ext cx="3619655" cy="3619655"/>
          </a:xfrm>
          <a:prstGeom prst="ellipse">
            <a:avLst/>
          </a:prstGeom>
          <a:noFill/>
          <a:ln w="28575">
            <a:solidFill>
              <a:srgbClr val="7724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434110-B8AE-B049-996E-C3FB6AE932D3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031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Group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4D6B329-9339-8343-ABCB-4F8CEEEDE725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pPr>
              <a:buClr>
                <a:srgbClr val="333333"/>
              </a:buClr>
            </a:pPr>
            <a:r>
              <a:rPr lang="en-US" sz="3600" b="1" dirty="0">
                <a:solidFill>
                  <a:srgbClr val="333333"/>
                </a:solidFill>
              </a:rPr>
              <a:t>Small Group Debrief</a:t>
            </a:r>
            <a:endParaRPr lang="en-US" sz="3600" b="1" kern="0" dirty="0">
              <a:solidFill>
                <a:srgbClr val="333333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FA88F8-4CD7-864C-93B5-D5E138E04F7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585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all Group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6A1A10-DA7A-F04F-B411-632F91698121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</a:rPr>
              <a:t>Small Group Discussion</a:t>
            </a:r>
            <a:endParaRPr lang="en-US" sz="3600" b="1" kern="0" dirty="0">
              <a:solidFill>
                <a:srgbClr val="333333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5348FF-18F1-F545-90E1-4E08C3FC7053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806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EE625C-F531-2245-8461-A406E506C0E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</a:rPr>
              <a:t>Whole Room Debrief</a:t>
            </a:r>
            <a:endParaRPr lang="en-US" sz="3600" b="1" kern="0" dirty="0">
              <a:solidFill>
                <a:srgbClr val="333333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EB574F-B4BF-1C4E-8F78-04BD7EF26772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025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99B882-0964-F443-B22E-E6FB2CCE2106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</a:rPr>
              <a:t>Whole Room Discussion</a:t>
            </a:r>
            <a:endParaRPr lang="en-US" sz="3600" b="1" kern="0" dirty="0">
              <a:solidFill>
                <a:srgbClr val="333333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3C2656-6C2E-6443-851D-EE1F04F1AF1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9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dark bkgd Session Lis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5487CC-3852-9148-B50F-AA603BDEDA3C}"/>
              </a:ext>
            </a:extLst>
          </p:cNvPr>
          <p:cNvSpPr/>
          <p:nvPr userDrawn="1"/>
        </p:nvSpPr>
        <p:spPr>
          <a:xfrm rot="10800000">
            <a:off x="-12565" y="-1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890343"/>
            <a:ext cx="3202552" cy="6389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3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480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rticipant Workbook - 3 Lines F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CEA6C6-07FC-F84C-AED6-572B408D24E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C983F9-7E88-E745-9E1E-E88641B86D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A1447CE9-2024-5244-A8D9-F66522622212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dirty="0">
                <a:solidFill>
                  <a:srgbClr val="333333"/>
                </a:solidFill>
              </a:rPr>
              <a:t>Session Workbook </a:t>
            </a:r>
            <a:endParaRPr lang="en-US" sz="3600" dirty="0">
              <a:solidFill>
                <a:srgbClr val="333333"/>
              </a:solidFill>
              <a:latin typeface="Myriad Pro" charset="0"/>
            </a:endParaRP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308167D2-838E-9048-832F-ECFC2C4FE3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3602" y="2113940"/>
            <a:ext cx="5812381" cy="3171794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4000" b="1" kern="1200">
                <a:solidFill>
                  <a:srgbClr val="772432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Go to page 0:0</a:t>
            </a:r>
          </a:p>
          <a:p>
            <a:pPr lvl="0"/>
            <a:r>
              <a:rPr lang="en-US" dirty="0"/>
              <a:t>Info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You have X minutes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492AD6-78FC-1E43-AD47-619D8EEB0D9D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2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4ECD0F-4500-AF42-9CD4-31990AFF1B53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4254ECF-1854-7749-9188-507A08D15ACA}"/>
              </a:ext>
            </a:extLst>
          </p:cNvPr>
          <p:cNvSpPr txBox="1"/>
          <p:nvPr userDrawn="1"/>
        </p:nvSpPr>
        <p:spPr>
          <a:xfrm>
            <a:off x="5973218" y="2484208"/>
            <a:ext cx="5452719" cy="476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1" i="0" kern="1200" dirty="0">
                <a:solidFill>
                  <a:srgbClr val="7724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Assessment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ACDEE2-6681-414A-9E6C-5D56735B5C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8005AC7C-3933-C043-8D29-1559E71D0F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86540" y="3429000"/>
            <a:ext cx="5812381" cy="233503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0" kern="1200">
                <a:solidFill>
                  <a:srgbClr val="333333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 dirty="0"/>
              <a:t>Go to page 0:0</a:t>
            </a:r>
          </a:p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 dirty="0"/>
              <a:t>You have X minutes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A942D6-8430-924D-A067-CC001B3FA910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80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7120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48"/>
            <a:ext cx="12192000" cy="68542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42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B813E-228F-B743-B972-945CE07F2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756759-E44F-0A4D-A48F-0BDC0A5492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A49448-9109-E644-8459-20A7782B44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7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Hand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B8B1D-B0E1-7D47-B45F-7628ADCF5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3460D-7D62-4246-880B-0B21B699C4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3DDB9-9BB4-C043-90AC-DB92E8340B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691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AC566-F6BE-134C-AB00-5B85493A1F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68A81-4920-4142-B99F-36E1779D1E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399BB-6A18-8549-B2F4-B477F3A3619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5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091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576754"/>
            <a:ext cx="11484864" cy="649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34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bkgd Session Li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CE444B-9697-644A-86A0-CCD077EC51AA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2B321F-FB33-1742-A6B9-F3E79553D059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890343"/>
            <a:ext cx="3202552" cy="638989"/>
          </a:xfrm>
          <a:prstGeom prst="rect">
            <a:avLst/>
          </a:prstGeom>
        </p:spPr>
      </p:pic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88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422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A8790FC-99E7-CC48-A6E1-EFB120F22B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D107E5-E566-9042-8056-6C97F1C8F8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1E1D28-2D0E-5B4A-8E66-5A2B103EE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8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B4E1AD4-B7C4-CE42-B698-489EA0BA31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2B4E96-A1D7-6D44-AEB6-6606D96264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8D8E08-2BB9-2346-AA89-DAA47C6245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5815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9E4A4DF-7A5E-8B4E-90E6-31B7557EAA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E8AB38-9192-4F4F-8793-FC6823BB23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9FA102-DAD4-5042-BBB4-47334DAEED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0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044FAFEA-2B00-A14B-B6E0-0F6070798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4254" y="1219410"/>
            <a:ext cx="5685410" cy="4693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753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489364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549812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D2C28D11-6FF0-6842-811C-B938D0B834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A8C5F6-FC71-7744-B99B-62FA2548C09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486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B64EDEC-81FB-6D47-821F-53CBF753A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CB42A-D46F-774E-AEF4-0C8EF27C50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0EC4E4-7CEE-B347-8676-9A148FB0F5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4CAFE1-7894-6145-9B8B-7A380CCFE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639BBF-766E-3745-9780-D4DD38F253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44B1C0-8EA8-B04C-8961-BC1DE0E738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41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5A8695-BE8D-F846-8665-FB53CC97BB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2A9DBE-0FDF-1842-AE35-E533ACE9DC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A3B99D-0B4C-7D49-8100-9DC71E59B6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13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204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2 Line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AD82BE-C1C6-144C-AE68-B467DB01763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005D0E1-91E7-5643-89E2-98E2F806077F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511316"/>
            <a:ext cx="3202552" cy="638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36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6141078-0AFF-144A-82B4-EC5B145DFA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178637-70FF-3449-BA53-D2B071738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F205F-30DC-054B-9135-EC2CAFFE06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7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27FD169-A85C-474F-80C8-4098EFD09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90DBC0-D7D6-584B-A93F-D102427C3F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1763CC-DD51-0F4D-AE81-ACB231C4F4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3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4FF5A00-56BD-5A48-8548-0C2D4A4BA5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8D8567-3272-B445-A0F1-1B4222E055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059861-57B6-C049-98EA-BD6DAAC06D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37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">
            <a:extLst>
              <a:ext uri="{FF2B5EF4-FFF2-40B4-BE49-F238E27FC236}">
                <a16:creationId xmlns:a16="http://schemas.microsoft.com/office/drawing/2014/main" id="{2681AE06-9DF6-4FAF-A671-AA1A6DE234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1C76286-663E-1E4D-BA3C-3D38D9059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F95511-1383-7F40-B122-BB50A232E969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70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0533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tru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7446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571500" indent="-571500">
              <a:buFont typeface="+mj-lt"/>
              <a:buAutoNum type="arabicPeriod"/>
            </a:pPr>
            <a:r>
              <a:rPr lang="en-US" dirty="0"/>
              <a:t>Instruction 1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2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3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4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5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Instruction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227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47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3518CC6-D5AF-4EFC-BFFC-3A2CF1128F1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7F84EC-F907-4788-BF83-7755AE852E7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487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73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CBA766D0-889A-40B5-B109-2D8417B6C03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7844AE-23D6-4E92-BFD6-F0098ABEDD2C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002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2 Lines 2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F667DD-2C83-6444-A630-A0860CBB41D8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DA9D568-5F6D-6945-9CFA-AFB146235323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517730"/>
            <a:ext cx="3202552" cy="638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18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36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4E3FB43-E860-4C37-B25E-89742C22EDB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8258B9-8D47-43E3-BB1B-EF1F1BFF0DC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1808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98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75171EC2-A216-4851-9E54-A9F5B86653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8C10EC-903F-4324-A483-F2DC19775C1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83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0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5B380B46-D138-48FA-BD84-40AFF32089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FEF1CD-937A-458C-8C5E-06966DC9706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5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691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4360E4B6-3358-477A-B6D4-D1C99BC4342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D3755E-1A21-46D1-AA13-8D294554636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62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E84576A7-C161-41FC-B26E-839D576514E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B25FF0-1BB4-4165-BABF-F1D5C03D4CF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1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CD0AA79-C9D9-B641-9A69-5712C9425117}"/>
              </a:ext>
            </a:extLst>
          </p:cNvPr>
          <p:cNvGrpSpPr/>
          <p:nvPr userDrawn="1"/>
        </p:nvGrpSpPr>
        <p:grpSpPr>
          <a:xfrm>
            <a:off x="909145" y="1477720"/>
            <a:ext cx="10373711" cy="4294430"/>
            <a:chOff x="901261" y="1477720"/>
            <a:chExt cx="10373711" cy="42944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84ACC7-3A15-054F-80F2-39FED25C1F15}"/>
                </a:ext>
              </a:extLst>
            </p:cNvPr>
            <p:cNvGrpSpPr/>
            <p:nvPr userDrawn="1"/>
          </p:nvGrpSpPr>
          <p:grpSpPr>
            <a:xfrm>
              <a:off x="901261" y="1477720"/>
              <a:ext cx="3200400" cy="4294430"/>
              <a:chOff x="901261" y="1477720"/>
              <a:chExt cx="3200400" cy="4294430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62F86551-17BC-1F4D-9F3A-7B4875FAB82C}"/>
                  </a:ext>
                </a:extLst>
              </p:cNvPr>
              <p:cNvSpPr/>
              <p:nvPr userDrawn="1"/>
            </p:nvSpPr>
            <p:spPr>
              <a:xfrm>
                <a:off x="901261" y="1477720"/>
                <a:ext cx="3200400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9A31CF2-A7B1-2749-873A-5BFB465353D4}"/>
                  </a:ext>
                </a:extLst>
              </p:cNvPr>
              <p:cNvSpPr/>
              <p:nvPr userDrawn="1"/>
            </p:nvSpPr>
            <p:spPr>
              <a:xfrm>
                <a:off x="901261" y="2134217"/>
                <a:ext cx="3200400" cy="1879600"/>
              </a:xfrm>
              <a:prstGeom prst="rect">
                <a:avLst/>
              </a:prstGeom>
              <a:solidFill>
                <a:srgbClr val="C6D5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0569E1C-12F3-2B4C-A00C-9D5C979160C5}"/>
                  </a:ext>
                </a:extLst>
              </p:cNvPr>
              <p:cNvSpPr/>
              <p:nvPr userDrawn="1"/>
            </p:nvSpPr>
            <p:spPr>
              <a:xfrm flipV="1">
                <a:off x="901261" y="1493174"/>
                <a:ext cx="3200400" cy="6450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0208D7E-8928-E540-BE62-FFE7B7217131}"/>
                </a:ext>
              </a:extLst>
            </p:cNvPr>
            <p:cNvGrpSpPr/>
            <p:nvPr userDrawn="1"/>
          </p:nvGrpSpPr>
          <p:grpSpPr>
            <a:xfrm>
              <a:off x="4487915" y="1477720"/>
              <a:ext cx="3200401" cy="4294430"/>
              <a:chOff x="4495799" y="1477720"/>
              <a:chExt cx="3200401" cy="4294430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6B5BB1E6-F415-3043-868C-BE24BC244391}"/>
                  </a:ext>
                </a:extLst>
              </p:cNvPr>
              <p:cNvSpPr/>
              <p:nvPr userDrawn="1"/>
            </p:nvSpPr>
            <p:spPr>
              <a:xfrm>
                <a:off x="4495799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3D8AC1-E4FC-0244-974B-65FC86A1C60F}"/>
                  </a:ext>
                </a:extLst>
              </p:cNvPr>
              <p:cNvSpPr/>
              <p:nvPr userDrawn="1"/>
            </p:nvSpPr>
            <p:spPr>
              <a:xfrm>
                <a:off x="4495800" y="2134217"/>
                <a:ext cx="3200400" cy="18796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2AE9C6-1E94-2E4B-A938-5328AE48657A}"/>
                  </a:ext>
                </a:extLst>
              </p:cNvPr>
              <p:cNvSpPr/>
              <p:nvPr userDrawn="1"/>
            </p:nvSpPr>
            <p:spPr>
              <a:xfrm flipV="1">
                <a:off x="4495800" y="1493174"/>
                <a:ext cx="3200400" cy="645075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E8AD4BC-EF61-4D43-ACB1-CBDCD9851E64}"/>
                </a:ext>
              </a:extLst>
            </p:cNvPr>
            <p:cNvGrpSpPr/>
            <p:nvPr userDrawn="1"/>
          </p:nvGrpSpPr>
          <p:grpSpPr>
            <a:xfrm>
              <a:off x="8074571" y="1477720"/>
              <a:ext cx="3200401" cy="4294430"/>
              <a:chOff x="8074571" y="1477720"/>
              <a:chExt cx="3200401" cy="4294430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F2140E8E-951B-E74A-9594-2938F6AC3711}"/>
                  </a:ext>
                </a:extLst>
              </p:cNvPr>
              <p:cNvSpPr/>
              <p:nvPr userDrawn="1"/>
            </p:nvSpPr>
            <p:spPr>
              <a:xfrm>
                <a:off x="8074571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F2963BF-3A3D-4640-BF83-339B51A3F108}"/>
                  </a:ext>
                </a:extLst>
              </p:cNvPr>
              <p:cNvSpPr/>
              <p:nvPr userDrawn="1"/>
            </p:nvSpPr>
            <p:spPr>
              <a:xfrm>
                <a:off x="8074572" y="2134217"/>
                <a:ext cx="3200400" cy="18796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CC82B6A-9C9D-7F4F-8F8E-4C653817CDCF}"/>
                  </a:ext>
                </a:extLst>
              </p:cNvPr>
              <p:cNvSpPr/>
              <p:nvPr userDrawn="1"/>
            </p:nvSpPr>
            <p:spPr>
              <a:xfrm flipV="1">
                <a:off x="8074572" y="1493174"/>
                <a:ext cx="3200400" cy="645075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latin typeface="+mj-lt"/>
              </a:rPr>
              <a:t>Objectives</a:t>
            </a:r>
          </a:p>
        </p:txBody>
      </p: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06517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495800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5800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Content Placeholder 17">
            <a:extLst>
              <a:ext uri="{FF2B5EF4-FFF2-40B4-BE49-F238E27FC236}">
                <a16:creationId xmlns:a16="http://schemas.microsoft.com/office/drawing/2014/main" id="{B5E98C7C-991E-1D4C-B99A-ED263063B3D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75023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Content Placeholder 17">
            <a:extLst>
              <a:ext uri="{FF2B5EF4-FFF2-40B4-BE49-F238E27FC236}">
                <a16:creationId xmlns:a16="http://schemas.microsoft.com/office/drawing/2014/main" id="{656BA550-2736-D941-9346-4C922AEA7EC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75023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7D17D0-C581-494F-8E7D-48C59D387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12461" y="2159035"/>
            <a:ext cx="1879600" cy="187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F11B25-0FBF-1D45-AD94-8E14F1287E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13349" y="2159035"/>
            <a:ext cx="1879600" cy="187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2984F2-7A57-714E-84FC-7F00811211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92121" y="2159035"/>
            <a:ext cx="1892300" cy="18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3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9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90A58F31-7B18-476B-8815-9A917FF6706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0B95F8-5CB6-4DA2-BD72-CABFD6475789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8600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979D589-5EB9-E445-98D9-79F51AA1628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C1AA6373-50C3-BF4C-A2DA-EF98A24D5225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A05CEF3-9CCF-A542-9AAE-323631A1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C06F70E-3A28-D444-B544-3036DA2C307F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B2948BE7-2DBD-FF4C-BDF8-5F2EEAA17E1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3E857CE-04E6-D740-B9C7-5712ADDFFE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B80A8A-8236-C94A-918E-C91D85946D9C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86EB7E5C-E981-7F4E-A4C9-9923F324FBF4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5F3FD09-1180-A247-91DB-DB14D3306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2EA2E7-DCAA-FF45-A38D-922D243B1A71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39BA9223-48F0-9C4E-BF55-A2F504B9978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A2D376D-3BDA-A747-BF19-1FCAC2D148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884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9F43067-F54E-44D5-B9DC-6F09FB76F87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182864-E08D-4479-A1ED-913A364AA2F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19EBC2-195A-A346-B338-2A23C9A732B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22" name="Flowchart: Process 22">
              <a:extLst>
                <a:ext uri="{FF2B5EF4-FFF2-40B4-BE49-F238E27FC236}">
                  <a16:creationId xmlns:a16="http://schemas.microsoft.com/office/drawing/2014/main" id="{DBE5F9B2-8D0A-9644-9C6D-B66624BCD622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E2E21A-4612-DC4C-A997-28291A2D2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2CDD36-856A-B941-B3B7-8139C02AE2B9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27" name="Flowchart: Process 23">
              <a:extLst>
                <a:ext uri="{FF2B5EF4-FFF2-40B4-BE49-F238E27FC236}">
                  <a16:creationId xmlns:a16="http://schemas.microsoft.com/office/drawing/2014/main" id="{319F9D2E-52A0-F540-81EF-7F0121849BC8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11FF310-F1DB-2B42-8CF1-6CD0855E8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19B420-0E07-4743-BBFA-30755411E86E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30" name="Flowchart: Process 17">
              <a:extLst>
                <a:ext uri="{FF2B5EF4-FFF2-40B4-BE49-F238E27FC236}">
                  <a16:creationId xmlns:a16="http://schemas.microsoft.com/office/drawing/2014/main" id="{860CB1DF-43AB-7146-B572-3E329275613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C14C57-9233-2B44-98C8-1CB27ED95C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C0374E-FFB6-384F-B83F-3E4F7BF0C839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33" name="Flowchart: Process 20">
              <a:extLst>
                <a:ext uri="{FF2B5EF4-FFF2-40B4-BE49-F238E27FC236}">
                  <a16:creationId xmlns:a16="http://schemas.microsoft.com/office/drawing/2014/main" id="{9E2B6EFC-77B7-504F-9327-60298AE2850B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3779576-6AFD-1840-AE7A-36706A6B6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1553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9CF0C-F5BC-0F41-A34D-69CA68CD8DF5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EC99BC1-BABC-9D49-95C2-E5328984F70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EC3C8DA-F82B-7745-9E58-9DDC1BF2D4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6080A0-5065-7947-83F4-7796ABB849D2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6" name="Flowchart: Process 23">
              <a:extLst>
                <a:ext uri="{FF2B5EF4-FFF2-40B4-BE49-F238E27FC236}">
                  <a16:creationId xmlns:a16="http://schemas.microsoft.com/office/drawing/2014/main" id="{D589BC3B-2030-CE4B-8EF4-ED6FCC6763E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87F68E4-FFF6-BB42-8C1A-5A31EDB404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D2C4D-931E-5240-B53F-A354C7A49819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29" name="Flowchart: Process 22">
              <a:extLst>
                <a:ext uri="{FF2B5EF4-FFF2-40B4-BE49-F238E27FC236}">
                  <a16:creationId xmlns:a16="http://schemas.microsoft.com/office/drawing/2014/main" id="{C9246A4C-9253-FC41-9588-8A945B3453C4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07B20AF-07AE-DE44-89AD-70A8DF14C7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48670C-4F3D-B14B-840A-E8D8091F3261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2" name="Flowchart: Process 17">
              <a:extLst>
                <a:ext uri="{FF2B5EF4-FFF2-40B4-BE49-F238E27FC236}">
                  <a16:creationId xmlns:a16="http://schemas.microsoft.com/office/drawing/2014/main" id="{A33193D1-4A73-C64D-857F-8163C810A76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371D216-40E7-BB49-AF5F-193D9B34AB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668A17-EF1C-384E-8EDC-92CCE5BA7885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5" name="Flowchart: Process 20">
              <a:extLst>
                <a:ext uri="{FF2B5EF4-FFF2-40B4-BE49-F238E27FC236}">
                  <a16:creationId xmlns:a16="http://schemas.microsoft.com/office/drawing/2014/main" id="{A380FC60-7110-4B4C-9D7E-9DFB5F92ED48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6BE4AEA-07DD-B544-984A-5AEA2FF0C1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1990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A8FCE80B-FF03-4BD4-B5D1-5F544BCA230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CB9793-9477-4A84-834E-5A2459D22DC8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3245D8-BCC5-EA43-9BE3-509524C1DFF9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5" name="Flowchart: Process 20">
              <a:extLst>
                <a:ext uri="{FF2B5EF4-FFF2-40B4-BE49-F238E27FC236}">
                  <a16:creationId xmlns:a16="http://schemas.microsoft.com/office/drawing/2014/main" id="{9C87C49D-83E4-CC4F-B765-2954BF1F637F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05614D9-B5EB-4F4A-A527-20F1369204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1931D8-80CC-6D43-9E5B-E7F109FCFEEA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BD6BF5CD-51E5-234F-810A-554F0DD9DCB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51005BC-B058-F54F-B5E7-FA4991FC78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C8D762-828B-9D40-9069-E48ADD847F63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E14E1A00-8584-064B-A763-D8C775326EC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4665985-D799-0D49-A76E-983A73A618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2CE114-355F-7141-B5AF-53C5984ABD7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4" name="Flowchart: Process 17">
              <a:extLst>
                <a:ext uri="{FF2B5EF4-FFF2-40B4-BE49-F238E27FC236}">
                  <a16:creationId xmlns:a16="http://schemas.microsoft.com/office/drawing/2014/main" id="{BEDF2CCA-C4FC-7B46-936B-F6B5E553FD09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A3ADE5-4C0D-1E43-B66F-4B28E09135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9FAB10-F2D9-3A47-9971-1AD4DCAA4F4C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7" name="Flowchart: Process 20">
              <a:extLst>
                <a:ext uri="{FF2B5EF4-FFF2-40B4-BE49-F238E27FC236}">
                  <a16:creationId xmlns:a16="http://schemas.microsoft.com/office/drawing/2014/main" id="{92CB6008-C9E2-CE4E-BA01-34D421A459F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D0321D-B2CA-6E49-9831-81B1BC7EF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14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D7A466-3074-1E41-974C-7B791B1B6CBE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54D5E3E-89F5-3A41-BDF6-FF10F5EA4E00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37C7E9-396F-9449-92DF-8CEC2F862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21624A9-CDB9-A94F-8D36-1B0A5AB0F93F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414D131C-E190-5442-8DBF-39277DD54C4A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888F58C-9557-3348-B0A3-2879A7E8F0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A4CF97-93C9-C047-BF94-43BA07C8E577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9F2C3974-4776-4841-BE36-2B014FE50E00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04F119-CE58-664D-9467-A77C381F7D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0E599A-B5B8-C740-BA90-6190576C37F1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4" name="Flowchart: Process 23">
              <a:extLst>
                <a:ext uri="{FF2B5EF4-FFF2-40B4-BE49-F238E27FC236}">
                  <a16:creationId xmlns:a16="http://schemas.microsoft.com/office/drawing/2014/main" id="{46E6863B-2731-9B42-8017-F69E4BFEEC77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CB0C476-FB71-074D-BC27-CEF85FFF0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EC82F5-F36F-F64B-AF8C-EE38B68E1723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7" name="Flowchart: Process 17">
              <a:extLst>
                <a:ext uri="{FF2B5EF4-FFF2-40B4-BE49-F238E27FC236}">
                  <a16:creationId xmlns:a16="http://schemas.microsoft.com/office/drawing/2014/main" id="{309194CC-4C86-014A-92EA-1B5DD0AF832D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E5436B-227B-0441-B326-4D5A014098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DEEAAE-9E8B-6E4C-B800-7BABE8960ED7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0" name="Flowchart: Process 20">
              <a:extLst>
                <a:ext uri="{FF2B5EF4-FFF2-40B4-BE49-F238E27FC236}">
                  <a16:creationId xmlns:a16="http://schemas.microsoft.com/office/drawing/2014/main" id="{EE936B9D-85C7-7E41-A944-3131302C79FA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082110-C097-DF42-AE2E-EEB414CEB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311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C92781-083C-4D07-8744-70B0AE86F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EAC9D7-7F5B-4576-A9E8-343600006D04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1D3E0E-57CB-164F-BACE-A56495DA368A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6" name="Flowchart: Process 20">
              <a:extLst>
                <a:ext uri="{FF2B5EF4-FFF2-40B4-BE49-F238E27FC236}">
                  <a16:creationId xmlns:a16="http://schemas.microsoft.com/office/drawing/2014/main" id="{40BF5E4D-2A0B-DE45-B881-662E715B94D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DADFB4-70E9-D047-A501-852B8873C8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C0F511-799A-2D4B-99D0-8BC0665A9A68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30" name="Flowchart: Process 23">
              <a:extLst>
                <a:ext uri="{FF2B5EF4-FFF2-40B4-BE49-F238E27FC236}">
                  <a16:creationId xmlns:a16="http://schemas.microsoft.com/office/drawing/2014/main" id="{8301F2DB-1BBC-CA45-9933-5552728A65B6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3D9D13-6A85-EF46-8B00-69486E54A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678E94-8A45-5A47-A959-EA08A86653B9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3" name="Flowchart: Process 22">
              <a:extLst>
                <a:ext uri="{FF2B5EF4-FFF2-40B4-BE49-F238E27FC236}">
                  <a16:creationId xmlns:a16="http://schemas.microsoft.com/office/drawing/2014/main" id="{79633010-B046-BD4A-9D4D-D72BB785CFEB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9A207C2-11C4-8544-BE25-32AFA317C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225609-0E4C-A648-A6B9-20D1A1E3E4BF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45EB5A40-9854-5F47-B783-E818758A952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99376BC-3764-4E49-B348-2FB5AE5BB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A8C096E-55C4-234F-AFBE-BC6185C6E5A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9" name="Flowchart: Process 17">
              <a:extLst>
                <a:ext uri="{FF2B5EF4-FFF2-40B4-BE49-F238E27FC236}">
                  <a16:creationId xmlns:a16="http://schemas.microsoft.com/office/drawing/2014/main" id="{BA3E952A-7FF7-6043-851E-DE21B548001F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17DB2BC-9E16-FD44-87C4-2696EA149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A720C4-56F6-C344-BD27-A8B398E3701E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2" name="Flowchart: Process 20">
              <a:extLst>
                <a:ext uri="{FF2B5EF4-FFF2-40B4-BE49-F238E27FC236}">
                  <a16:creationId xmlns:a16="http://schemas.microsoft.com/office/drawing/2014/main" id="{86DB9CF8-536C-5643-BF3F-1C24EC104F49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FB06E1E-5813-4245-A9F3-B60729EF1F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988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AE7361-EA07-AD40-8D15-6A32D64C3913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6B9BF740-A1EE-1B43-84E9-CF1B696E93A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617294-C07B-7846-BA34-269361349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9052A5-4AED-6245-A2F7-DE551528812D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8" name="Flowchart: Process 20">
              <a:extLst>
                <a:ext uri="{FF2B5EF4-FFF2-40B4-BE49-F238E27FC236}">
                  <a16:creationId xmlns:a16="http://schemas.microsoft.com/office/drawing/2014/main" id="{5735675A-BF5D-1741-91B3-7888EC04121E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BCE95EB-FCAF-004A-82B8-CB79E044E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85CEC9-B878-6D42-9842-B5A3F5F67DC2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1" name="Flowchart: Process 23">
              <a:extLst>
                <a:ext uri="{FF2B5EF4-FFF2-40B4-BE49-F238E27FC236}">
                  <a16:creationId xmlns:a16="http://schemas.microsoft.com/office/drawing/2014/main" id="{A3257B1D-0B8C-4B47-9A10-B210352D4CE9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EAA2C51-AF68-1A42-A3BE-D656DDF49E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7DB2F0-A70A-6546-A573-A615A3D4C581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90E784B1-DDFA-2749-867B-1E2ECD1BCC6F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89E5893-021F-4B44-9233-1361C0C1E8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8450E58-E6F5-A44B-B982-29F912FC8BE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3867F053-4217-414C-BE7B-753C578451BF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D191FE-DEF9-AA44-91D2-4AD99EED2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F118D60-4180-8C44-B44C-E4CF40522CD8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0" name="Flowchart: Process 17">
              <a:extLst>
                <a:ext uri="{FF2B5EF4-FFF2-40B4-BE49-F238E27FC236}">
                  <a16:creationId xmlns:a16="http://schemas.microsoft.com/office/drawing/2014/main" id="{59A2796C-9B38-6248-A183-105FD1B1798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244B72E-3C90-724A-B3E6-A8F178998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8509FE-FBEF-4E4A-9021-EAB06BAD815D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3" name="Flowchart: Process 20">
              <a:extLst>
                <a:ext uri="{FF2B5EF4-FFF2-40B4-BE49-F238E27FC236}">
                  <a16:creationId xmlns:a16="http://schemas.microsoft.com/office/drawing/2014/main" id="{A31EC625-C0EA-7540-849F-0AF70CF9A87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AAAE88D-9AF7-7045-BC04-E1B54DBFC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674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EF3300C-3625-4EBA-95EA-CE8B5D877B3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389C3-7444-45E2-9231-0E268C424C9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C0CC70-C23F-854A-A06E-182A3EA8519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7" name="Flowchart: Process 17">
              <a:extLst>
                <a:ext uri="{FF2B5EF4-FFF2-40B4-BE49-F238E27FC236}">
                  <a16:creationId xmlns:a16="http://schemas.microsoft.com/office/drawing/2014/main" id="{89880F84-9CE6-8D4E-9B56-8533E0FB78E1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B322781-E642-0D42-A901-7A0B20E07A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413CEAF-4C95-DF4B-8706-90A35A7009DF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0" name="Flowchart: Process 20">
              <a:extLst>
                <a:ext uri="{FF2B5EF4-FFF2-40B4-BE49-F238E27FC236}">
                  <a16:creationId xmlns:a16="http://schemas.microsoft.com/office/drawing/2014/main" id="{4ED072CD-C801-8344-B19D-7A4E8B6A1E9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E2F786C-5062-7D4D-8496-D7D2AA90F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0A367F-426A-CD4B-B4E6-1406E49D3A43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D8FA0CF1-4C91-3D4B-9B91-7E000B0CA480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AC5E4D0-F162-0947-8BC8-91FA102DE1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B7AB71-2257-0243-8F3F-BA438DDD843C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9" name="Flowchart: Process 22">
              <a:extLst>
                <a:ext uri="{FF2B5EF4-FFF2-40B4-BE49-F238E27FC236}">
                  <a16:creationId xmlns:a16="http://schemas.microsoft.com/office/drawing/2014/main" id="{08A3DB6B-B0BD-604D-831A-9BD5AA3FDC17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488CBDB-A6A1-5544-9C95-05BB8F4F4C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D36DA5B-CFE9-5E42-9858-66DFF4E10BD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42" name="Flowchart: Process 23">
              <a:extLst>
                <a:ext uri="{FF2B5EF4-FFF2-40B4-BE49-F238E27FC236}">
                  <a16:creationId xmlns:a16="http://schemas.microsoft.com/office/drawing/2014/main" id="{3A745C27-C075-9341-A463-8597D1A1BED3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C2D8D67-3E0C-4245-8FF9-299ED6CB0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F50778A-FCE5-B54F-BCDE-DA62533A35A9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5" name="Flowchart: Process 17">
              <a:extLst>
                <a:ext uri="{FF2B5EF4-FFF2-40B4-BE49-F238E27FC236}">
                  <a16:creationId xmlns:a16="http://schemas.microsoft.com/office/drawing/2014/main" id="{D531B2C0-2528-5943-9B92-6441D4B15C2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C9A7FA1-4D4C-264D-A543-D93887475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DDD8A04-DB7B-A643-85A2-3EF6188A4E6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8" name="Flowchart: Process 20">
              <a:extLst>
                <a:ext uri="{FF2B5EF4-FFF2-40B4-BE49-F238E27FC236}">
                  <a16:creationId xmlns:a16="http://schemas.microsoft.com/office/drawing/2014/main" id="{D887489A-55C3-F44D-AED0-2767D4A4CBA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C1A3690-9D6C-154B-BC61-44F8AD317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543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84ACC7-3A15-054F-80F2-39FED25C1F15}"/>
              </a:ext>
            </a:extLst>
          </p:cNvPr>
          <p:cNvGrpSpPr/>
          <p:nvPr userDrawn="1"/>
        </p:nvGrpSpPr>
        <p:grpSpPr>
          <a:xfrm>
            <a:off x="2720789" y="1477720"/>
            <a:ext cx="3200400" cy="4294430"/>
            <a:chOff x="901261" y="1477720"/>
            <a:chExt cx="3200400" cy="429443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2F86551-17BC-1F4D-9F3A-7B4875FAB82C}"/>
                </a:ext>
              </a:extLst>
            </p:cNvPr>
            <p:cNvSpPr/>
            <p:nvPr userDrawn="1"/>
          </p:nvSpPr>
          <p:spPr>
            <a:xfrm>
              <a:off x="901261" y="1477720"/>
              <a:ext cx="3200400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A31CF2-A7B1-2749-873A-5BFB465353D4}"/>
                </a:ext>
              </a:extLst>
            </p:cNvPr>
            <p:cNvSpPr/>
            <p:nvPr userDrawn="1"/>
          </p:nvSpPr>
          <p:spPr>
            <a:xfrm>
              <a:off x="901261" y="2134217"/>
              <a:ext cx="3200400" cy="1879600"/>
            </a:xfrm>
            <a:prstGeom prst="rect">
              <a:avLst/>
            </a:prstGeom>
            <a:solidFill>
              <a:srgbClr val="C6D5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569E1C-12F3-2B4C-A00C-9D5C979160C5}"/>
                </a:ext>
              </a:extLst>
            </p:cNvPr>
            <p:cNvSpPr/>
            <p:nvPr userDrawn="1"/>
          </p:nvSpPr>
          <p:spPr>
            <a:xfrm flipV="1">
              <a:off x="901261" y="1493174"/>
              <a:ext cx="3200400" cy="6450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0208D7E-8928-E540-BE62-FFE7B7217131}"/>
              </a:ext>
            </a:extLst>
          </p:cNvPr>
          <p:cNvGrpSpPr/>
          <p:nvPr userDrawn="1"/>
        </p:nvGrpSpPr>
        <p:grpSpPr>
          <a:xfrm>
            <a:off x="6307443" y="1477720"/>
            <a:ext cx="3200401" cy="4294430"/>
            <a:chOff x="4495799" y="1477720"/>
            <a:chExt cx="3200401" cy="429443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B5BB1E6-F415-3043-868C-BE24BC244391}"/>
                </a:ext>
              </a:extLst>
            </p:cNvPr>
            <p:cNvSpPr/>
            <p:nvPr userDrawn="1"/>
          </p:nvSpPr>
          <p:spPr>
            <a:xfrm>
              <a:off x="4495799" y="1477720"/>
              <a:ext cx="3200401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3D8AC1-E4FC-0244-974B-65FC86A1C60F}"/>
                </a:ext>
              </a:extLst>
            </p:cNvPr>
            <p:cNvSpPr/>
            <p:nvPr userDrawn="1"/>
          </p:nvSpPr>
          <p:spPr>
            <a:xfrm>
              <a:off x="4495800" y="2134217"/>
              <a:ext cx="3200400" cy="1879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E2AE9C6-1E94-2E4B-A938-5328AE48657A}"/>
                </a:ext>
              </a:extLst>
            </p:cNvPr>
            <p:cNvSpPr/>
            <p:nvPr userDrawn="1"/>
          </p:nvSpPr>
          <p:spPr>
            <a:xfrm flipV="1">
              <a:off x="4495800" y="1493174"/>
              <a:ext cx="3200400" cy="645075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2718161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 userDrawn="1">
            <p:ph sz="quarter" idx="11" hasCustomPrompt="1"/>
          </p:nvPr>
        </p:nvSpPr>
        <p:spPr>
          <a:xfrm>
            <a:off x="2718161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6307444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6307444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227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2D9B9B-DD2F-6F4B-8733-4CAB9BC58C2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84937B7B-6AD1-794E-AD30-862F2C5C6CF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4FD1411-16CD-6046-A868-728492CA44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3B239F-7012-534B-BB8C-24DE17122DD4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9" name="Flowchart: Process 20">
              <a:extLst>
                <a:ext uri="{FF2B5EF4-FFF2-40B4-BE49-F238E27FC236}">
                  <a16:creationId xmlns:a16="http://schemas.microsoft.com/office/drawing/2014/main" id="{8D3339E7-C3C5-6348-9015-AE8FDCF20076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8E65C14-3E24-7147-B14F-F4CB12A89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D7A2C83-449B-F44F-865C-C105ACD0B309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2" name="Flowchart: Process 22">
              <a:extLst>
                <a:ext uri="{FF2B5EF4-FFF2-40B4-BE49-F238E27FC236}">
                  <a16:creationId xmlns:a16="http://schemas.microsoft.com/office/drawing/2014/main" id="{E41E9897-FF52-F441-BBBA-88D04C07E6D8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4172F35-1DB4-EC4C-BAFC-337F85AF5E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B0A7AC-4648-794C-936D-5F304E7D2D47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5" name="Flowchart: Process 23">
              <a:extLst>
                <a:ext uri="{FF2B5EF4-FFF2-40B4-BE49-F238E27FC236}">
                  <a16:creationId xmlns:a16="http://schemas.microsoft.com/office/drawing/2014/main" id="{88BCB036-AE85-E54C-9344-3A74C1D2DACF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3A2AAD-0700-674F-A929-4DEED671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0BC3D6-8443-0540-BD37-21BC49F029C2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BB0F6FCD-6542-2148-9208-D12F60E6B931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120B3B3-BB5F-1044-8433-735FD6F8E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BF56F6-75D9-804A-801B-2FE031DFA7DB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142CC7DD-F2D5-0A4E-829E-538932C572A6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9515C9A-E5F8-114F-B5BE-7DFACD6463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9E2F77-DF9F-7B40-93DC-1FB90EAFF583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E4D47160-7309-1441-BF7F-B1CCC1B5CBB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386FE3-F5C4-624E-8547-914D954BA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B7E9-CB83-0B41-B505-6FA44EA3F7A8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CFD4FC60-8D25-3C4B-A718-FCC18ED8A20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7430E2-B6BB-6B4D-8146-FC213297E2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3293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E383E8F3-63D6-47A1-AF40-808DDF1530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C960D0-D2CD-4294-AA5A-BEB610D0A266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2D9BBB-376D-0448-8525-A33881DC3A9B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8" name="Flowchart: Process 17">
              <a:extLst>
                <a:ext uri="{FF2B5EF4-FFF2-40B4-BE49-F238E27FC236}">
                  <a16:creationId xmlns:a16="http://schemas.microsoft.com/office/drawing/2014/main" id="{520C077D-6BFD-8F42-9844-8D76F4048D2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B12A44-E654-6844-AB90-C4C798BB9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E088F4-200C-BE40-9CDF-C126C0D36135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1" name="Flowchart: Process 20">
              <a:extLst>
                <a:ext uri="{FF2B5EF4-FFF2-40B4-BE49-F238E27FC236}">
                  <a16:creationId xmlns:a16="http://schemas.microsoft.com/office/drawing/2014/main" id="{14B109AB-46F6-1545-B694-2EE76F3E114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CED4E3-2E2B-D64B-98C7-FC7E492469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0DF5165-5744-AD44-9017-39689F4BE9C0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160A1DB5-5FEC-4A4F-BB3E-FB4CADB6D39D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9E7C88-7A3A-0C44-9A2E-93B80A365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96C0060-6941-D440-9BC2-9249B17647E8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B80F731C-13D5-774F-BFB4-AFB68915E0A2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43B2EFF-DA86-B341-907B-8DA9B36F06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F10B32-9429-5048-9C30-97BA20EF18AF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40" name="Flowchart: Process 22">
              <a:extLst>
                <a:ext uri="{FF2B5EF4-FFF2-40B4-BE49-F238E27FC236}">
                  <a16:creationId xmlns:a16="http://schemas.microsoft.com/office/drawing/2014/main" id="{68573359-3556-1541-9214-71E4C6C92CA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7FB1AD53-E3B8-D940-A68F-78FD4F306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89A454E-09E0-9C4C-95D5-9485B5E3C1D3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3" name="Flowchart: Process 23">
              <a:extLst>
                <a:ext uri="{FF2B5EF4-FFF2-40B4-BE49-F238E27FC236}">
                  <a16:creationId xmlns:a16="http://schemas.microsoft.com/office/drawing/2014/main" id="{257364A8-F525-7848-8E2A-AD1FDC552DBC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1A93330B-42A3-154E-8E04-E2D57A852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257120-3CD2-EE4C-B7ED-B977AC4A81D2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6" name="Flowchart: Process 17">
              <a:extLst>
                <a:ext uri="{FF2B5EF4-FFF2-40B4-BE49-F238E27FC236}">
                  <a16:creationId xmlns:a16="http://schemas.microsoft.com/office/drawing/2014/main" id="{654ED4A7-1706-AE48-B136-0D74D87E2EF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EBC079-1EC6-0049-8544-C4A739273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B440F6-33E0-864F-A54D-A01ECED7465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9" name="Flowchart: Process 20">
              <a:extLst>
                <a:ext uri="{FF2B5EF4-FFF2-40B4-BE49-F238E27FC236}">
                  <a16:creationId xmlns:a16="http://schemas.microsoft.com/office/drawing/2014/main" id="{4C657535-6925-9B4D-A0B3-6D708B7D4F43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111C83-1B5C-7342-AF34-50DD8564B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984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F8646C7-D584-BC44-BB1D-8527CF37E98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58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78B735D-F1CB-4577-AAC9-23E3B236C10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A859CC-D697-4E2E-94F4-6E40FB406CA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EDBBA-2F4B-2A45-9953-021C79663BB9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64E84176-DE8F-E54F-ACC2-FD36F6CABC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CF6B627F-CFB1-BC40-A516-FC9255B03C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57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26C69B11-8A23-4677-8818-98E21AF0C23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638EBD-8437-498D-8526-05CB36553D47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7B3FDCA-FCAD-6B41-8821-CB4540FF2B2A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weapon&#10;&#10;Description automatically generated">
            <a:extLst>
              <a:ext uri="{FF2B5EF4-FFF2-40B4-BE49-F238E27FC236}">
                <a16:creationId xmlns:a16="http://schemas.microsoft.com/office/drawing/2014/main" id="{EFD90670-8E86-AD48-9DC4-3C548BD2DBB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02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31AFE3BE-4C00-A240-8B72-093CD810EA7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3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8EAFD936-A0C3-4F0E-B664-9DA8A29B31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150BC7-E921-4E02-9C62-75B5B3C0225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E527C-6320-4A47-936B-8D938C18BA8E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A picture containing weapon&#10;&#10;Description automatically generated">
            <a:extLst>
              <a:ext uri="{FF2B5EF4-FFF2-40B4-BE49-F238E27FC236}">
                <a16:creationId xmlns:a16="http://schemas.microsoft.com/office/drawing/2014/main" id="{B747BD45-53D8-7D46-9905-17B0D508675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0FB59D58-4598-D54F-AC2A-C55D2287E5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3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0CDA4314-82C6-45E6-ABFE-98E137F9A0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A07D36-012C-423E-B4DA-ABF57ADFA3E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A4AE665-5240-994A-8F7A-E71A6D276EA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picture containing weapon&#10;&#10;Description automatically generated">
            <a:extLst>
              <a:ext uri="{FF2B5EF4-FFF2-40B4-BE49-F238E27FC236}">
                <a16:creationId xmlns:a16="http://schemas.microsoft.com/office/drawing/2014/main" id="{9725BBC8-62DF-E44F-8E1B-97C9CBD872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7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 Icons – Copy into slides as needed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1E388-8772-8A4C-87CF-4B40006A9A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7718" y="3761075"/>
            <a:ext cx="1892300" cy="189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5F3B4-4568-994A-BE62-102DEC2B6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58877" y="3761075"/>
            <a:ext cx="1879600" cy="187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3F98C8-269D-034F-BDB2-EB6F1D73BD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05158" y="3761075"/>
            <a:ext cx="1892300" cy="1892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EB7C1A-D3B3-5A4E-BEC2-53815EEC820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51438" y="3761075"/>
            <a:ext cx="1892300" cy="1892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00BF70-5F93-2041-8013-C956E7E61F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00893" y="1172694"/>
            <a:ext cx="1892300" cy="1892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5EFA10-9769-BB44-A83F-155957EBC76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258877" y="1172694"/>
            <a:ext cx="1879600" cy="1879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357545-313B-8D47-A77C-2D97DFDD0F5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201983" y="1172694"/>
            <a:ext cx="1892300" cy="18923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FAC15F-54C7-FC49-97C1-6CCD1443260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157788" y="1172694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revise</a:t>
            </a:r>
          </a:p>
        </p:txBody>
      </p:sp>
      <p:sp>
        <p:nvSpPr>
          <p:cNvPr id="47" name="Content Placeholder 17">
            <a:extLst>
              <a:ext uri="{FF2B5EF4-FFF2-40B4-BE49-F238E27FC236}">
                <a16:creationId xmlns:a16="http://schemas.microsoft.com/office/drawing/2014/main" id="{F43B446E-B054-E64C-877A-A529F483753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develop</a:t>
            </a:r>
          </a:p>
        </p:txBody>
      </p:sp>
      <p:sp>
        <p:nvSpPr>
          <p:cNvPr id="48" name="Content Placeholder 17">
            <a:extLst>
              <a:ext uri="{FF2B5EF4-FFF2-40B4-BE49-F238E27FC236}">
                <a16:creationId xmlns:a16="http://schemas.microsoft.com/office/drawing/2014/main" id="{5E2C4F8D-D49E-3F4D-AEB0-118CAA262D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review</a:t>
            </a:r>
          </a:p>
        </p:txBody>
      </p:sp>
      <p:sp>
        <p:nvSpPr>
          <p:cNvPr id="49" name="Content Placeholder 17">
            <a:extLst>
              <a:ext uri="{FF2B5EF4-FFF2-40B4-BE49-F238E27FC236}">
                <a16:creationId xmlns:a16="http://schemas.microsoft.com/office/drawing/2014/main" id="{0C793AB4-83D8-AC43-B104-01DDC299419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recognize</a:t>
            </a:r>
          </a:p>
        </p:txBody>
      </p:sp>
      <p:sp>
        <p:nvSpPr>
          <p:cNvPr id="50" name="Content Placeholder 17">
            <a:extLst>
              <a:ext uri="{FF2B5EF4-FFF2-40B4-BE49-F238E27FC236}">
                <a16:creationId xmlns:a16="http://schemas.microsoft.com/office/drawing/2014/main" id="{C193F6FB-8A1C-6C45-B91F-259894CAD0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identify</a:t>
            </a:r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demonstrate</a:t>
            </a:r>
          </a:p>
        </p:txBody>
      </p:sp>
      <p:sp>
        <p:nvSpPr>
          <p:cNvPr id="52" name="Content Placeholder 17">
            <a:extLst>
              <a:ext uri="{FF2B5EF4-FFF2-40B4-BE49-F238E27FC236}">
                <a16:creationId xmlns:a16="http://schemas.microsoft.com/office/drawing/2014/main" id="{C4F5B48F-F225-7C46-9F0A-FCCA992445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analyze</a:t>
            </a:r>
          </a:p>
        </p:txBody>
      </p:sp>
      <p:sp>
        <p:nvSpPr>
          <p:cNvPr id="53" name="Content Placeholder 17">
            <a:extLst>
              <a:ext uri="{FF2B5EF4-FFF2-40B4-BE49-F238E27FC236}">
                <a16:creationId xmlns:a16="http://schemas.microsoft.com/office/drawing/2014/main" id="{6BD5A81F-4AAB-8D41-9677-7F2455EB5E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define</a:t>
            </a:r>
          </a:p>
        </p:txBody>
      </p:sp>
      <p:sp>
        <p:nvSpPr>
          <p:cNvPr id="54" name="Content Placeholder 17">
            <a:extLst>
              <a:ext uri="{FF2B5EF4-FFF2-40B4-BE49-F238E27FC236}">
                <a16:creationId xmlns:a16="http://schemas.microsoft.com/office/drawing/2014/main" id="{929874B6-D03C-AF41-89B0-324F5562B73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compare</a:t>
            </a:r>
          </a:p>
        </p:txBody>
      </p:sp>
      <p:sp>
        <p:nvSpPr>
          <p:cNvPr id="55" name="Content Placeholder 17">
            <a:extLst>
              <a:ext uri="{FF2B5EF4-FFF2-40B4-BE49-F238E27FC236}">
                <a16:creationId xmlns:a16="http://schemas.microsoft.com/office/drawing/2014/main" id="{0AED3037-4E10-AA4D-8E51-53E1F50A6F24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assess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0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2309F196-208D-D34A-A2E9-A998D37D83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73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0F2317-9223-4BA8-9FC4-4C635351D4E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9A774C-48E2-428E-AFB5-F4F1895FFE4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EF0E29F-AC6B-2D47-AC92-84A156A40FD0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A picture containing weapon&#10;&#10;Description automatically generated">
            <a:extLst>
              <a:ext uri="{FF2B5EF4-FFF2-40B4-BE49-F238E27FC236}">
                <a16:creationId xmlns:a16="http://schemas.microsoft.com/office/drawing/2014/main" id="{1F7D8634-7AB0-0F4D-A9AC-825991D385F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trict T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604620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351005" y="1204516"/>
            <a:ext cx="2743198" cy="5026884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  <p:sp>
        <p:nvSpPr>
          <p:cNvPr id="20" name="Flowchart: Manual Input 8">
            <a:extLst>
              <a:ext uri="{FF2B5EF4-FFF2-40B4-BE49-F238E27FC236}">
                <a16:creationId xmlns:a16="http://schemas.microsoft.com/office/drawing/2014/main" id="{19552A8F-E5B8-F14C-B1C4-63660E5341F0}"/>
              </a:ext>
            </a:extLst>
          </p:cNvPr>
          <p:cNvSpPr/>
          <p:nvPr userDrawn="1"/>
        </p:nvSpPr>
        <p:spPr>
          <a:xfrm flipH="1">
            <a:off x="9200894" y="1204516"/>
            <a:ext cx="2743200" cy="5026884"/>
          </a:xfrm>
          <a:prstGeom prst="flowChartManualInput">
            <a:avLst/>
          </a:prstGeom>
          <a:solidFill>
            <a:srgbClr val="00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850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tric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736465" y="649230"/>
            <a:ext cx="4815069" cy="5586597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34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3">
            <a:extLst>
              <a:ext uri="{FF2B5EF4-FFF2-40B4-BE49-F238E27FC236}">
                <a16:creationId xmlns:a16="http://schemas.microsoft.com/office/drawing/2014/main" id="{42D84BB0-65BD-D34C-AAFB-880B46F1D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6086"/>
          <a:stretch/>
        </p:blipFill>
        <p:spPr>
          <a:xfrm flipH="1">
            <a:off x="0" y="3748"/>
            <a:ext cx="12192000" cy="6235006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38FF33D-4135-C742-A5CD-DE6A285D97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16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DE45A395-9500-AC44-A439-C97D4BEFA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2392"/>
          <a:stretch/>
        </p:blipFill>
        <p:spPr>
          <a:xfrm flipH="1">
            <a:off x="0" y="3748"/>
            <a:ext cx="12192000" cy="6854252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66291A1-A687-CE44-9457-5794239550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425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257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8CA551-1D6A-1840-9D2A-2B8997EAC0E3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What is Next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7250" y="1651657"/>
            <a:ext cx="4514067" cy="4544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D16D95-A244-5E42-BC9B-A366738BFCC6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2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F2F6CD-EF06-7F4D-A5D8-DA2C53A19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41" b="58552"/>
          <a:stretch/>
        </p:blipFill>
        <p:spPr>
          <a:xfrm>
            <a:off x="0" y="1"/>
            <a:ext cx="12173090" cy="21210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-1" y="-1"/>
            <a:ext cx="7767688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43175759-C9E9-6A40-BA94-453A90075AFB}"/>
              </a:ext>
            </a:extLst>
          </p:cNvPr>
          <p:cNvSpPr txBox="1">
            <a:spLocks/>
          </p:cNvSpPr>
          <p:nvPr userDrawn="1"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/>
              <a:t>What is Next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63DC6B81-74D2-4741-99A0-DECF1DC2A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416802"/>
            <a:ext cx="11197996" cy="346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01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What is Next?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812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93541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680A374-F69C-CC45-9316-ED62FF3D5FD7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 dirty="0">
                <a:solidFill>
                  <a:srgbClr val="333333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revise</a:t>
            </a: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882665EA-E13B-6E49-B66F-78FAD44B93B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develop</a:t>
            </a:r>
          </a:p>
        </p:txBody>
      </p:sp>
      <p:sp>
        <p:nvSpPr>
          <p:cNvPr id="24" name="Content Placeholder 17">
            <a:extLst>
              <a:ext uri="{FF2B5EF4-FFF2-40B4-BE49-F238E27FC236}">
                <a16:creationId xmlns:a16="http://schemas.microsoft.com/office/drawing/2014/main" id="{8E86F6FB-103D-3B40-8558-4F63EECDC3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review</a:t>
            </a:r>
          </a:p>
        </p:txBody>
      </p:sp>
      <p:sp>
        <p:nvSpPr>
          <p:cNvPr id="25" name="Content Placeholder 17">
            <a:extLst>
              <a:ext uri="{FF2B5EF4-FFF2-40B4-BE49-F238E27FC236}">
                <a16:creationId xmlns:a16="http://schemas.microsoft.com/office/drawing/2014/main" id="{C2AA79A1-36CD-4649-BBEF-01564A40A68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recognize</a:t>
            </a: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3C82C4AC-55B7-244F-BD15-5293DCD1894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identify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demonstrate</a:t>
            </a:r>
          </a:p>
        </p:txBody>
      </p:sp>
      <p:sp>
        <p:nvSpPr>
          <p:cNvPr id="28" name="Content Placeholder 17">
            <a:extLst>
              <a:ext uri="{FF2B5EF4-FFF2-40B4-BE49-F238E27FC236}">
                <a16:creationId xmlns:a16="http://schemas.microsoft.com/office/drawing/2014/main" id="{3EC3F2C0-BBA5-754F-84CA-1C2AF2CB6F7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analyze</a:t>
            </a:r>
          </a:p>
        </p:txBody>
      </p: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BC0B5725-BCBD-4942-A790-A5FC9CB648A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define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4A1325C4-88B5-1A47-838D-6F1DB95F37A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compare</a:t>
            </a:r>
          </a:p>
        </p:txBody>
      </p:sp>
      <p:sp>
        <p:nvSpPr>
          <p:cNvPr id="31" name="Content Placeholder 17">
            <a:extLst>
              <a:ext uri="{FF2B5EF4-FFF2-40B4-BE49-F238E27FC236}">
                <a16:creationId xmlns:a16="http://schemas.microsoft.com/office/drawing/2014/main" id="{1677B337-C7C0-5348-9013-39C5CC199AF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assess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933BCE-32B7-9E43-A230-822D70921837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Revise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7B59BB6-E737-674A-AC2F-4693AE676B27}"/>
              </a:ext>
            </a:extLst>
          </p:cNvPr>
          <p:cNvGrpSpPr/>
          <p:nvPr userDrawn="1"/>
        </p:nvGrpSpPr>
        <p:grpSpPr>
          <a:xfrm>
            <a:off x="2384108" y="506113"/>
            <a:ext cx="3200401" cy="2558881"/>
            <a:chOff x="2384108" y="506113"/>
            <a:chExt cx="3200401" cy="255888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3E129B-9DBE-6941-95D8-6C2371956D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100893" y="1172694"/>
              <a:ext cx="1892300" cy="1892300"/>
            </a:xfrm>
            <a:prstGeom prst="rect">
              <a:avLst/>
            </a:prstGeom>
          </p:spPr>
        </p:pic>
        <p:sp>
          <p:nvSpPr>
            <p:cNvPr id="37" name="Content Placeholder 17">
              <a:extLst>
                <a:ext uri="{FF2B5EF4-FFF2-40B4-BE49-F238E27FC236}">
                  <a16:creationId xmlns:a16="http://schemas.microsoft.com/office/drawing/2014/main" id="{2F62F45F-FA0C-C74F-9E75-580000718BC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84108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Develop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75ACC9-9D3C-1544-A586-88C5DB3FF9A3}"/>
              </a:ext>
            </a:extLst>
          </p:cNvPr>
          <p:cNvGrpSpPr/>
          <p:nvPr userDrawn="1"/>
        </p:nvGrpSpPr>
        <p:grpSpPr>
          <a:xfrm>
            <a:off x="4438038" y="506593"/>
            <a:ext cx="3200401" cy="2545701"/>
            <a:chOff x="4438038" y="506593"/>
            <a:chExt cx="3200401" cy="25457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4B09D13-43A6-DF4B-8A4E-6CC7EB892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157788" y="1172694"/>
              <a:ext cx="1879600" cy="1879600"/>
            </a:xfrm>
            <a:prstGeom prst="rect">
              <a:avLst/>
            </a:prstGeom>
          </p:spPr>
        </p:pic>
        <p:sp>
          <p:nvSpPr>
            <p:cNvPr id="40" name="Content Placeholder 17">
              <a:extLst>
                <a:ext uri="{FF2B5EF4-FFF2-40B4-BE49-F238E27FC236}">
                  <a16:creationId xmlns:a16="http://schemas.microsoft.com/office/drawing/2014/main" id="{AC4883AD-82EA-B644-B3F6-EF6FD015209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38038" y="5065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Review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E7FA3AD-A1B3-BB46-B56A-C071C87B9975}"/>
              </a:ext>
            </a:extLst>
          </p:cNvPr>
          <p:cNvGrpSpPr/>
          <p:nvPr userDrawn="1"/>
        </p:nvGrpSpPr>
        <p:grpSpPr>
          <a:xfrm>
            <a:off x="6490669" y="519293"/>
            <a:ext cx="3200401" cy="2545701"/>
            <a:chOff x="6490669" y="519293"/>
            <a:chExt cx="3200401" cy="25457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DB654C-9240-3D4B-B2A5-736A526B1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201983" y="1172694"/>
              <a:ext cx="1892300" cy="1892300"/>
            </a:xfrm>
            <a:prstGeom prst="rect">
              <a:avLst/>
            </a:prstGeom>
          </p:spPr>
        </p:pic>
        <p:sp>
          <p:nvSpPr>
            <p:cNvPr id="43" name="Content Placeholder 17">
              <a:extLst>
                <a:ext uri="{FF2B5EF4-FFF2-40B4-BE49-F238E27FC236}">
                  <a16:creationId xmlns:a16="http://schemas.microsoft.com/office/drawing/2014/main" id="{F1E0A737-9713-204D-9855-7B7D65EB3CE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90669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Recognize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D17443-BC15-E14B-B733-72AE496D84CF}"/>
              </a:ext>
            </a:extLst>
          </p:cNvPr>
          <p:cNvGrpSpPr/>
          <p:nvPr userDrawn="1"/>
        </p:nvGrpSpPr>
        <p:grpSpPr>
          <a:xfrm>
            <a:off x="8543300" y="519293"/>
            <a:ext cx="3200401" cy="2533001"/>
            <a:chOff x="8543300" y="519293"/>
            <a:chExt cx="3200401" cy="2533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0C801E-C879-6D46-9595-644D7CC843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9258877" y="1172694"/>
              <a:ext cx="1879600" cy="1879600"/>
            </a:xfrm>
            <a:prstGeom prst="rect">
              <a:avLst/>
            </a:prstGeom>
          </p:spPr>
        </p:pic>
        <p:sp>
          <p:nvSpPr>
            <p:cNvPr id="46" name="Content Placeholder 17">
              <a:extLst>
                <a:ext uri="{FF2B5EF4-FFF2-40B4-BE49-F238E27FC236}">
                  <a16:creationId xmlns:a16="http://schemas.microsoft.com/office/drawing/2014/main" id="{CFF1A422-A083-3C4C-82FF-69B7E118495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300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Identify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159A04F-062C-9149-BB97-26E42965B6C9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Demonstrate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6750E51-D9F9-8A41-B5CF-F4FE28F5DF7A}"/>
              </a:ext>
            </a:extLst>
          </p:cNvPr>
          <p:cNvGrpSpPr/>
          <p:nvPr userDrawn="1"/>
        </p:nvGrpSpPr>
        <p:grpSpPr>
          <a:xfrm>
            <a:off x="2399077" y="3693945"/>
            <a:ext cx="3200401" cy="2533916"/>
            <a:chOff x="2399077" y="3693945"/>
            <a:chExt cx="3200401" cy="25339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31A96D-DD5D-6445-AFC1-B9995BCF9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3097718" y="4335561"/>
              <a:ext cx="1892300" cy="1892300"/>
            </a:xfrm>
            <a:prstGeom prst="rect">
              <a:avLst/>
            </a:prstGeom>
          </p:spPr>
        </p:pic>
        <p:sp>
          <p:nvSpPr>
            <p:cNvPr id="53" name="Content Placeholder 17">
              <a:extLst>
                <a:ext uri="{FF2B5EF4-FFF2-40B4-BE49-F238E27FC236}">
                  <a16:creationId xmlns:a16="http://schemas.microsoft.com/office/drawing/2014/main" id="{73DE87A9-5561-BF4E-A257-97BFD65C9D1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99077" y="36939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Analyze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3053D4-DD53-D946-8F65-5FC14862BB6A}"/>
              </a:ext>
            </a:extLst>
          </p:cNvPr>
          <p:cNvGrpSpPr/>
          <p:nvPr userDrawn="1"/>
        </p:nvGrpSpPr>
        <p:grpSpPr>
          <a:xfrm>
            <a:off x="4446373" y="3698761"/>
            <a:ext cx="3200401" cy="2529100"/>
            <a:chOff x="4446373" y="3698761"/>
            <a:chExt cx="3200401" cy="25291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F8DBC4-D1E0-314E-AD75-FBAD8EEEA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5151438" y="4335561"/>
              <a:ext cx="1892300" cy="1892300"/>
            </a:xfrm>
            <a:prstGeom prst="rect">
              <a:avLst/>
            </a:prstGeom>
          </p:spPr>
        </p:pic>
        <p:sp>
          <p:nvSpPr>
            <p:cNvPr id="57" name="Content Placeholder 17">
              <a:extLst>
                <a:ext uri="{FF2B5EF4-FFF2-40B4-BE49-F238E27FC236}">
                  <a16:creationId xmlns:a16="http://schemas.microsoft.com/office/drawing/2014/main" id="{6E4816F9-ADDF-A84E-84E3-C42BB967E95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4637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Define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65F1A38-7356-CC4A-ADF3-BB1E8AC70F12}"/>
              </a:ext>
            </a:extLst>
          </p:cNvPr>
          <p:cNvGrpSpPr/>
          <p:nvPr userDrawn="1"/>
        </p:nvGrpSpPr>
        <p:grpSpPr>
          <a:xfrm>
            <a:off x="6500093" y="3698761"/>
            <a:ext cx="3200401" cy="2529100"/>
            <a:chOff x="6500093" y="3698761"/>
            <a:chExt cx="3200401" cy="25291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BBE01D-2168-7140-B518-E160CC391D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7205158" y="4335561"/>
              <a:ext cx="1892300" cy="1892300"/>
            </a:xfrm>
            <a:prstGeom prst="rect">
              <a:avLst/>
            </a:prstGeom>
          </p:spPr>
        </p:pic>
        <p:sp>
          <p:nvSpPr>
            <p:cNvPr id="61" name="Content Placeholder 17">
              <a:extLst>
                <a:ext uri="{FF2B5EF4-FFF2-40B4-BE49-F238E27FC236}">
                  <a16:creationId xmlns:a16="http://schemas.microsoft.com/office/drawing/2014/main" id="{05583397-7B00-184D-A2E9-3729CD92C07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50009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Compare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D915DD-53E4-4747-BCB7-B921F0539628}"/>
              </a:ext>
            </a:extLst>
          </p:cNvPr>
          <p:cNvGrpSpPr/>
          <p:nvPr userDrawn="1"/>
        </p:nvGrpSpPr>
        <p:grpSpPr>
          <a:xfrm>
            <a:off x="8543299" y="3698521"/>
            <a:ext cx="3200401" cy="2516640"/>
            <a:chOff x="8543299" y="3698521"/>
            <a:chExt cx="3200401" cy="25166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F4A693-7776-5A40-9B5B-17AFB75F34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9258877" y="4335561"/>
              <a:ext cx="1879600" cy="1879600"/>
            </a:xfrm>
            <a:prstGeom prst="rect">
              <a:avLst/>
            </a:prstGeom>
          </p:spPr>
        </p:pic>
        <p:sp>
          <p:nvSpPr>
            <p:cNvPr id="65" name="Content Placeholder 17">
              <a:extLst>
                <a:ext uri="{FF2B5EF4-FFF2-40B4-BE49-F238E27FC236}">
                  <a16:creationId xmlns:a16="http://schemas.microsoft.com/office/drawing/2014/main" id="{416A262D-7C48-1941-A5C5-8878F5620E1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299" y="369852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Assess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72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e-Se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8966C9-EBEB-408E-9A3D-4E538A9C588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kern="120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endParaRPr lang="en-US" dirty="0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8863" y="260485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endParaRPr lang="en-US" sz="3600" b="1" kern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F2BDE6-F488-48D2-B800-75B1A331D63B}"/>
              </a:ext>
            </a:extLst>
          </p:cNvPr>
          <p:cNvSpPr/>
          <p:nvPr userDrawn="1"/>
        </p:nvSpPr>
        <p:spPr>
          <a:xfrm>
            <a:off x="1066800" y="1960477"/>
            <a:ext cx="3581400" cy="3555942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Pre-Session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6A2F8220-0ED3-4C56-956E-F73B59FB153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6919" y="203690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baseline="0">
                <a:solidFill>
                  <a:schemeClr val="accent5">
                    <a:lumMod val="50000"/>
                  </a:schemeClr>
                </a:solidFill>
                <a:latin typeface="Myriad Pro Semibold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C81862-0690-4AA0-AB59-609C8F4EBBE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6134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-dark 2 Lines 2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68AAFA-E39A-49D1-989A-E6C9E2DF1FD7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4E44FF4C-B394-4941-A628-B9ACDE5F5B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DD288764-3102-1A43-8BEF-DFF5F5E261E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60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0EFAF4-5569-4AAB-B623-A8F3F4E51CDD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545048" y="635860"/>
            <a:ext cx="3101903" cy="618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57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ole Room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A55B49F-329F-4EEA-9B22-580A3B593C07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pPr marL="0" lv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</a:pPr>
            <a:r>
              <a: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</a:rPr>
              <a:t>Whole Room Discussion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745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out Room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9896293-3EAD-466C-9C2F-1224969479D5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Breakout Room Activity:</a:t>
            </a:r>
            <a:br>
              <a:rPr lang="en-US" dirty="0"/>
            </a:br>
            <a:r>
              <a:rPr lang="en-US" dirty="0"/>
              <a:t>Creating the Plan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4297444-A706-0945-A71A-23F84F12CB47}"/>
              </a:ext>
            </a:extLst>
          </p:cNvPr>
          <p:cNvSpPr/>
          <p:nvPr userDrawn="1"/>
        </p:nvSpPr>
        <p:spPr>
          <a:xfrm>
            <a:off x="4984269" y="749558"/>
            <a:ext cx="2318231" cy="23111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CC5556-2CD1-E34F-9928-C95235DB9E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4734" y="1390779"/>
            <a:ext cx="1257300" cy="1028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698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t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E9FB529-B83A-4E38-BD8C-318A11FE1F2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Question to answer in chat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391" y="709987"/>
            <a:ext cx="2356328" cy="2356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79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6D5D7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EA5701-5E83-7D46-B19B-065038132140}"/>
              </a:ext>
            </a:extLst>
          </p:cNvPr>
          <p:cNvSpPr/>
          <p:nvPr userDrawn="1"/>
        </p:nvSpPr>
        <p:spPr>
          <a:xfrm>
            <a:off x="2628" y="0"/>
            <a:ext cx="121893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02AC3F-3D1B-9548-8162-91D8DB993118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A9B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EF3929-B2C3-4C46-A6CB-5FE9B556A044}"/>
              </a:ext>
            </a:extLst>
          </p:cNvPr>
          <p:cNvPicPr>
            <a:picLocks/>
          </p:cNvPicPr>
          <p:nvPr userDrawn="1"/>
        </p:nvPicPr>
        <p:blipFill>
          <a:blip r:embed="rId97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96"/>
    </p:custDataLst>
    <p:extLst>
      <p:ext uri="{BB962C8B-B14F-4D97-AF65-F5344CB8AC3E}">
        <p14:creationId xmlns:p14="http://schemas.microsoft.com/office/powerpoint/2010/main" val="24951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838" r:id="rId2"/>
    <p:sldLayoutId id="2147483864" r:id="rId3"/>
    <p:sldLayoutId id="2147483837" r:id="rId4"/>
    <p:sldLayoutId id="2147483865" r:id="rId5"/>
    <p:sldLayoutId id="2147483749" r:id="rId6"/>
    <p:sldLayoutId id="2147483808" r:id="rId7"/>
    <p:sldLayoutId id="2147483796" r:id="rId8"/>
    <p:sldLayoutId id="2147483856" r:id="rId9"/>
    <p:sldLayoutId id="2147483854" r:id="rId10"/>
    <p:sldLayoutId id="2147483857" r:id="rId11"/>
    <p:sldLayoutId id="2147483841" r:id="rId12"/>
    <p:sldLayoutId id="2147483777" r:id="rId13"/>
    <p:sldLayoutId id="2147483839" r:id="rId14"/>
    <p:sldLayoutId id="2147483877" r:id="rId15"/>
    <p:sldLayoutId id="2147483782" r:id="rId16"/>
    <p:sldLayoutId id="2147483840" r:id="rId17"/>
    <p:sldLayoutId id="2147483784" r:id="rId18"/>
    <p:sldLayoutId id="2147483878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22" r:id="rId28"/>
    <p:sldLayoutId id="2147483820" r:id="rId29"/>
    <p:sldLayoutId id="2147483818" r:id="rId30"/>
    <p:sldLayoutId id="2147483826" r:id="rId31"/>
    <p:sldLayoutId id="2147483827" r:id="rId32"/>
    <p:sldLayoutId id="2147483828" r:id="rId33"/>
    <p:sldLayoutId id="2147483819" r:id="rId34"/>
    <p:sldLayoutId id="2147483823" r:id="rId35"/>
    <p:sldLayoutId id="2147483824" r:id="rId36"/>
    <p:sldLayoutId id="2147483829" r:id="rId37"/>
    <p:sldLayoutId id="2147483831" r:id="rId38"/>
    <p:sldLayoutId id="2147483821" r:id="rId39"/>
    <p:sldLayoutId id="2147483825" r:id="rId40"/>
    <p:sldLayoutId id="2147483830" r:id="rId41"/>
    <p:sldLayoutId id="2147483832" r:id="rId42"/>
    <p:sldLayoutId id="2147483800" r:id="rId43"/>
    <p:sldLayoutId id="2147483833" r:id="rId44"/>
    <p:sldLayoutId id="2147483851" r:id="rId45"/>
    <p:sldLayoutId id="2147483842" r:id="rId46"/>
    <p:sldLayoutId id="2147483879" r:id="rId47"/>
    <p:sldLayoutId id="2147483843" r:id="rId48"/>
    <p:sldLayoutId id="2147483880" r:id="rId49"/>
    <p:sldLayoutId id="2147483844" r:id="rId50"/>
    <p:sldLayoutId id="2147483881" r:id="rId51"/>
    <p:sldLayoutId id="2147483845" r:id="rId52"/>
    <p:sldLayoutId id="2147483882" r:id="rId53"/>
    <p:sldLayoutId id="2147483846" r:id="rId54"/>
    <p:sldLayoutId id="2147483883" r:id="rId55"/>
    <p:sldLayoutId id="2147483847" r:id="rId56"/>
    <p:sldLayoutId id="2147483884" r:id="rId57"/>
    <p:sldLayoutId id="2147483848" r:id="rId58"/>
    <p:sldLayoutId id="2147483885" r:id="rId59"/>
    <p:sldLayoutId id="2147483849" r:id="rId60"/>
    <p:sldLayoutId id="2147483886" r:id="rId61"/>
    <p:sldLayoutId id="2147483876" r:id="rId62"/>
    <p:sldLayoutId id="2147483887" r:id="rId63"/>
    <p:sldLayoutId id="2147483872" r:id="rId64"/>
    <p:sldLayoutId id="2147483888" r:id="rId65"/>
    <p:sldLayoutId id="2147483873" r:id="rId66"/>
    <p:sldLayoutId id="2147483889" r:id="rId67"/>
    <p:sldLayoutId id="2147483874" r:id="rId68"/>
    <p:sldLayoutId id="2147483890" r:id="rId69"/>
    <p:sldLayoutId id="2147483875" r:id="rId70"/>
    <p:sldLayoutId id="2147483891" r:id="rId71"/>
    <p:sldLayoutId id="2147483870" r:id="rId72"/>
    <p:sldLayoutId id="2147483892" r:id="rId73"/>
    <p:sldLayoutId id="2147483871" r:id="rId74"/>
    <p:sldLayoutId id="2147483893" r:id="rId75"/>
    <p:sldLayoutId id="2147483869" r:id="rId76"/>
    <p:sldLayoutId id="2147483894" r:id="rId77"/>
    <p:sldLayoutId id="2147483867" r:id="rId78"/>
    <p:sldLayoutId id="2147483895" r:id="rId79"/>
    <p:sldLayoutId id="2147483868" r:id="rId80"/>
    <p:sldLayoutId id="2147483896" r:id="rId81"/>
    <p:sldLayoutId id="2147483850" r:id="rId82"/>
    <p:sldLayoutId id="2147483866" r:id="rId83"/>
    <p:sldLayoutId id="2147483834" r:id="rId84"/>
    <p:sldLayoutId id="2147483897" r:id="rId85"/>
    <p:sldLayoutId id="2147483860" r:id="rId86"/>
    <p:sldLayoutId id="2147483863" r:id="rId87"/>
    <p:sldLayoutId id="2147483858" r:id="rId88"/>
    <p:sldLayoutId id="2147483835" r:id="rId89"/>
    <p:sldLayoutId id="2147483898" r:id="rId90"/>
    <p:sldLayoutId id="2147483899" r:id="rId91"/>
    <p:sldLayoutId id="2147483900" r:id="rId92"/>
    <p:sldLayoutId id="2147483901" r:id="rId93"/>
    <p:sldLayoutId id="2147483902" r:id="rId9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i="0">
          <a:solidFill>
            <a:schemeClr val="tx2">
              <a:lumMod val="65000"/>
              <a:lumOff val="35000"/>
            </a:schemeClr>
          </a:solidFill>
          <a:latin typeface="Myriad Pro Light" charset="0"/>
          <a:ea typeface="Myriad Pro Light" charset="0"/>
          <a:cs typeface="Myriad Pro Light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SzPct val="87000"/>
        <a:buFont typeface="ArialUnicodeMS" charset="0"/>
        <a:buChar char="▸"/>
        <a:defRPr sz="2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63052"/>
        </a:buClr>
        <a:buSzPct val="80000"/>
        <a:buFont typeface="Wingdings" charset="0"/>
        <a:buChar char="§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Char char="•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ü"/>
        <a:defRPr sz="16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Courier New" charset="0"/>
        <a:buChar char="o"/>
        <a:defRPr sz="1600">
          <a:solidFill>
            <a:srgbClr val="063052"/>
          </a:solidFill>
          <a:latin typeface="+mn-lt"/>
          <a:ea typeface="ヒラギノ角ゴ Pro W3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orient="horz" pos="4200" userDrawn="1">
          <p15:clr>
            <a:srgbClr val="F26B43"/>
          </p15:clr>
        </p15:guide>
        <p15:guide id="3" pos="1320" userDrawn="1">
          <p15:clr>
            <a:srgbClr val="F26B43"/>
          </p15:clr>
        </p15:guide>
        <p15:guide id="4" orient="horz" pos="912" userDrawn="1">
          <p15:clr>
            <a:srgbClr val="F26B43"/>
          </p15:clr>
        </p15:guide>
        <p15:guide id="5" pos="504" userDrawn="1">
          <p15:clr>
            <a:srgbClr val="F26B43"/>
          </p15:clr>
        </p15:guide>
        <p15:guide id="6" pos="3816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0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0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0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0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2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3.xml"/><Relationship Id="rId1" Type="http://schemas.openxmlformats.org/officeDocument/2006/relationships/tags" Target="../tags/tag1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14.xml"/><Relationship Id="rId4" Type="http://schemas.openxmlformats.org/officeDocument/2006/relationships/image" Target="../media/image5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15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1.xml"/><Relationship Id="rId1" Type="http://schemas.openxmlformats.org/officeDocument/2006/relationships/tags" Target="../tags/tag9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16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4.xml"/><Relationship Id="rId1" Type="http://schemas.openxmlformats.org/officeDocument/2006/relationships/tags" Target="../tags/tag1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7.xml"/><Relationship Id="rId1" Type="http://schemas.openxmlformats.org/officeDocument/2006/relationships/tags" Target="../tags/tag1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0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1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0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0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0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9B22-29A3-4DCF-B774-2D61B489F1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66226" y="1921791"/>
            <a:ext cx="5812381" cy="3620028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0"/>
              </a:spcAft>
              <a:buClr>
                <a:srgbClr val="FFF0A0"/>
              </a:buClr>
            </a:pPr>
            <a:r>
              <a:rPr lang="en-US" b="1" dirty="0"/>
              <a:t>Re-name Yourself in Zoom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F0A0"/>
              </a:buClr>
              <a:tabLst>
                <a:tab pos="457200" algn="l"/>
              </a:tabLst>
            </a:pPr>
            <a:r>
              <a:rPr lang="en-US" sz="2400" dirty="0"/>
              <a:t>(include your and role)</a:t>
            </a:r>
          </a:p>
          <a:p>
            <a:pPr>
              <a:spcBef>
                <a:spcPts val="600"/>
              </a:spcBef>
              <a:buClr>
                <a:srgbClr val="FFF0A0"/>
              </a:buClr>
              <a:tabLst>
                <a:tab pos="228600" algn="l"/>
              </a:tabLst>
            </a:pPr>
            <a:r>
              <a:rPr lang="en-US" sz="2600" dirty="0"/>
              <a:t>Example: VPE Sandy Chen</a:t>
            </a:r>
          </a:p>
          <a:p>
            <a:pPr>
              <a:spcBef>
                <a:spcPts val="3600"/>
              </a:spcBef>
              <a:buClr>
                <a:srgbClr val="FFF0A0"/>
              </a:buClr>
              <a:tabLst>
                <a:tab pos="406400" algn="l"/>
              </a:tabLst>
            </a:pPr>
            <a:r>
              <a:rPr lang="en-US" b="1" dirty="0"/>
              <a:t>For Technology Support</a:t>
            </a:r>
            <a:endParaRPr lang="en-US" dirty="0"/>
          </a:p>
          <a:p>
            <a:pPr marL="685800" indent="-457200">
              <a:spcBef>
                <a:spcPts val="0"/>
              </a:spcBef>
              <a:buClr>
                <a:srgbClr val="33333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Arial"/>
                <a:cs typeface="Arial"/>
              </a:rPr>
              <a:t>Chat with Zoom Master</a:t>
            </a:r>
          </a:p>
          <a:p>
            <a:pPr>
              <a:spcBef>
                <a:spcPts val="3600"/>
              </a:spcBef>
              <a:buClr>
                <a:srgbClr val="FFF0A0"/>
              </a:buClr>
              <a:tabLst>
                <a:tab pos="406400" algn="l"/>
              </a:tabLst>
            </a:pPr>
            <a:endParaRPr lang="en-US" sz="2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9D3A2F-059E-483C-8910-B2E3D53CD0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6919" y="340850"/>
            <a:ext cx="11442744" cy="666165"/>
          </a:xfrm>
        </p:spPr>
        <p:txBody>
          <a:bodyPr/>
          <a:lstStyle/>
          <a:p>
            <a:r>
              <a:rPr lang="en-US" sz="4000" b="1" dirty="0">
                <a:latin typeface="+mj-lt"/>
              </a:rPr>
              <a:t>Prospective Member Engagement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034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F2AAE-8185-4EE1-B6C7-E4D71A725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Prospective Members</a:t>
            </a:r>
            <a:r>
              <a:rPr lang="en-US" dirty="0"/>
              <a:t>: </a:t>
            </a:r>
          </a:p>
          <a:p>
            <a:r>
              <a:rPr lang="en-US" dirty="0"/>
              <a:t>Compare your products and services to other options</a:t>
            </a:r>
          </a:p>
          <a:p>
            <a:r>
              <a:rPr lang="en-US" dirty="0"/>
              <a:t>Want proof that you can deliver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AB1A2-ABB8-4481-A4E5-A9BD12A6179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Evaluation Phase</a:t>
            </a:r>
          </a:p>
        </p:txBody>
      </p:sp>
      <p:pic>
        <p:nvPicPr>
          <p:cNvPr id="7" name="Picture Placeholder 6" descr="A picture containing building, outdoor, stone&#10;&#10;Description automatically generated">
            <a:extLst>
              <a:ext uri="{FF2B5EF4-FFF2-40B4-BE49-F238E27FC236}">
                <a16:creationId xmlns:a16="http://schemas.microsoft.com/office/drawing/2014/main" id="{28C1A014-D396-4542-8D8B-AD5852C3DC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295" r="17295"/>
          <a:stretch>
            <a:fillRect/>
          </a:stretch>
        </p:blipFill>
        <p:spPr/>
      </p:pic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E2280078-24AE-4F6B-8F46-FD504B33B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10" t="55996" r="42535" b="39095"/>
          <a:stretch/>
        </p:blipFill>
        <p:spPr>
          <a:xfrm>
            <a:off x="8620125" y="3124199"/>
            <a:ext cx="1295400" cy="3048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2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25459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latin typeface="+mj-lt"/>
              </a:rPr>
              <a:t>Think about your experience as a prospective customer: 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latin typeface="+mj-lt"/>
              </a:rPr>
              <a:t>What was the most complicated purchase you have ever made?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366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F2AAE-8185-4EE1-B6C7-E4D71A725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Prospective Members</a:t>
            </a:r>
            <a:r>
              <a:rPr lang="en-US" dirty="0"/>
              <a:t>: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 do they commit? </a:t>
            </a:r>
          </a:p>
          <a:p>
            <a:r>
              <a:rPr lang="en-US" dirty="0"/>
              <a:t>They need a straightforward process for joining that supports their decision to trust the product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AB1A2-ABB8-4481-A4E5-A9BD12A6179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Join Phase</a:t>
            </a:r>
          </a:p>
        </p:txBody>
      </p:sp>
      <p:pic>
        <p:nvPicPr>
          <p:cNvPr id="8" name="Picture Placeholder 7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EF37889F-9D48-4CA0-8754-FFABF4CC7E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15" b="315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25510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25459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latin typeface="+mj-lt"/>
              </a:rPr>
              <a:t>As a customer, what have your favorite brands done to support you after you purchased their product?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12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F2AAE-8185-4EE1-B6C7-E4D71A725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members ask for help? </a:t>
            </a:r>
          </a:p>
          <a:p>
            <a:r>
              <a:rPr lang="en-US" dirty="0"/>
              <a:t>How do we check in to see how they are doing with their goals?</a:t>
            </a:r>
          </a:p>
          <a:p>
            <a:r>
              <a:rPr lang="en-US" dirty="0"/>
              <a:t>How do you know if they are satisfied?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AB1A2-ABB8-4481-A4E5-A9BD12A6179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Support Phase</a:t>
            </a:r>
          </a:p>
        </p:txBody>
      </p:sp>
      <p:pic>
        <p:nvPicPr>
          <p:cNvPr id="7" name="Picture Placeholder 6" descr="Text&#10;&#10;Description automatically generated">
            <a:extLst>
              <a:ext uri="{FF2B5EF4-FFF2-40B4-BE49-F238E27FC236}">
                <a16:creationId xmlns:a16="http://schemas.microsoft.com/office/drawing/2014/main" id="{2FB91E3A-F58E-42F9-88B5-7702C035C2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04" b="604"/>
          <a:stretch>
            <a:fillRect/>
          </a:stretch>
        </p:blipFill>
        <p:spPr/>
      </p:pic>
      <p:pic>
        <p:nvPicPr>
          <p:cNvPr id="10" name="Picture Placeholder 6" descr="Text&#10;&#10;Description automatically generated">
            <a:extLst>
              <a:ext uri="{FF2B5EF4-FFF2-40B4-BE49-F238E27FC236}">
                <a16:creationId xmlns:a16="http://schemas.microsoft.com/office/drawing/2014/main" id="{9A824DE6-BE05-4C5F-AF46-28BC9681E6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59" t="12497" r="40641" b="82780"/>
          <a:stretch/>
        </p:blipFill>
        <p:spPr>
          <a:xfrm>
            <a:off x="7529688" y="762738"/>
            <a:ext cx="1524001" cy="296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Review: Pre-work Debrief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The four stages of the Prospective Member Journey give us a framework to discuss their experience and what we do to support them during their journey.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932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501267-0C33-4BD2-8416-E1F7AE8AE1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1" b="10141"/>
          <a:stretch/>
        </p:blipFill>
        <p:spPr>
          <a:xfrm>
            <a:off x="0" y="0"/>
            <a:ext cx="12192000" cy="62722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29BD9F-A30D-4CA7-AB4C-865387CD8501}"/>
              </a:ext>
            </a:extLst>
          </p:cNvPr>
          <p:cNvSpPr/>
          <p:nvPr/>
        </p:nvSpPr>
        <p:spPr>
          <a:xfrm>
            <a:off x="-48769" y="0"/>
            <a:ext cx="12191999" cy="1143001"/>
          </a:xfrm>
          <a:prstGeom prst="rect">
            <a:avLst/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latin typeface="+mj-lt"/>
              </a:rPr>
              <a:t>Prospective Member Journey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1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4FD82E-C417-4984-BA4C-AEBFD05C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Activity: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New Member Experience Mapping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856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E25821-EB94-423B-99E2-A8FEB315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" y="1310683"/>
            <a:ext cx="10559201" cy="44747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Click “Join Breakout Room” button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Zoom tools as needed</a:t>
            </a:r>
            <a:r>
              <a:rPr lang="en-US" sz="2400" dirty="0"/>
              <a:t> (</a:t>
            </a:r>
            <a:r>
              <a:rPr lang="en-US" sz="2400" u="sng" dirty="0"/>
              <a:t>Share Screen</a:t>
            </a:r>
            <a:r>
              <a:rPr lang="en-US" sz="2400" dirty="0"/>
              <a:t>, Annotate, Whiteboard)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Assign a Timekeeper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Watch for Broadcast and Chat messages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“Ask For Help” button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1F8B-8216-4E74-A2FA-8E9D1DBF7C4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Tips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129BC1D-B4F1-4929-AF11-A27AC7D45CE8}"/>
              </a:ext>
            </a:extLst>
          </p:cNvPr>
          <p:cNvSpPr/>
          <p:nvPr/>
        </p:nvSpPr>
        <p:spPr>
          <a:xfrm>
            <a:off x="6579613" y="1310683"/>
            <a:ext cx="2304970" cy="427436"/>
          </a:xfrm>
          <a:custGeom>
            <a:avLst/>
            <a:gdLst>
              <a:gd name="connsiteX0" fmla="*/ 6509730 w 7120901"/>
              <a:gd name="connsiteY0" fmla="*/ 0 h 1275909"/>
              <a:gd name="connsiteX1" fmla="*/ 6509739 w 7120901"/>
              <a:gd name="connsiteY1" fmla="*/ 1 h 1275909"/>
              <a:gd name="connsiteX2" fmla="*/ 6602913 w 7120901"/>
              <a:gd name="connsiteY2" fmla="*/ 1 h 1275909"/>
              <a:gd name="connsiteX3" fmla="*/ 6602913 w 7120901"/>
              <a:gd name="connsiteY3" fmla="*/ 9805 h 1275909"/>
              <a:gd name="connsiteX4" fmla="*/ 6632902 w 7120901"/>
              <a:gd name="connsiteY4" fmla="*/ 12961 h 1275909"/>
              <a:gd name="connsiteX5" fmla="*/ 7120901 w 7120901"/>
              <a:gd name="connsiteY5" fmla="*/ 637954 h 1275909"/>
              <a:gd name="connsiteX6" fmla="*/ 6632902 w 7120901"/>
              <a:gd name="connsiteY6" fmla="*/ 1262947 h 1275909"/>
              <a:gd name="connsiteX7" fmla="*/ 6602913 w 7120901"/>
              <a:gd name="connsiteY7" fmla="*/ 1266103 h 1275909"/>
              <a:gd name="connsiteX8" fmla="*/ 6602913 w 7120901"/>
              <a:gd name="connsiteY8" fmla="*/ 1275908 h 1275909"/>
              <a:gd name="connsiteX9" fmla="*/ 6509730 w 7120901"/>
              <a:gd name="connsiteY9" fmla="*/ 1275908 h 1275909"/>
              <a:gd name="connsiteX10" fmla="*/ 611181 w 7120901"/>
              <a:gd name="connsiteY10" fmla="*/ 1275908 h 1275909"/>
              <a:gd name="connsiteX11" fmla="*/ 611171 w 7120901"/>
              <a:gd name="connsiteY11" fmla="*/ 1275909 h 1275909"/>
              <a:gd name="connsiteX12" fmla="*/ 611162 w 7120901"/>
              <a:gd name="connsiteY12" fmla="*/ 1275908 h 1275909"/>
              <a:gd name="connsiteX13" fmla="*/ 517987 w 7120901"/>
              <a:gd name="connsiteY13" fmla="*/ 1275908 h 1275909"/>
              <a:gd name="connsiteX14" fmla="*/ 517987 w 7120901"/>
              <a:gd name="connsiteY14" fmla="*/ 1266104 h 1275909"/>
              <a:gd name="connsiteX15" fmla="*/ 487999 w 7120901"/>
              <a:gd name="connsiteY15" fmla="*/ 1262948 h 1275909"/>
              <a:gd name="connsiteX16" fmla="*/ 0 w 7120901"/>
              <a:gd name="connsiteY16" fmla="*/ 637955 h 1275909"/>
              <a:gd name="connsiteX17" fmla="*/ 487999 w 7120901"/>
              <a:gd name="connsiteY17" fmla="*/ 12962 h 1275909"/>
              <a:gd name="connsiteX18" fmla="*/ 517987 w 7120901"/>
              <a:gd name="connsiteY18" fmla="*/ 9807 h 1275909"/>
              <a:gd name="connsiteX19" fmla="*/ 517987 w 7120901"/>
              <a:gd name="connsiteY19" fmla="*/ 1 h 1275909"/>
              <a:gd name="connsiteX20" fmla="*/ 611171 w 7120901"/>
              <a:gd name="connsiteY20" fmla="*/ 1 h 1275909"/>
              <a:gd name="connsiteX21" fmla="*/ 6509721 w 7120901"/>
              <a:gd name="connsiteY21" fmla="*/ 1 h 12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20901" h="1275909">
                <a:moveTo>
                  <a:pt x="6509730" y="0"/>
                </a:moveTo>
                <a:lnTo>
                  <a:pt x="6509739" y="1"/>
                </a:lnTo>
                <a:lnTo>
                  <a:pt x="6602913" y="1"/>
                </a:lnTo>
                <a:lnTo>
                  <a:pt x="6602913" y="9805"/>
                </a:lnTo>
                <a:lnTo>
                  <a:pt x="6632902" y="12961"/>
                </a:lnTo>
                <a:cubicBezTo>
                  <a:pt x="6911402" y="72448"/>
                  <a:pt x="7120901" y="329664"/>
                  <a:pt x="7120901" y="637954"/>
                </a:cubicBezTo>
                <a:cubicBezTo>
                  <a:pt x="7120901" y="946245"/>
                  <a:pt x="6911402" y="1203460"/>
                  <a:pt x="6632902" y="1262947"/>
                </a:cubicBezTo>
                <a:lnTo>
                  <a:pt x="6602913" y="1266103"/>
                </a:lnTo>
                <a:lnTo>
                  <a:pt x="6602913" y="1275908"/>
                </a:lnTo>
                <a:lnTo>
                  <a:pt x="6509730" y="1275908"/>
                </a:lnTo>
                <a:lnTo>
                  <a:pt x="611181" y="1275908"/>
                </a:lnTo>
                <a:lnTo>
                  <a:pt x="611171" y="1275909"/>
                </a:lnTo>
                <a:lnTo>
                  <a:pt x="611162" y="1275908"/>
                </a:lnTo>
                <a:lnTo>
                  <a:pt x="517987" y="1275908"/>
                </a:lnTo>
                <a:lnTo>
                  <a:pt x="517987" y="1266104"/>
                </a:lnTo>
                <a:lnTo>
                  <a:pt x="487999" y="1262948"/>
                </a:lnTo>
                <a:cubicBezTo>
                  <a:pt x="209499" y="1203461"/>
                  <a:pt x="0" y="946246"/>
                  <a:pt x="0" y="637955"/>
                </a:cubicBezTo>
                <a:cubicBezTo>
                  <a:pt x="0" y="329665"/>
                  <a:pt x="209499" y="72449"/>
                  <a:pt x="487999" y="12962"/>
                </a:cubicBezTo>
                <a:lnTo>
                  <a:pt x="517987" y="9807"/>
                </a:lnTo>
                <a:lnTo>
                  <a:pt x="517987" y="1"/>
                </a:lnTo>
                <a:lnTo>
                  <a:pt x="611171" y="1"/>
                </a:lnTo>
                <a:lnTo>
                  <a:pt x="6509721" y="1"/>
                </a:lnTo>
                <a:close/>
              </a:path>
            </a:pathLst>
          </a:custGeom>
          <a:solidFill>
            <a:srgbClr val="0498FC"/>
          </a:solidFill>
          <a:ln>
            <a:solidFill>
              <a:srgbClr val="049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 Breakout Room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5A0B9-57B3-4435-80CD-321DB5A048C5}"/>
              </a:ext>
            </a:extLst>
          </p:cNvPr>
          <p:cNvGrpSpPr/>
          <p:nvPr/>
        </p:nvGrpSpPr>
        <p:grpSpPr>
          <a:xfrm>
            <a:off x="5288626" y="4787238"/>
            <a:ext cx="667809" cy="658889"/>
            <a:chOff x="3157291" y="4613592"/>
            <a:chExt cx="667809" cy="6588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36600B-7B8B-413C-93F2-64BAD5BB9F4B}"/>
                </a:ext>
              </a:extLst>
            </p:cNvPr>
            <p:cNvSpPr/>
            <p:nvPr/>
          </p:nvSpPr>
          <p:spPr>
            <a:xfrm>
              <a:off x="3157292" y="4631911"/>
              <a:ext cx="667808" cy="64057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Graphic 8" descr="Badge Question Mark">
              <a:extLst>
                <a:ext uri="{FF2B5EF4-FFF2-40B4-BE49-F238E27FC236}">
                  <a16:creationId xmlns:a16="http://schemas.microsoft.com/office/drawing/2014/main" id="{55264173-F0EC-4928-A2BD-27B1752C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57291" y="4613592"/>
              <a:ext cx="658887" cy="65888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704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0725151" cy="649224"/>
          </a:xfrm>
        </p:spPr>
        <p:txBody>
          <a:bodyPr/>
          <a:lstStyle/>
          <a:p>
            <a:r>
              <a:rPr lang="en-US" dirty="0">
                <a:latin typeface="+mj-lt"/>
              </a:rPr>
              <a:t>New Member Experience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493" y="1525657"/>
            <a:ext cx="9673781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Join your team in a breakout room (automatic)</a:t>
            </a:r>
          </a:p>
          <a:p>
            <a:pPr marL="0" lvl="1" indent="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None/>
            </a:pPr>
            <a:endParaRPr lang="en-US" sz="2600" kern="1200" dirty="0">
              <a:solidFill>
                <a:srgbClr val="595959"/>
              </a:solidFill>
              <a:latin typeface="Arial" charset="0"/>
              <a:cs typeface="Arial" charset="0"/>
            </a:endParaRPr>
          </a:p>
          <a:p>
            <a:pPr marL="0" lvl="1" indent="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None/>
            </a:pPr>
            <a:endParaRPr lang="en-US" sz="2600" kern="1200" dirty="0">
              <a:solidFill>
                <a:srgbClr val="595959"/>
              </a:solidFill>
              <a:latin typeface="Arial" charset="0"/>
              <a:cs typeface="Arial" charset="0"/>
            </a:endParaRPr>
          </a:p>
          <a:p>
            <a:pPr marL="0" lvl="1" indent="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None/>
            </a:pPr>
            <a:endParaRPr lang="en-US" sz="2600" kern="1200" dirty="0">
              <a:solidFill>
                <a:srgbClr val="595959"/>
              </a:solidFill>
              <a:latin typeface="Arial" charset="0"/>
              <a:cs typeface="Arial" charset="0"/>
            </a:endParaRP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Using the table in your Participant Workbook, describe what a club should do (</a:t>
            </a:r>
            <a:r>
              <a:rPr lang="en-US" sz="2600" b="1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Activities</a:t>
            </a: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) in each phase to support a prospective member. 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38E3BAA4-CE26-46B7-8EC7-D479ECD3C4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33"/>
          <a:stretch/>
        </p:blipFill>
        <p:spPr>
          <a:xfrm>
            <a:off x="2929633" y="2068792"/>
            <a:ext cx="5171380" cy="21903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5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4C03-147B-4A21-94A5-30A839EC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+mj-lt"/>
              </a:rPr>
              <a:t>Prospective Member Engagement</a:t>
            </a:r>
            <a:endParaRPr lang="en-US" dirty="0"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9B22-29A3-4DCF-B774-2D61B489F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rgbClr val="333333"/>
                </a:solidFill>
              </a:rPr>
              <a:t>Please “re-name” yourself to include your role</a:t>
            </a:r>
          </a:p>
          <a:p>
            <a:r>
              <a:rPr lang="en-US" sz="2200" dirty="0">
                <a:solidFill>
                  <a:srgbClr val="333333"/>
                </a:solidFill>
              </a:rPr>
              <a:t>(Example: VPE Sandy Chen)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E6496B-24D4-483D-9498-8FB05F3D24F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2200" dirty="0">
                <a:solidFill>
                  <a:srgbClr val="333333"/>
                </a:solidFill>
              </a:rPr>
              <a:t>Receive participant workbook in chat</a:t>
            </a:r>
          </a:p>
          <a:p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D1FE42-B79F-4AFA-8835-D8AB3B1A650C}"/>
              </a:ext>
            </a:extLst>
          </p:cNvPr>
          <p:cNvSpPr txBox="1">
            <a:spLocks/>
          </p:cNvSpPr>
          <p:nvPr/>
        </p:nvSpPr>
        <p:spPr>
          <a:xfrm>
            <a:off x="2197100" y="3095917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rgbClr val="333333"/>
                </a:solidFill>
                <a:latin typeface="+mj-lt"/>
              </a:rPr>
              <a:t>Session #</a:t>
            </a:r>
            <a:r>
              <a:rPr lang="en-US" kern="0" dirty="0">
                <a:solidFill>
                  <a:srgbClr val="333333"/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7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New Member Experience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4718" y="1213271"/>
            <a:ext cx="9683707" cy="38540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You will need to identify what a club would need (</a:t>
            </a:r>
            <a:r>
              <a:rPr lang="en-US" sz="2600" b="1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Resources</a:t>
            </a: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) in each phase to implement what they should be doing. 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endParaRPr lang="en-US" sz="2600" kern="1200" dirty="0">
              <a:solidFill>
                <a:srgbClr val="595959"/>
              </a:solidFill>
              <a:latin typeface="Arial" charset="0"/>
              <a:cs typeface="Arial" charset="0"/>
            </a:endParaRP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endParaRPr lang="en-US" sz="2600" kern="1200" dirty="0">
              <a:solidFill>
                <a:srgbClr val="595959"/>
              </a:solidFill>
              <a:latin typeface="Arial" charset="0"/>
              <a:cs typeface="Arial" charset="0"/>
            </a:endParaRPr>
          </a:p>
          <a:p>
            <a:pPr marL="0" lvl="1" indent="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None/>
            </a:pPr>
            <a:endParaRPr lang="en-US" sz="2600" kern="1200" dirty="0">
              <a:solidFill>
                <a:srgbClr val="595959"/>
              </a:solidFill>
              <a:latin typeface="Arial" charset="0"/>
              <a:cs typeface="Arial" charset="0"/>
            </a:endParaRP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Be prepared to pitch your ideas to the group for at least 2-3 minutes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You have 20 minutes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111633-227B-4575-85F3-464E23927423}"/>
              </a:ext>
            </a:extLst>
          </p:cNvPr>
          <p:cNvSpPr/>
          <p:nvPr/>
        </p:nvSpPr>
        <p:spPr>
          <a:xfrm>
            <a:off x="4057650" y="5167675"/>
            <a:ext cx="54673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</a:pPr>
            <a:r>
              <a:rPr lang="en-US" sz="2800" b="1" dirty="0">
                <a:solidFill>
                  <a:srgbClr val="800000"/>
                </a:solidFill>
              </a:rPr>
              <a:t>Start on page 2 in your Participant Workbook</a:t>
            </a:r>
            <a:endParaRPr lang="en-US" b="1" dirty="0">
              <a:solidFill>
                <a:srgbClr val="8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0DAE47-FEFF-421B-AFBF-06B2ABB43A78}"/>
              </a:ext>
            </a:extLst>
          </p:cNvPr>
          <p:cNvGrpSpPr/>
          <p:nvPr/>
        </p:nvGrpSpPr>
        <p:grpSpPr>
          <a:xfrm>
            <a:off x="3087855" y="2132716"/>
            <a:ext cx="5127457" cy="2386614"/>
            <a:chOff x="2930693" y="2322180"/>
            <a:chExt cx="5172787" cy="2426632"/>
          </a:xfrm>
        </p:grpSpPr>
        <p:pic>
          <p:nvPicPr>
            <p:cNvPr id="5" name="Picture 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CF73943E-720E-487C-B3F4-A822D8940E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20" b="8313"/>
            <a:stretch/>
          </p:blipFill>
          <p:spPr>
            <a:xfrm>
              <a:off x="2930693" y="2558438"/>
              <a:ext cx="5171380" cy="2190374"/>
            </a:xfrm>
            <a:prstGeom prst="rect">
              <a:avLst/>
            </a:prstGeom>
          </p:spPr>
        </p:pic>
        <p:pic>
          <p:nvPicPr>
            <p:cNvPr id="6" name="Picture 5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8EDFE03-D98F-4300-A357-0EEC159E3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2" b="94678"/>
            <a:stretch/>
          </p:blipFill>
          <p:spPr>
            <a:xfrm>
              <a:off x="2932100" y="2322180"/>
              <a:ext cx="5171380" cy="2362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537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latin typeface="+mj-lt"/>
              </a:rPr>
              <a:t>Present your results, key ideas, and recommendations for each phase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latin typeface="+mj-lt"/>
              </a:rPr>
              <a:t>(2-3 minutes per team)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012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Review: New Member Experience Mapping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Deliver value at every stage of the Prospective Member Journey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259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2FBE35-2CF2-CE48-9E5A-0CA49F39926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1956-1ADF-524A-B389-C4CD169C02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2337" y="2461318"/>
            <a:ext cx="4879290" cy="3000847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Prospective Member Engagement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54426-A632-FB42-A2C5-FE301D6A85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77291" y="2461318"/>
            <a:ext cx="5812372" cy="3000847"/>
          </a:xfrm>
        </p:spPr>
        <p:txBody>
          <a:bodyPr/>
          <a:lstStyle/>
          <a:p>
            <a:r>
              <a:rPr lang="en-US" dirty="0"/>
              <a:t>Pre-work Debrief</a:t>
            </a:r>
          </a:p>
          <a:p>
            <a:r>
              <a:rPr lang="en-US" dirty="0"/>
              <a:t>Prospective Member Journey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689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DEBC1B-82BF-465F-8F07-C601EDED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+mj-lt"/>
              </a:rPr>
              <a:t>What is one thing you learned from this session that you will implement in your club?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FA83C-82B8-46B5-A9A5-BF78589CDB9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Session Assessment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CF68F2-2236-43B0-B7EC-4CFAAA3A9C5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Go to link in Chat</a:t>
            </a:r>
          </a:p>
          <a:p>
            <a:r>
              <a:rPr lang="en-US" dirty="0"/>
              <a:t>You </a:t>
            </a:r>
            <a:r>
              <a:rPr lang="en-US"/>
              <a:t>have </a:t>
            </a:r>
            <a:r>
              <a:rPr lang="en-US" dirty="0"/>
              <a:t>5</a:t>
            </a:r>
            <a:r>
              <a:rPr lang="en-US"/>
              <a:t> </a:t>
            </a:r>
            <a:r>
              <a:rPr lang="en-US" dirty="0"/>
              <a:t>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0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566EBB-AFC1-4BA1-AC19-546059FE9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52" y="3072809"/>
            <a:ext cx="11197996" cy="283682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[Insert text]</a:t>
            </a:r>
            <a:endParaRPr lang="en-US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98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2FBE35-2CF2-CE48-9E5A-0CA49F39926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1956-1ADF-524A-B389-C4CD169C02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461318"/>
            <a:ext cx="5556737" cy="3000847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Prospective </a:t>
            </a:r>
          </a:p>
          <a:p>
            <a:pPr algn="ctr"/>
            <a:r>
              <a:rPr lang="en-US" dirty="0">
                <a:latin typeface="+mj-lt"/>
              </a:rPr>
              <a:t>Member Engagement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54426-A632-FB42-A2C5-FE301D6A85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77291" y="2461318"/>
            <a:ext cx="5812372" cy="3000847"/>
          </a:xfrm>
        </p:spPr>
        <p:txBody>
          <a:bodyPr/>
          <a:lstStyle/>
          <a:p>
            <a:r>
              <a:rPr lang="en-US" dirty="0"/>
              <a:t>Pre-work Debrief</a:t>
            </a:r>
          </a:p>
          <a:p>
            <a:r>
              <a:rPr lang="en-US" dirty="0"/>
              <a:t>Prospective Member Journey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65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8CAC39-3664-43FA-BC46-CE32A95D7A7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Recognize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A6FC33-3A0F-4DF2-A9D3-F69E5CC7333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t"/>
          <a:lstStyle/>
          <a:p>
            <a:r>
              <a:rPr lang="en-US" dirty="0"/>
              <a:t>Recognize the phases of the Prospective Member Journey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B7C03C-D938-496D-AD2F-E6BD94FFEC7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Identify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C49C116-8FAF-4AC1-8443-8C78519D54D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t"/>
          <a:lstStyle/>
          <a:p>
            <a:r>
              <a:rPr lang="en-US" dirty="0"/>
              <a:t>Identify critical activities during the Prospective Member Journey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3985BB1-F961-4A86-B25E-4B081181F2B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Identify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1A8C371-4A01-42EE-BB82-3B784AF429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t"/>
          <a:lstStyle/>
          <a:p>
            <a:pPr marR="0" lvl="0" fontAlgn="base">
              <a:spcBef>
                <a:spcPts val="0"/>
              </a:spcBef>
              <a:spcAft>
                <a:spcPts val="300"/>
              </a:spcAft>
              <a:buClr>
                <a:srgbClr val="F2DF74"/>
              </a:buClr>
              <a:buSzPts val="1600"/>
              <a:tabLst>
                <a:tab pos="457200" algn="l"/>
              </a:tabLst>
            </a:pPr>
            <a:r>
              <a:rPr lang="en-US" sz="2400" u="none" strike="noStrike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Identify resources for engaging during the Prospective Member Journey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5D9F5C-527D-4E0B-905B-5069630711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341" y="2191304"/>
            <a:ext cx="1892300" cy="1892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41FD7D-A926-4A94-A93D-0762FA7E14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872" y="2134217"/>
            <a:ext cx="1879600" cy="187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F37969-43D4-4DD8-A075-1F4EBBD98A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173" y="2121517"/>
            <a:ext cx="1892300" cy="1892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96BBE3-08F3-4244-88B3-3F528D3ADD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2576" y="2121517"/>
            <a:ext cx="1892300" cy="18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082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501267-0C33-4BD2-8416-E1F7AE8AE1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0" b="11470"/>
          <a:stretch/>
        </p:blipFill>
        <p:spPr>
          <a:xfrm>
            <a:off x="0" y="0"/>
            <a:ext cx="12192000" cy="627221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j-lt"/>
              </a:rPr>
              <a:t>Pre-work Debrief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017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F2AAE-8185-4EE1-B6C7-E4D71A725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Awareness</a:t>
            </a:r>
          </a:p>
          <a:p>
            <a:r>
              <a:rPr lang="en-US" dirty="0"/>
              <a:t>Evaluation</a:t>
            </a:r>
          </a:p>
          <a:p>
            <a:r>
              <a:rPr lang="en-US" dirty="0"/>
              <a:t>Join</a:t>
            </a:r>
          </a:p>
          <a:p>
            <a:r>
              <a:rPr lang="en-US" dirty="0"/>
              <a:t>Support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AB1A2-ABB8-4481-A4E5-A9BD12A6179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Prospective Member Journey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5CF770E-836E-4D48-B4EF-7B2C342AC6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r="17601"/>
          <a:stretch/>
        </p:blipFill>
        <p:spPr>
          <a:xfrm>
            <a:off x="6096000" y="0"/>
            <a:ext cx="6096000" cy="626745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264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10400" y="1400175"/>
            <a:ext cx="4436363" cy="4698856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333333"/>
                </a:solidFill>
                <a:latin typeface="+mj-lt"/>
              </a:rPr>
              <a:t>Put yourself in the shoes of a prospective member: 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333333"/>
                </a:solidFill>
                <a:latin typeface="+mj-lt"/>
              </a:rPr>
              <a:t>How do you decide what to spend your free time doing?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665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F2AAE-8185-4EE1-B6C7-E4D71A725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2030886"/>
            <a:ext cx="5620515" cy="37793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/>
              <a:t>Prospective Members are</a:t>
            </a:r>
            <a:r>
              <a:rPr lang="en-US" dirty="0"/>
              <a:t>: </a:t>
            </a:r>
          </a:p>
          <a:p>
            <a:r>
              <a:rPr lang="en-US" dirty="0"/>
              <a:t>Aware that they have a need or a problem</a:t>
            </a:r>
          </a:p>
          <a:p>
            <a:r>
              <a:rPr lang="en-US" dirty="0"/>
              <a:t>Actively researching how to address their need or solve their problem</a:t>
            </a:r>
          </a:p>
          <a:p>
            <a:r>
              <a:rPr lang="en-US" dirty="0"/>
              <a:t>Seeking a clear and understandable product offering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AB1A2-ABB8-4481-A4E5-A9BD12A6179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Awareness Phase</a:t>
            </a:r>
          </a:p>
        </p:txBody>
      </p:sp>
      <p:pic>
        <p:nvPicPr>
          <p:cNvPr id="8" name="Picture Placeholder 7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EFEE5C25-FCC7-4257-B86C-A5C115F388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5" r="17295"/>
          <a:stretch>
            <a:fillRect/>
          </a:stretch>
        </p:blipFill>
        <p:spPr>
          <a:xfrm>
            <a:off x="6095580" y="-1"/>
            <a:ext cx="6096000" cy="627697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918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25459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latin typeface="+mj-lt"/>
              </a:rPr>
              <a:t>As a prospective customer: 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latin typeface="+mj-lt"/>
              </a:rPr>
              <a:t>How do brands enable you to try their products?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328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DESIGN_ID_1_TI CORPORATE: 4X3 – TITLE &amp; CONTENT" val="v37w4s1G"/>
  <p:tag name="ARTICULATE_SLIDE_COUNT" val="2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TI Corporate: 4x3 – Title &amp; Content">
  <a:themeElements>
    <a:clrScheme name="Custom 8">
      <a:dk1>
        <a:srgbClr val="132E3E"/>
      </a:dk1>
      <a:lt1>
        <a:srgbClr val="FFFFFF"/>
      </a:lt1>
      <a:dk2>
        <a:srgbClr val="000000"/>
      </a:dk2>
      <a:lt2>
        <a:srgbClr val="C8C8C8"/>
      </a:lt2>
      <a:accent1>
        <a:srgbClr val="294364"/>
      </a:accent1>
      <a:accent2>
        <a:srgbClr val="652936"/>
      </a:accent2>
      <a:accent3>
        <a:srgbClr val="FFFFFF"/>
      </a:accent3>
      <a:accent4>
        <a:srgbClr val="000000"/>
      </a:accent4>
      <a:accent5>
        <a:srgbClr val="ACB0B8"/>
      </a:accent5>
      <a:accent6>
        <a:srgbClr val="5B2430"/>
      </a:accent6>
      <a:hlink>
        <a:srgbClr val="777777"/>
      </a:hlink>
      <a:folHlink>
        <a:srgbClr val="B2B2B2"/>
      </a:folHlink>
    </a:clrScheme>
    <a:fontScheme name="Convention_2011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anchor="ctr"/>
      <a:lstStyle>
        <a:defPPr algn="l">
          <a:defRPr dirty="0"/>
        </a:defPPr>
      </a:lstStyle>
    </a:txDef>
  </a:objectDefaults>
  <a:extraClrSchemeLst>
    <a:extraClrScheme>
      <a:clrScheme name="Convention_2011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77777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strictLeaderTrainingTemplate 16x9-20200402-GD-RI-V2" id="{FC7AD34E-C3CB-2F41-91B7-ADC87DF45D92}" vid="{4E4CFD27-3CF8-0649-8257-2703D086C8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954E34E4EDFD49BC6F6961AA98779E" ma:contentTypeVersion="12" ma:contentTypeDescription="Create a new document." ma:contentTypeScope="" ma:versionID="d89782f5a5bb4732eed16fa921f7eb7e">
  <xsd:schema xmlns:xsd="http://www.w3.org/2001/XMLSchema" xmlns:xs="http://www.w3.org/2001/XMLSchema" xmlns:p="http://schemas.microsoft.com/office/2006/metadata/properties" xmlns:ns2="8c6a0a72-e6e7-4f8b-a353-b7c727c5dcd0" xmlns:ns3="e10df609-bac7-454a-91f6-876e95fb37e2" targetNamespace="http://schemas.microsoft.com/office/2006/metadata/properties" ma:root="true" ma:fieldsID="5a4e59fba34fd9021ddc3f1bfe2601f1" ns2:_="" ns3:_="">
    <xsd:import namespace="8c6a0a72-e6e7-4f8b-a353-b7c727c5dcd0"/>
    <xsd:import namespace="e10df609-bac7-454a-91f6-876e95fb37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a0a72-e6e7-4f8b-a353-b7c727c5dc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0df609-bac7-454a-91f6-876e95fb37e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7857AC-A766-44D7-A254-0EE52D4C6802}">
  <ds:schemaRefs>
    <ds:schemaRef ds:uri="http://schemas.microsoft.com/office/2006/documentManagement/types"/>
    <ds:schemaRef ds:uri="e10df609-bac7-454a-91f6-876e95fb37e2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8c6a0a72-e6e7-4f8b-a353-b7c727c5dcd0"/>
  </ds:schemaRefs>
</ds:datastoreItem>
</file>

<file path=customXml/itemProps2.xml><?xml version="1.0" encoding="utf-8"?>
<ds:datastoreItem xmlns:ds="http://schemas.openxmlformats.org/officeDocument/2006/customXml" ds:itemID="{BCC22836-0473-493F-93A3-F40A720679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37BDFB-88D9-4C05-8172-5C58070F54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a0a72-e6e7-4f8b-a353-b7c727c5dcd0"/>
    <ds:schemaRef ds:uri="e10df609-bac7-454a-91f6-876e95fb37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DistrictLeaderTrainingTemplate16x9-20200403-GD-RI-V4 (2)</Template>
  <TotalTime>2734</TotalTime>
  <Words>547</Words>
  <Application>Microsoft Office PowerPoint</Application>
  <PresentationFormat>Widescreen</PresentationFormat>
  <Paragraphs>98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 Black</vt:lpstr>
      <vt:lpstr>ArialUnicodeMS</vt:lpstr>
      <vt:lpstr>Calibri</vt:lpstr>
      <vt:lpstr>Courier New</vt:lpstr>
      <vt:lpstr>Myriad Pro</vt:lpstr>
      <vt:lpstr>Myriad Pro Light</vt:lpstr>
      <vt:lpstr>Myriad Pro Semibold</vt:lpstr>
      <vt:lpstr>Wingdings</vt:lpstr>
      <vt:lpstr>1_TI Corporate: 4x3 – Title &amp; Content</vt:lpstr>
      <vt:lpstr>PowerPoint Presentation</vt:lpstr>
      <vt:lpstr>Prospective Member Engagement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Room Activity:  New Member Experience Mapping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one thing you learned from this session that you will implement in your club?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Williams</dc:creator>
  <cp:lastModifiedBy>Joe Waller</cp:lastModifiedBy>
  <cp:revision>41</cp:revision>
  <cp:lastPrinted>2019-05-21T16:02:16Z</cp:lastPrinted>
  <dcterms:created xsi:type="dcterms:W3CDTF">2020-04-06T22:50:15Z</dcterms:created>
  <dcterms:modified xsi:type="dcterms:W3CDTF">2021-04-28T02:16:08Z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21087F34-E8A9-4791-BA0A-46BF5669FB29</vt:lpwstr>
  </property>
  <property fmtid="{D5CDD505-2E9C-101B-9397-08002B2CF9AE}" pid="3" name="ArticulatePath">
    <vt:lpwstr>https://toastmasterseo-my.sharepoint.com/personal/krynerson_toastmasters_org/Documents/Microsoft Teams Chat Files/2019DistrictLeaderTrainingSession2</vt:lpwstr>
  </property>
  <property fmtid="{D5CDD505-2E9C-101B-9397-08002B2CF9AE}" pid="4" name="ContentTypeId">
    <vt:lpwstr>0x010100CB954E34E4EDFD49BC6F6961AA98779E</vt:lpwstr>
  </property>
</Properties>
</file>