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1" r:id="rId2"/>
  </p:sldMasterIdLst>
  <p:notesMasterIdLst>
    <p:notesMasterId r:id="rId11"/>
  </p:notesMasterIdLst>
  <p:sldIdLst>
    <p:sldId id="285" r:id="rId3"/>
    <p:sldId id="286" r:id="rId4"/>
    <p:sldId id="287" r:id="rId5"/>
    <p:sldId id="288" r:id="rId6"/>
    <p:sldId id="290" r:id="rId7"/>
    <p:sldId id="291" r:id="rId8"/>
    <p:sldId id="292" r:id="rId9"/>
    <p:sldId id="29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81B"/>
    <a:srgbClr val="004061"/>
    <a:srgbClr val="004165"/>
    <a:srgbClr val="0B5879"/>
    <a:srgbClr val="497593"/>
    <a:srgbClr val="7B98B2"/>
    <a:srgbClr val="B3C3D3"/>
    <a:srgbClr val="772432"/>
    <a:srgbClr val="571D29"/>
    <a:srgbClr val="FEEE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32"/>
    <p:restoredTop sz="93946"/>
  </p:normalViewPr>
  <p:slideViewPr>
    <p:cSldViewPr snapToGrid="0" snapToObjects="1">
      <p:cViewPr varScale="1">
        <p:scale>
          <a:sx n="115" d="100"/>
          <a:sy n="115" d="100"/>
        </p:scale>
        <p:origin x="1424" y="208"/>
      </p:cViewPr>
      <p:guideLst/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ACEEB-96A6-BE4B-AD4A-D8B0035CB14C}" type="datetimeFigureOut">
              <a:rPr lang="en-US" smtClean="0"/>
              <a:t>5/22/20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47FC4-CAF1-6741-875A-C83F3721E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87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note that the Rotary/Toastmasters combined logo should not be used for club and district events and may only be used by World Headquarters.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46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200400"/>
            <a:ext cx="6858000" cy="73152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500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195570"/>
            <a:ext cx="6858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89A3AF-4EDC-4043-804E-E87D504FBF6B}"/>
              </a:ext>
            </a:extLst>
          </p:cNvPr>
          <p:cNvCxnSpPr/>
          <p:nvPr userDrawn="1"/>
        </p:nvCxnSpPr>
        <p:spPr>
          <a:xfrm>
            <a:off x="1066800" y="2743200"/>
            <a:ext cx="7010400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Toastmasters International">
            <a:extLst>
              <a:ext uri="{FF2B5EF4-FFF2-40B4-BE49-F238E27FC236}">
                <a16:creationId xmlns:a16="http://schemas.microsoft.com/office/drawing/2014/main" id="{C494A6F7-4469-E346-9A15-0B03CF263A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80715" y="1830810"/>
            <a:ext cx="2782570" cy="43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38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Picture Placeholder 14">
            <a:extLst>
              <a:ext uri="{FF2B5EF4-FFF2-40B4-BE49-F238E27FC236}">
                <a16:creationId xmlns:a16="http://schemas.microsoft.com/office/drawing/2014/main" id="{4779427A-781D-EA42-927E-C82F77CBE2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438144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52CCDFF2-698A-B84A-9762-F0746F91F6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38144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4DD02BB8-6D7A-2046-9515-B3821248853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61588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37" name="Picture Placeholder 14">
            <a:extLst>
              <a:ext uri="{FF2B5EF4-FFF2-40B4-BE49-F238E27FC236}">
                <a16:creationId xmlns:a16="http://schemas.microsoft.com/office/drawing/2014/main" id="{9E49D0A7-C905-EA43-9A2D-DB9AF470A3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31887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408DC2C2-0C1A-0549-8DFD-B5846E86F5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1887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157D76DD-6800-C546-A701-88D8621EFDF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55331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40" name="Picture Placeholder 14">
            <a:extLst>
              <a:ext uri="{FF2B5EF4-FFF2-40B4-BE49-F238E27FC236}">
                <a16:creationId xmlns:a16="http://schemas.microsoft.com/office/drawing/2014/main" id="{206F4037-ACDA-D545-AE97-19BCD24A558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146327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7ED6EB13-4202-404D-8380-863765DE4E5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46327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BDA54CC0-1DB6-1C4B-A1E7-741749ED3F4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69771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E23CD83-E399-FE4A-9937-DAECDAC84F0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5D9454D-7F22-EB42-ACF7-FA4AF4B5AC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B6E92AD-E389-4041-B503-6014971FCF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3444205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649224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535081"/>
            <a:ext cx="4123707" cy="4332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0403F9B-2509-B349-8F7B-B7A269B84DE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E4D957-AFBC-8D4C-8460-00F2BCAE3C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1B2C3E0-338C-5C4B-AD0B-094634B87F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2494206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535080"/>
            <a:ext cx="4123707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1A32ABD0-551C-8047-9A8B-46EC083AD1D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F75BE2-D898-764A-8DAF-B5C24BFEAA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61A9E5C-8EE1-C342-B0C7-EC5421D2E7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3175783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1658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535080"/>
            <a:ext cx="4123707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36AC97-D6BB-CF45-B568-D12F1D2C17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22317" y="419100"/>
            <a:ext cx="4121658" cy="5448300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39CF5F-5A9A-D247-9AA1-09A9BC2759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660EC2BC-F168-2C47-BF59-CDDED3E76B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71642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8DCE7488-AC56-214B-8402-0373CFC92E4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13" name="Picture 12" descr="Toastmasters International">
            <a:extLst>
              <a:ext uri="{FF2B5EF4-FFF2-40B4-BE49-F238E27FC236}">
                <a16:creationId xmlns:a16="http://schemas.microsoft.com/office/drawing/2014/main" id="{D984B6F2-BD5B-6C47-8C0D-EB720C0B8052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B54CCAB-F9FC-3140-89B0-FAD680582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F1EF7DA-D56F-9F40-8427-C788B5CAC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0919364B-7080-5249-B7AD-E0C62EEEEF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18550125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D36E625B-E8A5-F64D-B280-FF6E4EB345D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15" name="Picture 14" descr="Toastmasters International">
            <a:extLst>
              <a:ext uri="{FF2B5EF4-FFF2-40B4-BE49-F238E27FC236}">
                <a16:creationId xmlns:a16="http://schemas.microsoft.com/office/drawing/2014/main" id="{B709A71D-E86F-3841-848D-B1084F157369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8405AB4-43EA-5745-9810-C23CA8DD83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E35F76E-B593-D94D-8B53-2E679895A0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5EA54C64-2ECB-6E47-B43A-2CCB873813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1546092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1658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0FBEA-C105-AC49-830C-94C748A670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13892" y="419100"/>
            <a:ext cx="4121658" cy="54483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3" name="Picture 12" descr="Toastmasters International">
            <a:extLst>
              <a:ext uri="{FF2B5EF4-FFF2-40B4-BE49-F238E27FC236}">
                <a16:creationId xmlns:a16="http://schemas.microsoft.com/office/drawing/2014/main" id="{2CE55389-7C77-904D-A8D8-BC45361CE72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90356D9C-1223-8F44-BF69-9A7A011BFC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832CF64-0E03-814C-8E08-20DC86381A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97ED312-DC7C-F446-B9D7-2DEA27C43F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2268801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E3B808-8450-C749-BE34-83F3433544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508406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29875B-36BA-7147-91A7-92751BF38026}"/>
              </a:ext>
            </a:extLst>
          </p:cNvPr>
          <p:cNvSpPr/>
          <p:nvPr userDrawn="1"/>
        </p:nvSpPr>
        <p:spPr>
          <a:xfrm>
            <a:off x="0" y="-1"/>
            <a:ext cx="9144000" cy="114300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1FA9E0-A75C-1C46-AB6F-6A5E7D665B54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53CF310-BA76-104F-AF17-5F85899CD6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8B2779D3-B074-3946-950D-B0F9E79DE0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968530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57150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6B948D-23E4-3F42-B765-2AA919B9E9C5}"/>
              </a:ext>
            </a:extLst>
          </p:cNvPr>
          <p:cNvSpPr/>
          <p:nvPr userDrawn="1"/>
        </p:nvSpPr>
        <p:spPr>
          <a:xfrm>
            <a:off x="0" y="-1"/>
            <a:ext cx="9144000" cy="114300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EF7B8B-DC7E-A14C-8B53-C948B4015EC6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140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w to use col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363548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How to use Colors on Charts/Tables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081AD1C-9BAD-504D-A94E-B572CF6BB330}"/>
              </a:ext>
            </a:extLst>
          </p:cNvPr>
          <p:cNvGrpSpPr/>
          <p:nvPr userDrawn="1"/>
        </p:nvGrpSpPr>
        <p:grpSpPr>
          <a:xfrm>
            <a:off x="5228969" y="785113"/>
            <a:ext cx="3255380" cy="868101"/>
            <a:chOff x="382104" y="3327719"/>
            <a:chExt cx="4340506" cy="86810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4C0F28-DFB4-FB48-B1BA-69CBD0ECB0DE}"/>
                </a:ext>
              </a:extLst>
            </p:cNvPr>
            <p:cNvSpPr/>
            <p:nvPr userDrawn="1"/>
          </p:nvSpPr>
          <p:spPr>
            <a:xfrm>
              <a:off x="382105" y="3327719"/>
              <a:ext cx="868101" cy="8681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CC55AFF-0CD7-6E47-9CE6-AD24C7E762D1}"/>
                </a:ext>
              </a:extLst>
            </p:cNvPr>
            <p:cNvSpPr/>
            <p:nvPr userDrawn="1"/>
          </p:nvSpPr>
          <p:spPr>
            <a:xfrm>
              <a:off x="1250206" y="3327719"/>
              <a:ext cx="868101" cy="8681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AF0F4FD-D576-DB44-882A-074F220CF31B}"/>
                </a:ext>
              </a:extLst>
            </p:cNvPr>
            <p:cNvSpPr/>
            <p:nvPr userDrawn="1"/>
          </p:nvSpPr>
          <p:spPr>
            <a:xfrm>
              <a:off x="2118307" y="3327719"/>
              <a:ext cx="868101" cy="8681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F15AC36-03F4-7F46-B01D-5A11BD0A6A94}"/>
                </a:ext>
              </a:extLst>
            </p:cNvPr>
            <p:cNvSpPr/>
            <p:nvPr userDrawn="1"/>
          </p:nvSpPr>
          <p:spPr>
            <a:xfrm>
              <a:off x="2986408" y="3327719"/>
              <a:ext cx="868101" cy="86810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527A42-9DFA-1A41-9DD3-25755BEA8387}"/>
                </a:ext>
              </a:extLst>
            </p:cNvPr>
            <p:cNvSpPr/>
            <p:nvPr userDrawn="1"/>
          </p:nvSpPr>
          <p:spPr>
            <a:xfrm>
              <a:off x="3854509" y="3327719"/>
              <a:ext cx="868101" cy="86810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0" name="Title 1">
              <a:extLst>
                <a:ext uri="{FF2B5EF4-FFF2-40B4-BE49-F238E27FC236}">
                  <a16:creationId xmlns:a16="http://schemas.microsoft.com/office/drawing/2014/main" id="{F82D3875-578C-9849-9094-D12B6FE410F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82104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1</a:t>
              </a:r>
            </a:p>
          </p:txBody>
        </p:sp>
        <p:sp>
          <p:nvSpPr>
            <p:cNvPr id="21" name="Title 1">
              <a:extLst>
                <a:ext uri="{FF2B5EF4-FFF2-40B4-BE49-F238E27FC236}">
                  <a16:creationId xmlns:a16="http://schemas.microsoft.com/office/drawing/2014/main" id="{C6DB5269-9F92-124F-9EFB-0B5E49CFC12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250206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2</a:t>
              </a:r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3DF9AC09-C32F-7848-A0E3-9D5E9CA9800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106732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FCFA7C4A-3612-C345-A189-543B61F29B6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974833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342C6220-558E-134C-ADB9-621C3F5FC88D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854509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59D9239-BCD2-0A4E-8663-64AA8D579F28}"/>
              </a:ext>
            </a:extLst>
          </p:cNvPr>
          <p:cNvSpPr txBox="1"/>
          <p:nvPr userDrawn="1"/>
        </p:nvSpPr>
        <p:spPr>
          <a:xfrm>
            <a:off x="4787758" y="3097411"/>
            <a:ext cx="4147792" cy="2654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1000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Minimum font size - </a:t>
            </a:r>
            <a:r>
              <a:rPr lang="en-US" sz="1800" b="1" dirty="0"/>
              <a:t>18pt</a:t>
            </a:r>
            <a:r>
              <a:rPr lang="en-US" sz="1800" b="0" dirty="0"/>
              <a:t>.</a:t>
            </a:r>
          </a:p>
          <a:p>
            <a:pPr marL="214313" indent="-214313">
              <a:lnSpc>
                <a:spcPct val="1000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Font weight - </a:t>
            </a:r>
            <a:r>
              <a:rPr lang="en-US" sz="1800" b="1" dirty="0"/>
              <a:t>Bold </a:t>
            </a:r>
            <a:r>
              <a:rPr lang="en-US" sz="1800" b="0" dirty="0"/>
              <a:t>(when used on background colors, for best accessibility).</a:t>
            </a:r>
          </a:p>
          <a:p>
            <a:pPr marL="214313" indent="-214313">
              <a:lnSpc>
                <a:spcPct val="1000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Use the Dark Gray </a:t>
            </a:r>
            <a:r>
              <a:rPr lang="en-US" sz="1800" b="1" i="0" dirty="0">
                <a:latin typeface="Arial" panose="020B0604020202020204" pitchFamily="34" charset="0"/>
                <a:cs typeface="Arial" panose="020B0604020202020204" pitchFamily="34" charset="0"/>
              </a:rPr>
              <a:t>#333333 </a:t>
            </a:r>
            <a:r>
              <a:rPr lang="en-US" sz="1800" b="0" dirty="0"/>
              <a:t>Text color on Accent 1 and Accent 2. </a:t>
            </a:r>
          </a:p>
          <a:p>
            <a:pPr marL="214313" indent="-214313">
              <a:lnSpc>
                <a:spcPct val="1000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Use the White </a:t>
            </a:r>
            <a:r>
              <a:rPr lang="en-US" sz="1800" b="1" dirty="0"/>
              <a:t>#FFFFFF </a:t>
            </a:r>
            <a:r>
              <a:rPr lang="en-US" sz="1800" b="0" dirty="0"/>
              <a:t>Text color </a:t>
            </a:r>
            <a:br>
              <a:rPr lang="en-US" sz="1800" b="0" dirty="0"/>
            </a:br>
            <a:r>
              <a:rPr lang="en-US" sz="1800" b="0" dirty="0"/>
              <a:t>on Accent 3, Accent 4, and Accent 5.</a:t>
            </a:r>
          </a:p>
        </p:txBody>
      </p:sp>
      <p:pic>
        <p:nvPicPr>
          <p:cNvPr id="36" name="Picture 35" descr="Toastmasters International">
            <a:extLst>
              <a:ext uri="{FF2B5EF4-FFF2-40B4-BE49-F238E27FC236}">
                <a16:creationId xmlns:a16="http://schemas.microsoft.com/office/drawing/2014/main" id="{8BF72C14-AE7D-DC4A-864E-D7EBA7E53E68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2EA27E51-0793-E544-8591-FBA57276E1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83089892-FC3F-DE4B-905F-F865C80D4D77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1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0" dirty="0"/>
              <a:t>When utilizing a chart, make sure there is enough color contrast between the text and the background color. Review the example on the next slide.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7C4E626-BB8B-6348-B61F-686CC93DCCCC}"/>
              </a:ext>
            </a:extLst>
          </p:cNvPr>
          <p:cNvGrpSpPr/>
          <p:nvPr userDrawn="1"/>
        </p:nvGrpSpPr>
        <p:grpSpPr>
          <a:xfrm>
            <a:off x="5228969" y="1900357"/>
            <a:ext cx="3255264" cy="868101"/>
            <a:chOff x="6794478" y="3327719"/>
            <a:chExt cx="4340506" cy="868101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0BA68D4-AE5B-8C4A-BF38-7CF918AA2656}"/>
                </a:ext>
              </a:extLst>
            </p:cNvPr>
            <p:cNvSpPr/>
            <p:nvPr userDrawn="1"/>
          </p:nvSpPr>
          <p:spPr>
            <a:xfrm>
              <a:off x="6794479" y="3327719"/>
              <a:ext cx="868101" cy="868101"/>
            </a:xfrm>
            <a:prstGeom prst="rect">
              <a:avLst/>
            </a:prstGeom>
            <a:solidFill>
              <a:srgbClr val="DB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0C364BB-680C-6240-8CA0-D2553DA18F14}"/>
                </a:ext>
              </a:extLst>
            </p:cNvPr>
            <p:cNvSpPr/>
            <p:nvPr userDrawn="1"/>
          </p:nvSpPr>
          <p:spPr>
            <a:xfrm>
              <a:off x="7662580" y="3327719"/>
              <a:ext cx="868101" cy="868101"/>
            </a:xfrm>
            <a:prstGeom prst="rect">
              <a:avLst/>
            </a:prstGeom>
            <a:solidFill>
              <a:srgbClr val="C08D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A347933-437F-A14E-AC39-0FB26BE82589}"/>
                </a:ext>
              </a:extLst>
            </p:cNvPr>
            <p:cNvSpPr/>
            <p:nvPr userDrawn="1"/>
          </p:nvSpPr>
          <p:spPr>
            <a:xfrm>
              <a:off x="8530681" y="3327719"/>
              <a:ext cx="868101" cy="868101"/>
            </a:xfrm>
            <a:prstGeom prst="rect">
              <a:avLst/>
            </a:prstGeom>
            <a:solidFill>
              <a:srgbClr val="A66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762A448-4595-7D4F-B69B-9AF39DB63FA1}"/>
                </a:ext>
              </a:extLst>
            </p:cNvPr>
            <p:cNvSpPr/>
            <p:nvPr userDrawn="1"/>
          </p:nvSpPr>
          <p:spPr>
            <a:xfrm>
              <a:off x="9398782" y="3327719"/>
              <a:ext cx="868101" cy="868101"/>
            </a:xfrm>
            <a:prstGeom prst="rect">
              <a:avLst/>
            </a:prstGeom>
            <a:solidFill>
              <a:srgbClr val="8D3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286116F-D63B-F642-8669-03431C9160A6}"/>
                </a:ext>
              </a:extLst>
            </p:cNvPr>
            <p:cNvSpPr/>
            <p:nvPr userDrawn="1"/>
          </p:nvSpPr>
          <p:spPr>
            <a:xfrm>
              <a:off x="10266883" y="3327719"/>
              <a:ext cx="868101" cy="868101"/>
            </a:xfrm>
            <a:prstGeom prst="rect">
              <a:avLst/>
            </a:prstGeom>
            <a:solidFill>
              <a:srgbClr val="7724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itle 1">
              <a:extLst>
                <a:ext uri="{FF2B5EF4-FFF2-40B4-BE49-F238E27FC236}">
                  <a16:creationId xmlns:a16="http://schemas.microsoft.com/office/drawing/2014/main" id="{F5728252-E5B7-3041-8C08-82EB643192E9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794478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1</a:t>
              </a:r>
            </a:p>
          </p:txBody>
        </p:sp>
        <p:sp>
          <p:nvSpPr>
            <p:cNvPr id="57" name="Title 1">
              <a:extLst>
                <a:ext uri="{FF2B5EF4-FFF2-40B4-BE49-F238E27FC236}">
                  <a16:creationId xmlns:a16="http://schemas.microsoft.com/office/drawing/2014/main" id="{664024AC-718D-F549-8AE2-699DDB6F868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7662580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2</a:t>
              </a:r>
            </a:p>
          </p:txBody>
        </p:sp>
        <p:sp>
          <p:nvSpPr>
            <p:cNvPr id="58" name="Title 1">
              <a:extLst>
                <a:ext uri="{FF2B5EF4-FFF2-40B4-BE49-F238E27FC236}">
                  <a16:creationId xmlns:a16="http://schemas.microsoft.com/office/drawing/2014/main" id="{01015F97-DA01-E541-BB59-426C36A1613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519106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9" name="Title 1">
              <a:extLst>
                <a:ext uri="{FF2B5EF4-FFF2-40B4-BE49-F238E27FC236}">
                  <a16:creationId xmlns:a16="http://schemas.microsoft.com/office/drawing/2014/main" id="{8C2BEE27-FBCB-E64B-9D9A-E9FA19420092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9387207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0" name="Title 1">
              <a:extLst>
                <a:ext uri="{FF2B5EF4-FFF2-40B4-BE49-F238E27FC236}">
                  <a16:creationId xmlns:a16="http://schemas.microsoft.com/office/drawing/2014/main" id="{BDEC0F33-BDB9-FA40-BC6C-1DE0B079BCA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266883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9063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6A5C0FF-8D52-BE4E-930A-019DAB5717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6CC103D-11D0-2846-B267-A53648D823F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165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E26D31-614E-9843-A42F-6ECBDA3C35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65" y="5551307"/>
            <a:ext cx="1197379" cy="9932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DAAF24-684C-1E4A-B121-38B4D5DE9E90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91049" y="5476416"/>
            <a:ext cx="4572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139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CA48444-4B07-B044-ACC3-CF2ABB51A949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200400"/>
            <a:ext cx="6858000" cy="73152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5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195570"/>
            <a:ext cx="6858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89A3AF-4EDC-4043-804E-E87D504FBF6B}"/>
              </a:ext>
            </a:extLst>
          </p:cNvPr>
          <p:cNvCxnSpPr/>
          <p:nvPr userDrawn="1"/>
        </p:nvCxnSpPr>
        <p:spPr>
          <a:xfrm>
            <a:off x="1066800" y="2743200"/>
            <a:ext cx="7010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BD653AE7-8FAF-5843-8098-5741B24003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84060" y="1830811"/>
            <a:ext cx="2775881" cy="4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14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ac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A328B8-6E37-7446-9BC7-6180D95BFCB3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2420E5-B19B-524A-8BC9-508D147EF32B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2571DF-71AA-4440-B3A3-E8860BAC22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31CCC52-C97D-9147-B3F2-F76FA1B2588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006867"/>
            <a:ext cx="6858000" cy="2084569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Section title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77752C60-69DE-9842-A9F7-1CA8388F221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358503"/>
            <a:ext cx="6858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6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Section subtitle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0A94A6E-BF24-484E-923F-52393ABEEF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35B44FE-1AF6-874F-B738-C0311EA5467B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3250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3AE9D-042A-DD42-9A11-F79F2844C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3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19004-5E21-B147-B0EB-1A69AD8C296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8450" y="1520042"/>
            <a:ext cx="8735525" cy="4358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BB276-9101-0D4D-A13B-A773BD15A6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16F7B4-519E-AF48-BBC2-3FC9645AB8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F025192-107D-2841-9C0E-1D7B18CB00C9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556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2DB36-0E37-3E4F-846E-FFE75404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3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CB7B1-BD73-384F-B626-099E8AB1C16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08451" y="1535081"/>
            <a:ext cx="4231386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7BAA05-1B10-1D4A-BBC2-304E5EEDA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706451" y="1535081"/>
            <a:ext cx="4229100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0DD411A-1AC0-4C4B-B7F9-D6B8D5E7DF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5DD091D-0ACD-5240-A306-5EC537C63F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586CCCE-508F-7645-A9A6-B560356C1BA8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90088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46EA6-B167-1647-B82D-DC3F21AF8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25187-523C-DC4E-B373-33ABFAF3AC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8451" y="1222717"/>
            <a:ext cx="423138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5F897F-8F77-C642-9F94-C50E3197BA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08451" y="2046629"/>
            <a:ext cx="4231386" cy="38207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0E7DB-782E-2C45-8167-CDD0EA86BAD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712589" y="1222717"/>
            <a:ext cx="423138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53DB2-837A-1E41-952E-52B252EFBAD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712589" y="2046629"/>
            <a:ext cx="4231386" cy="38207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AC63D21-C33D-9E4F-9EDB-EE6548FFC5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5AF2428D-0D50-C446-9D35-40A52F2DF4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6CD90-58B0-0E4B-A692-212D9F506054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16704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9A228C9-FF9A-FE41-8C3F-B4C93EC9BD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31C0050-9EF0-D948-8D28-C5CBB2761337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81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311304-9C98-8B49-B434-134184A09B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86500" y="2005584"/>
            <a:ext cx="2400300" cy="3140075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0320AC0-0FC1-8C47-8026-8DEF53359B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71850" y="2011680"/>
            <a:ext cx="2400300" cy="3136392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n>
                  <a:noFill/>
                </a:ln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B3F4821-83A2-084E-87B9-80099BFD85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981201"/>
            <a:ext cx="2400300" cy="3140075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AD38DF34-14F9-5F41-8070-1BD3DEF20C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2362200"/>
            <a:ext cx="2057400" cy="3048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D5DF8844-5287-1E4A-BF7D-DE2C1E03B2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57950" y="2362200"/>
            <a:ext cx="2057400" cy="30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73E7AE11-2C77-954A-BEF0-800001182D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3300" y="2362200"/>
            <a:ext cx="2057400" cy="30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4D2FE6CD-3FB9-CA43-B0D8-C6EEDB9F31B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F126B1-F7C7-EE42-980F-9C1E92B40506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67625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B08850D-4BB6-9B4A-BD38-F67B372135E5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FEFAAFB2-F085-7C45-83CA-83440B43306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438144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5B2C76A9-8A29-1749-877C-EB0951145D4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38144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chemeClr val="accent4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6E1DDEA7-4636-4B44-A778-339D624AE45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61588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25" name="Picture Placeholder 14">
            <a:extLst>
              <a:ext uri="{FF2B5EF4-FFF2-40B4-BE49-F238E27FC236}">
                <a16:creationId xmlns:a16="http://schemas.microsoft.com/office/drawing/2014/main" id="{7C3B7E9B-5A32-3946-B082-6F9840B8FBFA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31887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605E9A03-A7A7-B146-AEDC-7002E190CAC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31887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chemeClr val="accent4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A27905D-FDD1-A047-991C-F38E6608915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55331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30" name="Picture Placeholder 14">
            <a:extLst>
              <a:ext uri="{FF2B5EF4-FFF2-40B4-BE49-F238E27FC236}">
                <a16:creationId xmlns:a16="http://schemas.microsoft.com/office/drawing/2014/main" id="{BBE3524F-1768-544A-A0EE-1D48EF57EDC6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146327" y="1953118"/>
            <a:ext cx="2267712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557EF7F8-61F7-EC4A-A4D5-6E4FF0955A6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46327" y="4024190"/>
            <a:ext cx="2267712" cy="1365954"/>
          </a:xfrm>
          <a:prstGeom prst="roundRect">
            <a:avLst>
              <a:gd name="adj" fmla="val 942"/>
            </a:avLst>
          </a:prstGeom>
          <a:solidFill>
            <a:schemeClr val="accent4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D642BA01-C144-4E4E-83D8-A7F03B7E55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69771" y="4244697"/>
            <a:ext cx="2020824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2pPr>
            <a:lvl3pPr marL="6858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3pPr>
            <a:lvl4pPr marL="10287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4pPr>
            <a:lvl5pPr marL="1371600" indent="0">
              <a:buNone/>
              <a:defRPr b="1" i="0">
                <a:solidFill>
                  <a:srgbClr val="595959"/>
                </a:solidFill>
                <a:latin typeface="Myriad Pro Semibold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58C921CE-1AD9-8840-80A1-64F94C0D18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0BC1820-08CB-804D-AE76-09F2220A37FC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5419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3BB70D1-0EB6-DD49-8FD2-223012A14359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934E530-1F84-824F-A028-D69E97EA42DE}"/>
              </a:ext>
            </a:extLst>
          </p:cNvPr>
          <p:cNvSpPr/>
          <p:nvPr userDrawn="1"/>
        </p:nvSpPr>
        <p:spPr>
          <a:xfrm>
            <a:off x="-1" y="6212926"/>
            <a:ext cx="9144001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8A999C-0087-BC45-BE3A-07CB596C38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6560A38-A704-1643-95E2-903AED7EF7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290A785-D26A-7E4C-86A1-21F3791B8D40}"/>
              </a:ext>
            </a:extLst>
          </p:cNvPr>
          <p:cNvSpPr/>
          <p:nvPr userDrawn="1"/>
        </p:nvSpPr>
        <p:spPr>
          <a:xfrm>
            <a:off x="2656068" y="1066800"/>
            <a:ext cx="5293237" cy="4273994"/>
          </a:xfrm>
          <a:prstGeom prst="roundRect">
            <a:avLst>
              <a:gd name="adj" fmla="val 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C2BD87-F8DD-AB4C-9DF5-6C08C071ED14}"/>
              </a:ext>
            </a:extLst>
          </p:cNvPr>
          <p:cNvSpPr/>
          <p:nvPr userDrawn="1"/>
        </p:nvSpPr>
        <p:spPr>
          <a:xfrm>
            <a:off x="1194695" y="1600200"/>
            <a:ext cx="2333624" cy="31593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+mj-lt"/>
            </a:endParaRP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303784E8-B995-BE4F-A2A3-1E92259D3B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94695" y="1600200"/>
            <a:ext cx="2333625" cy="3159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Text Placeholder 22">
            <a:extLst>
              <a:ext uri="{FF2B5EF4-FFF2-40B4-BE49-F238E27FC236}">
                <a16:creationId xmlns:a16="http://schemas.microsoft.com/office/drawing/2014/main" id="{F454C8B4-8754-834B-AB87-949DA810B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33799" y="2106202"/>
            <a:ext cx="4010025" cy="119092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+mj-lt"/>
              </a:defRPr>
            </a:lvl1pPr>
            <a:lvl2pPr marL="3429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685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3pPr>
            <a:lvl4pPr marL="10287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4pPr>
            <a:lvl5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5pPr>
          </a:lstStyle>
          <a:p>
            <a:pPr lvl="0"/>
            <a:r>
              <a:rPr lang="en-US" dirty="0"/>
              <a:t>First &amp; Last Name</a:t>
            </a: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8154948-30E9-9447-AB8B-339EAE09B2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33799" y="3352800"/>
            <a:ext cx="4010025" cy="381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  <a:lvl2pPr marL="3429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685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3pPr>
            <a:lvl4pPr marL="10287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4pPr>
            <a:lvl5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AA0BB7D3-3ECD-4C42-9DBC-55BDAB4BB2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D09AAE-29D8-3142-95CC-D1918B8A9F87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7649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1533490-F6B7-8E4E-A459-4FCF4FBEDC90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2A27FD-DCD3-3544-B54F-6CE33927D8BA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E1A26D-EB33-8F4E-A7C1-B115F0C7DC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8" name="Slide Number Placeholder 14">
            <a:extLst>
              <a:ext uri="{FF2B5EF4-FFF2-40B4-BE49-F238E27FC236}">
                <a16:creationId xmlns:a16="http://schemas.microsoft.com/office/drawing/2014/main" id="{C53AC068-BC9E-984C-A35F-5DC6B5D82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7B3B177-D0E2-E74B-84DE-5B085F5A36B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C72985C-7A17-B049-A4D2-815F8135C6AC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823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ac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006867"/>
            <a:ext cx="6858000" cy="2084569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Section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358503"/>
            <a:ext cx="6858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Section subtitle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2F0269-F024-D749-ADD6-30FCAA36B3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08B39C-174F-EF45-985E-CC5DE69A33EE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27BCF0-7BC9-FC4A-A00C-B7A2A9EF5227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" name="Picture 7" descr="Toastmasters International">
            <a:extLst>
              <a:ext uri="{FF2B5EF4-FFF2-40B4-BE49-F238E27FC236}">
                <a16:creationId xmlns:a16="http://schemas.microsoft.com/office/drawing/2014/main" id="{12FB5AA5-B53D-B449-A680-015427A66CA4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5EA90-3517-9B42-96F0-1FC6B00B25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0DD7B9C6-F194-3B49-9415-F30453CB27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42611113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535081"/>
            <a:ext cx="4123707" cy="4332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73AA123F-7D5D-5743-842F-4FD61F2A7E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434C2B3-F9ED-D94A-9ED8-0A58BE62C0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6AA215-5EEF-CC4F-BF83-287D50F9EA63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62277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1658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535080"/>
            <a:ext cx="4123707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36AC97-D6BB-CF45-B568-D12F1D2C17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22317" y="419100"/>
            <a:ext cx="4121658" cy="5448300"/>
          </a:xfrm>
          <a:prstGeom prst="rect">
            <a:avLst/>
          </a:prstGeo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277FF5C2-BC96-7B46-8AE1-8EBA66D77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9143AB-DE6C-0044-BE3D-205B3B91C428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4949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F07589F-E1F7-7E41-A94A-40F97A209CB2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3707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25C8691-7E6F-6449-8F4B-64C12952E9C9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EE5ACE5E-8C71-F84C-84A2-7ADD0A4CE8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0"/>
            <a:ext cx="4574286" cy="62179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B1453C-651F-3C43-80D2-B2F170E370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6" name="Slide Number Placeholder 14">
            <a:extLst>
              <a:ext uri="{FF2B5EF4-FFF2-40B4-BE49-F238E27FC236}">
                <a16:creationId xmlns:a16="http://schemas.microsoft.com/office/drawing/2014/main" id="{27999B02-0C59-D045-800E-22426F3B9A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48523BC-25D4-544A-BE36-539BFFD46D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D283366-D1F0-5846-8FA8-045C40B9A7D7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94314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0A30F4F-8A63-D94E-9433-0A3387B80543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4572000" y="0"/>
            <a:ext cx="4572000" cy="620877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451" y="295773"/>
            <a:ext cx="4121658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123707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304800" y="1476768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0FBEA-C105-AC49-830C-94C748A670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13892" y="419100"/>
            <a:ext cx="4121658" cy="5448300"/>
          </a:xfrm>
          <a:prstGeom prst="rect">
            <a:avLst/>
          </a:prstGeo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A11376-EE0E-454A-8528-A1A8B2FD9D25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E81ED123-D24E-E74C-B4BD-8BAD52344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792B85E-520F-534A-9234-D1DA942EA5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7D09A80-ABBB-9F4A-A827-5286E44655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78D489B-52F7-3643-A62C-1BEC48E236FC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2375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508406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F793A9-ACD0-8144-BA76-AC9911BA49FB}"/>
              </a:ext>
            </a:extLst>
          </p:cNvPr>
          <p:cNvSpPr/>
          <p:nvPr userDrawn="1"/>
        </p:nvSpPr>
        <p:spPr>
          <a:xfrm>
            <a:off x="0" y="-1"/>
            <a:ext cx="9144000" cy="11430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E3B808-8450-C749-BE34-83F3433544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4"/>
            <a:ext cx="8735525" cy="6450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1FA9E0-A75C-1C46-AB6F-6A5E7D665B54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5C14BEFC-7562-5A4C-B464-B9B6ADA55D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5AFA0BC-F2DC-B140-B853-961959A37AFC}"/>
              </a:ext>
            </a:extLst>
          </p:cNvPr>
          <p:cNvCxnSpPr/>
          <p:nvPr userDrawn="1"/>
        </p:nvCxnSpPr>
        <p:spPr>
          <a:xfrm>
            <a:off x="2348739" y="6386699"/>
            <a:ext cx="0" cy="3200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91445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C2C183-B8EF-4146-BBB7-86F4368F33CF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AD48D7-EAA2-964B-A120-85C67653E646}"/>
              </a:ext>
            </a:extLst>
          </p:cNvPr>
          <p:cNvCxnSpPr/>
          <p:nvPr userDrawn="1"/>
        </p:nvCxnSpPr>
        <p:spPr>
          <a:xfrm>
            <a:off x="304802" y="989880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1"/>
            <a:ext cx="9144000" cy="5714999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632447-B762-F14C-9D91-BE4817800ADD}"/>
              </a:ext>
            </a:extLst>
          </p:cNvPr>
          <p:cNvSpPr/>
          <p:nvPr userDrawn="1"/>
        </p:nvSpPr>
        <p:spPr>
          <a:xfrm>
            <a:off x="0" y="-1"/>
            <a:ext cx="9144000" cy="11430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4"/>
            <a:ext cx="8735525" cy="6450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EF7B8B-DC7E-A14C-8B53-C948B4015EC6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445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3AE9D-042A-DD42-9A11-F79F2844C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3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19004-5E21-B147-B0EB-1A69AD8C2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450" y="1520042"/>
            <a:ext cx="8735525" cy="4358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BB276-9101-0D4D-A13B-A773BD15A6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D78B2E-032C-A846-ACB5-26DAF4E6BF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6BF46847-9347-DA4A-868C-9033F74F71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963009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2DB36-0E37-3E4F-846E-FFE75404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3"/>
            <a:ext cx="8735525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CB7B1-BD73-384F-B626-099E8AB1C16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08451" y="1535081"/>
            <a:ext cx="4231386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7BAA05-1B10-1D4A-BBC2-304E5EEDA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706451" y="1535081"/>
            <a:ext cx="4229100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0DD411A-1AC0-4C4B-B7F9-D6B8D5E7DF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F25AA6-20EF-D94C-BA55-36B4F7B2CA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22E34B03-1216-CD4D-9041-1E39D7AD245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839743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46EA6-B167-1647-B82D-DC3F21AF8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25187-523C-DC4E-B373-33ABFAF3AC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8451" y="1361863"/>
            <a:ext cx="423138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5F897F-8F77-C642-9F94-C50E3197BA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08451" y="2185775"/>
            <a:ext cx="4231386" cy="3681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0E7DB-782E-2C45-8167-CDD0EA86BAD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712589" y="1361863"/>
            <a:ext cx="423138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53DB2-837A-1E41-952E-52B252EFBAD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712589" y="2185775"/>
            <a:ext cx="4231386" cy="3681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AC63D21-C33D-9E4F-9EDB-EE6548FFC5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3D03A1-60F5-F44C-BFE4-8F7984036D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B91C0300-BA3B-9A41-84F5-C0FA082F6D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86036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7351B-CF57-2F4F-B7A9-E28A27E97F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1D29B-12D8-194C-9360-CA387081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3938361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3875"/>
            <a:ext cx="8735525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430D756-47CB-0E43-B9CD-A7BE8386C3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86500" y="2005584"/>
            <a:ext cx="24003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29F451-CE5A-EB40-A282-04773C4C95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71850" y="2011681"/>
            <a:ext cx="24003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15B99DB-285A-9F48-94ED-A7E37351D0D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981201"/>
            <a:ext cx="24003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>
            <a:noAutofit/>
          </a:bodyPr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</a:t>
            </a:r>
            <a:endParaRPr lang="en-US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6DD56EEB-5E1A-FC41-9BDC-6104C8A266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2362200"/>
            <a:ext cx="2057400" cy="304800"/>
          </a:xfrm>
          <a:prstGeom prst="rect">
            <a:avLst/>
          </a:prstGeom>
        </p:spPr>
        <p:txBody>
          <a:bodyPr tIns="0" bIns="0" anchor="b">
            <a:norm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002BAA5A-C66E-AB4A-ABA6-ECB4D62095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57950" y="2362200"/>
            <a:ext cx="2057400" cy="304800"/>
          </a:xfrm>
          <a:prstGeom prst="rect">
            <a:avLst/>
          </a:prstGeom>
        </p:spPr>
        <p:txBody>
          <a:bodyPr tIns="0" bIns="0" anchor="b">
            <a:norm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8D0E545A-1D40-EE41-8064-5928222E71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43300" y="2362200"/>
            <a:ext cx="2057400" cy="304800"/>
          </a:xfrm>
          <a:prstGeom prst="rect">
            <a:avLst/>
          </a:prstGeom>
        </p:spPr>
        <p:txBody>
          <a:bodyPr tIns="0" bIns="0" anchor="b">
            <a:normAutofit/>
          </a:bodyPr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D7C12E0-B40E-C742-B6C2-6A353A743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EFF7D8B-8E02-2344-A06D-143D4F09C8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2933943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1687E99-5CDB-0B44-A02C-579184AD0956}"/>
              </a:ext>
            </a:extLst>
          </p:cNvPr>
          <p:cNvSpPr/>
          <p:nvPr userDrawn="1"/>
        </p:nvSpPr>
        <p:spPr>
          <a:xfrm>
            <a:off x="-9144" y="6212926"/>
            <a:ext cx="9162288" cy="64507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F759B73-2926-1243-8C54-9F81CC4FEE3B}"/>
              </a:ext>
            </a:extLst>
          </p:cNvPr>
          <p:cNvSpPr/>
          <p:nvPr userDrawn="1"/>
        </p:nvSpPr>
        <p:spPr>
          <a:xfrm>
            <a:off x="2656068" y="1066800"/>
            <a:ext cx="5293237" cy="427399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1195FD5-F90D-6E48-BA95-14C70423FB2C}"/>
              </a:ext>
            </a:extLst>
          </p:cNvPr>
          <p:cNvSpPr/>
          <p:nvPr userDrawn="1"/>
        </p:nvSpPr>
        <p:spPr>
          <a:xfrm>
            <a:off x="1194695" y="1600200"/>
            <a:ext cx="2333624" cy="3159346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+mj-lt"/>
            </a:endParaRP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855AF2D4-8C7C-2849-A0D6-D449E513C6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94695" y="1600200"/>
            <a:ext cx="2333625" cy="3159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22">
            <a:extLst>
              <a:ext uri="{FF2B5EF4-FFF2-40B4-BE49-F238E27FC236}">
                <a16:creationId xmlns:a16="http://schemas.microsoft.com/office/drawing/2014/main" id="{6041B4C2-28F5-0E43-84A3-1E98A479E8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33799" y="2106202"/>
            <a:ext cx="4010025" cy="119092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+mj-lt"/>
              </a:defRPr>
            </a:lvl1pPr>
            <a:lvl2pPr marL="3429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685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3pPr>
            <a:lvl4pPr marL="10287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4pPr>
            <a:lvl5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5pPr>
          </a:lstStyle>
          <a:p>
            <a:pPr lvl="0"/>
            <a:r>
              <a:rPr lang="en-US" dirty="0"/>
              <a:t>First &amp; Last Name</a:t>
            </a:r>
          </a:p>
        </p:txBody>
      </p:sp>
      <p:sp>
        <p:nvSpPr>
          <p:cNvPr id="18" name="Text Placeholder 22">
            <a:extLst>
              <a:ext uri="{FF2B5EF4-FFF2-40B4-BE49-F238E27FC236}">
                <a16:creationId xmlns:a16="http://schemas.microsoft.com/office/drawing/2014/main" id="{0AD2906D-80B8-9F47-ACC6-2080574562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33799" y="3352800"/>
            <a:ext cx="4010025" cy="381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  <a:lvl2pPr marL="3429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685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3pPr>
            <a:lvl4pPr marL="10287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4pPr>
            <a:lvl5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Semibold" panose="020B050303040302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10" name="Picture 9" descr="Toastmasters International">
            <a:extLst>
              <a:ext uri="{FF2B5EF4-FFF2-40B4-BE49-F238E27FC236}">
                <a16:creationId xmlns:a16="http://schemas.microsoft.com/office/drawing/2014/main" id="{4F8957F8-88CE-0E4A-A39E-C800B4D5E06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8321C28C-29CE-2D45-873A-A95DCCDA22E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800850" y="6356351"/>
            <a:ext cx="2057400" cy="365125"/>
          </a:xfrm>
        </p:spPr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381DA6-E6B2-C04C-B232-F274306BD7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48739" y="6386699"/>
            <a:ext cx="30823" cy="316676"/>
          </a:xfrm>
          <a:prstGeom prst="rect">
            <a:avLst/>
          </a:prstGeom>
        </p:spPr>
      </p:pic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E338757A-F8EA-6E45-B670-03B8C8C911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76566" y="6306862"/>
            <a:ext cx="3701643" cy="4572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Club Name Goes Here</a:t>
            </a:r>
          </a:p>
        </p:txBody>
      </p:sp>
    </p:spTree>
    <p:extLst>
      <p:ext uri="{BB962C8B-B14F-4D97-AF65-F5344CB8AC3E}">
        <p14:creationId xmlns:p14="http://schemas.microsoft.com/office/powerpoint/2010/main" val="11729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65278B8-008E-F549-82E1-0C807CDEB612}"/>
              </a:ext>
            </a:extLst>
          </p:cNvPr>
          <p:cNvSpPr/>
          <p:nvPr userDrawn="1"/>
        </p:nvSpPr>
        <p:spPr>
          <a:xfrm>
            <a:off x="0" y="6212926"/>
            <a:ext cx="9144000" cy="645074"/>
          </a:xfrm>
          <a:prstGeom prst="rect">
            <a:avLst/>
          </a:prstGeom>
          <a:solidFill>
            <a:srgbClr val="004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39BE9D-B1D3-564A-82E1-F35C8A6D2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4237" y="1598532"/>
            <a:ext cx="8735526" cy="4269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F782093C-5F6F-DB4E-8069-C0C7B9902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4"/>
            <a:ext cx="8735525" cy="64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3472CA6-F87F-A14B-8F68-9F82D1D881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9D0EE2-196A-704E-B498-12C51A4ABFD0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rgbClr val="F7A8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Toastmasters International">
            <a:extLst>
              <a:ext uri="{FF2B5EF4-FFF2-40B4-BE49-F238E27FC236}">
                <a16:creationId xmlns:a16="http://schemas.microsoft.com/office/drawing/2014/main" id="{15BDFDEE-D33D-9C4B-9902-6C99688EE39C}"/>
              </a:ext>
            </a:extLst>
          </p:cNvPr>
          <p:cNvPicPr>
            <a:picLocks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894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3" r:id="rId2"/>
    <p:sldLayoutId id="2147483662" r:id="rId3"/>
    <p:sldLayoutId id="2147483650" r:id="rId4"/>
    <p:sldLayoutId id="2147483652" r:id="rId5"/>
    <p:sldLayoutId id="2147483653" r:id="rId6"/>
    <p:sldLayoutId id="2147483654" r:id="rId7"/>
    <p:sldLayoutId id="2147483687" r:id="rId8"/>
    <p:sldLayoutId id="2147483689" r:id="rId9"/>
    <p:sldLayoutId id="2147483690" r:id="rId10"/>
    <p:sldLayoutId id="2147483661" r:id="rId11"/>
    <p:sldLayoutId id="2147483663" r:id="rId12"/>
    <p:sldLayoutId id="2147483666" r:id="rId13"/>
    <p:sldLayoutId id="2147483660" r:id="rId14"/>
    <p:sldLayoutId id="2147483664" r:id="rId15"/>
    <p:sldLayoutId id="2147483667" r:id="rId16"/>
    <p:sldLayoutId id="2147483658" r:id="rId17"/>
    <p:sldLayoutId id="2147483659" r:id="rId18"/>
    <p:sldLayoutId id="2147483670" r:id="rId19"/>
  </p:sldLayoutIdLst>
  <p:txStyles>
    <p:titleStyle>
      <a:lvl1pPr marL="0" indent="0" algn="l" defTabSz="685800" rtl="0" eaLnBrk="1" latinLnBrk="0" hangingPunct="1">
        <a:lnSpc>
          <a:spcPct val="90000"/>
        </a:lnSpc>
        <a:spcBef>
          <a:spcPct val="0"/>
        </a:spcBef>
        <a:buFont typeface="Arial" panose="020B0604020202020204" pitchFamily="34" charset="0"/>
        <a:buNone/>
        <a:defRPr sz="3600" b="1" kern="1200">
          <a:solidFill>
            <a:srgbClr val="333333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180" userDrawn="1">
          <p15:clr>
            <a:srgbClr val="F26B43"/>
          </p15:clr>
        </p15:guide>
        <p15:guide id="3" pos="5580" userDrawn="1">
          <p15:clr>
            <a:srgbClr val="F26B43"/>
          </p15:clr>
        </p15:guide>
        <p15:guide id="4" orient="horz" pos="264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orient="horz" pos="1008" userDrawn="1">
          <p15:clr>
            <a:srgbClr val="F26B43"/>
          </p15:clr>
        </p15:guide>
        <p15:guide id="7" pos="126" userDrawn="1">
          <p15:clr>
            <a:srgbClr val="F26B43"/>
          </p15:clr>
        </p15:guide>
        <p15:guide id="8" pos="5634" userDrawn="1">
          <p15:clr>
            <a:srgbClr val="F26B43"/>
          </p15:clr>
        </p15:guide>
        <p15:guide id="9" orient="horz" pos="3768" userDrawn="1">
          <p15:clr>
            <a:srgbClr val="F26B43"/>
          </p15:clr>
        </p15:guide>
        <p15:guide id="10" orient="horz" pos="369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99B1475-D9FA-2D4C-95BD-56F965914856}"/>
              </a:ext>
            </a:extLst>
          </p:cNvPr>
          <p:cNvSpPr/>
          <p:nvPr userDrawn="1"/>
        </p:nvSpPr>
        <p:spPr>
          <a:xfrm rot="10800000"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5278B8-008E-F549-82E1-0C807CDEB612}"/>
              </a:ext>
            </a:extLst>
          </p:cNvPr>
          <p:cNvSpPr/>
          <p:nvPr userDrawn="1"/>
        </p:nvSpPr>
        <p:spPr>
          <a:xfrm>
            <a:off x="-1" y="6212926"/>
            <a:ext cx="9144001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39BE9D-B1D3-564A-82E1-F35C8A6D2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4237" y="1598532"/>
            <a:ext cx="8735526" cy="4269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F782093C-5F6F-DB4E-8069-C0C7B9902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0" y="295774"/>
            <a:ext cx="8735525" cy="64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3472CA6-F87F-A14B-8F68-9F82D1D881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008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9D0EE2-196A-704E-B498-12C51A4ABFD0}"/>
              </a:ext>
            </a:extLst>
          </p:cNvPr>
          <p:cNvCxnSpPr/>
          <p:nvPr userDrawn="1"/>
        </p:nvCxnSpPr>
        <p:spPr>
          <a:xfrm>
            <a:off x="304800" y="989880"/>
            <a:ext cx="533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3D5FEF2E-F680-A745-A671-574F04AC220F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961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88" r:id="rId7"/>
    <p:sldLayoutId id="2147483692" r:id="rId8"/>
    <p:sldLayoutId id="2147483691" r:id="rId9"/>
    <p:sldLayoutId id="2147483678" r:id="rId10"/>
    <p:sldLayoutId id="2147483679" r:id="rId11"/>
    <p:sldLayoutId id="2147483681" r:id="rId12"/>
    <p:sldLayoutId id="2147483682" r:id="rId13"/>
    <p:sldLayoutId id="2147483684" r:id="rId14"/>
    <p:sldLayoutId id="2147483685" r:id="rId15"/>
    <p:sldLayoutId id="2147483686" r:id="rId16"/>
  </p:sldLayoutIdLst>
  <p:txStyles>
    <p:titleStyle>
      <a:lvl1pPr marL="0" indent="0" algn="l" defTabSz="685800" rtl="0" eaLnBrk="1" latinLnBrk="0" hangingPunct="1">
        <a:lnSpc>
          <a:spcPct val="90000"/>
        </a:lnSpc>
        <a:spcBef>
          <a:spcPct val="0"/>
        </a:spcBef>
        <a:buFont typeface="Arial" panose="020B0604020202020204" pitchFamily="34" charset="0"/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180" userDrawn="1">
          <p15:clr>
            <a:srgbClr val="F26B43"/>
          </p15:clr>
        </p15:guide>
        <p15:guide id="3" pos="5580" userDrawn="1">
          <p15:clr>
            <a:srgbClr val="F26B43"/>
          </p15:clr>
        </p15:guide>
        <p15:guide id="4" orient="horz" pos="264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orient="horz" pos="1008" userDrawn="1">
          <p15:clr>
            <a:srgbClr val="F26B43"/>
          </p15:clr>
        </p15:guide>
        <p15:guide id="7" pos="126" userDrawn="1">
          <p15:clr>
            <a:srgbClr val="F26B43"/>
          </p15:clr>
        </p15:guide>
        <p15:guide id="8" pos="5634" userDrawn="1">
          <p15:clr>
            <a:srgbClr val="F26B43"/>
          </p15:clr>
        </p15:guide>
        <p15:guide id="9" orient="horz" pos="3768" userDrawn="1">
          <p15:clr>
            <a:srgbClr val="F26B43"/>
          </p15:clr>
        </p15:guide>
        <p15:guide id="10" orient="horz" pos="36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toastmaster.org/Rotary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83DF9-A98F-0746-8A71-ED8E28BABD00}"/>
              </a:ext>
            </a:extLst>
          </p:cNvPr>
          <p:cNvSpPr txBox="1">
            <a:spLocks/>
          </p:cNvSpPr>
          <p:nvPr/>
        </p:nvSpPr>
        <p:spPr>
          <a:xfrm>
            <a:off x="1947603" y="5573617"/>
            <a:ext cx="4082295" cy="9485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4500" b="1" kern="1200">
                <a:solidFill>
                  <a:srgbClr val="33333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0" dirty="0">
                <a:solidFill>
                  <a:schemeClr val="bg1"/>
                </a:solidFill>
              </a:rPr>
              <a:t>Club Name Goes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CE0DF7-9793-0F4F-B11D-BC423C0CE00E}"/>
              </a:ext>
            </a:extLst>
          </p:cNvPr>
          <p:cNvSpPr txBox="1">
            <a:spLocks/>
          </p:cNvSpPr>
          <p:nvPr/>
        </p:nvSpPr>
        <p:spPr>
          <a:xfrm>
            <a:off x="0" y="335785"/>
            <a:ext cx="9144000" cy="914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3600" b="1" kern="1200">
                <a:solidFill>
                  <a:srgbClr val="33333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Toastmasters &amp; Rotary </a:t>
            </a:r>
            <a:r>
              <a:rPr lang="en-US" dirty="0">
                <a:solidFill>
                  <a:srgbClr val="F7A81B"/>
                </a:solidFill>
              </a:rPr>
              <a:t>Team Up!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BF51D17-CEA8-804C-B118-C0AAB811E211}"/>
              </a:ext>
            </a:extLst>
          </p:cNvPr>
          <p:cNvSpPr txBox="1">
            <a:spLocks/>
          </p:cNvSpPr>
          <p:nvPr/>
        </p:nvSpPr>
        <p:spPr>
          <a:xfrm>
            <a:off x="657225" y="1286051"/>
            <a:ext cx="7829550" cy="9144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</a:rPr>
              <a:t>Get behind the collaboration to establish fellowship and potentially strengthen your club while diversifying your membership. </a:t>
            </a:r>
          </a:p>
        </p:txBody>
      </p:sp>
    </p:spTree>
    <p:extLst>
      <p:ext uri="{BB962C8B-B14F-4D97-AF65-F5344CB8AC3E}">
        <p14:creationId xmlns:p14="http://schemas.microsoft.com/office/powerpoint/2010/main" val="2415821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738E9-2027-5549-99B5-23DF7D585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Alliance details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E5FADDA-6073-5242-AC9E-C4A08C913D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D2484FC1-9F13-4344-BBA8-7CF563B944B4}"/>
              </a:ext>
            </a:extLst>
          </p:cNvPr>
          <p:cNvSpPr>
            <a:spLocks noGrp="1" noChangeAspect="1"/>
          </p:cNvSpPr>
          <p:nvPr>
            <p:ph type="body" sz="quarter" idx="17"/>
          </p:nvPr>
        </p:nvSpPr>
        <p:spPr>
          <a:xfrm>
            <a:off x="6079262" y="1609721"/>
            <a:ext cx="2743200" cy="4405318"/>
          </a:xfrm>
        </p:spPr>
        <p:txBody>
          <a:bodyPr lIns="182880" rIns="182880">
            <a:noAutofit/>
          </a:bodyPr>
          <a:lstStyle/>
          <a:p>
            <a:pPr algn="l"/>
            <a:endParaRPr lang="en-US" sz="1700" dirty="0"/>
          </a:p>
          <a:p>
            <a:pPr algn="l"/>
            <a:r>
              <a:rPr lang="en-US" sz="1700" dirty="0"/>
              <a:t>Toastmasters is creating </a:t>
            </a:r>
          </a:p>
          <a:p>
            <a:pPr algn="l"/>
            <a:r>
              <a:rPr lang="en-US" sz="1700" dirty="0"/>
              <a:t>a set of eight structured communication and leadership development courses for Rotary. </a:t>
            </a:r>
            <a:br>
              <a:rPr lang="en-US" sz="1700" dirty="0"/>
            </a:br>
            <a:r>
              <a:rPr lang="en-US" sz="1700" dirty="0"/>
              <a:t>A phased rollout will be available in English in </a:t>
            </a:r>
            <a:br>
              <a:rPr lang="en-US" sz="1700" dirty="0"/>
            </a:br>
            <a:r>
              <a:rPr lang="en-US" sz="1700" dirty="0"/>
              <a:t>2020, and in more languages in 2021.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D14834EB-8047-AB4D-9251-145D15F0A753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3186732" y="1609721"/>
            <a:ext cx="2743200" cy="4405318"/>
          </a:xfrm>
        </p:spPr>
        <p:txBody>
          <a:bodyPr lIns="182880" rIns="182880">
            <a:normAutofit/>
          </a:bodyPr>
          <a:lstStyle/>
          <a:p>
            <a:pPr algn="l"/>
            <a:endParaRPr lang="en-US" sz="1700" dirty="0"/>
          </a:p>
          <a:p>
            <a:pPr algn="l"/>
            <a:r>
              <a:rPr lang="en-US" sz="1700" dirty="0"/>
              <a:t>The ongoing relationship between </a:t>
            </a:r>
            <a:br>
              <a:rPr lang="en-US" sz="1700" dirty="0"/>
            </a:br>
            <a:r>
              <a:rPr lang="en-US" sz="1700" dirty="0"/>
              <a:t>the two organizations began at the grassroots level with local club members learning and working together.</a:t>
            </a:r>
          </a:p>
        </p:txBody>
      </p:sp>
      <p:sp>
        <p:nvSpPr>
          <p:cNvPr id="56" name="Text Placeholder 4">
            <a:extLst>
              <a:ext uri="{FF2B5EF4-FFF2-40B4-BE49-F238E27FC236}">
                <a16:creationId xmlns:a16="http://schemas.microsoft.com/office/drawing/2014/main" id="{421912F1-88A5-5B46-B069-521A1AD87764}"/>
              </a:ext>
            </a:extLst>
          </p:cNvPr>
          <p:cNvSpPr>
            <a:spLocks noGrp="1" noChangeAspect="1"/>
          </p:cNvSpPr>
          <p:nvPr>
            <p:ph type="body" sz="quarter" idx="16"/>
          </p:nvPr>
        </p:nvSpPr>
        <p:spPr>
          <a:xfrm>
            <a:off x="321538" y="1609721"/>
            <a:ext cx="2743200" cy="4405318"/>
          </a:xfrm>
        </p:spPr>
        <p:txBody>
          <a:bodyPr lIns="182880" rIns="182880">
            <a:noAutofit/>
          </a:bodyPr>
          <a:lstStyle/>
          <a:p>
            <a:pPr algn="l"/>
            <a:endParaRPr lang="en-US" sz="1700" dirty="0"/>
          </a:p>
          <a:p>
            <a:pPr algn="l"/>
            <a:r>
              <a:rPr lang="en-US" sz="1700" dirty="0"/>
              <a:t>Toastmasters International and Rotary International have formed an alliance to leverage their strengths, enabling members from both to enhance their skills, broaden their networks, and increase the positive impact </a:t>
            </a:r>
            <a:br>
              <a:rPr lang="en-US" sz="1700" dirty="0"/>
            </a:br>
            <a:r>
              <a:rPr lang="en-US" sz="1700" dirty="0"/>
              <a:t>they have in their communities. 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72D22249-85FB-3143-A5DB-B49A355016D4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321538" y="2326330"/>
            <a:ext cx="2743200" cy="22730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Positive impact: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D026CB1E-BE3D-F24E-A3D8-48DE2ED905A4}"/>
              </a:ext>
            </a:extLst>
          </p:cNvPr>
          <p:cNvSpPr>
            <a:spLocks noGrp="1" noChangeAspect="1"/>
          </p:cNvSpPr>
          <p:nvPr>
            <p:ph type="body" sz="quarter" idx="14"/>
          </p:nvPr>
        </p:nvSpPr>
        <p:spPr>
          <a:xfrm>
            <a:off x="6079262" y="1929116"/>
            <a:ext cx="2743200" cy="637846"/>
          </a:xfrm>
        </p:spPr>
        <p:txBody>
          <a:bodyPr>
            <a:noAutofit/>
          </a:bodyPr>
          <a:lstStyle/>
          <a:p>
            <a:r>
              <a:rPr lang="en-US" sz="1900" dirty="0"/>
              <a:t>Educational component:</a:t>
            </a: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74ACA08C-63D2-2E49-A5B0-EDCA96237915}"/>
              </a:ext>
            </a:extLst>
          </p:cNvPr>
          <p:cNvSpPr>
            <a:spLocks noGrp="1" noChangeAspect="1"/>
          </p:cNvSpPr>
          <p:nvPr>
            <p:ph type="body" sz="quarter" idx="15"/>
          </p:nvPr>
        </p:nvSpPr>
        <p:spPr>
          <a:xfrm>
            <a:off x="3186732" y="2326330"/>
            <a:ext cx="2743200" cy="23660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Grassroots efforts:</a:t>
            </a:r>
          </a:p>
        </p:txBody>
      </p:sp>
      <p:grpSp>
        <p:nvGrpSpPr>
          <p:cNvPr id="60" name="Group 59" descr="Shaking hands icon">
            <a:extLst>
              <a:ext uri="{FF2B5EF4-FFF2-40B4-BE49-F238E27FC236}">
                <a16:creationId xmlns:a16="http://schemas.microsoft.com/office/drawing/2014/main" id="{2C454164-E305-DB49-A9CC-861437E258E4}"/>
              </a:ext>
            </a:extLst>
          </p:cNvPr>
          <p:cNvGrpSpPr>
            <a:grpSpLocks noChangeAspect="1"/>
          </p:cNvGrpSpPr>
          <p:nvPr/>
        </p:nvGrpSpPr>
        <p:grpSpPr>
          <a:xfrm>
            <a:off x="1280751" y="1199238"/>
            <a:ext cx="825044" cy="825044"/>
            <a:chOff x="1687274" y="1527558"/>
            <a:chExt cx="1045053" cy="1045053"/>
          </a:xfrm>
        </p:grpSpPr>
        <p:sp>
          <p:nvSpPr>
            <p:cNvPr id="61" name="Oval 60" descr="Right click &gt; insert &gt; icon&#10;">
              <a:extLst>
                <a:ext uri="{FF2B5EF4-FFF2-40B4-BE49-F238E27FC236}">
                  <a16:creationId xmlns:a16="http://schemas.microsoft.com/office/drawing/2014/main" id="{D380DFFD-2103-3046-BABF-897CCEDB651E}"/>
                </a:ext>
              </a:extLst>
            </p:cNvPr>
            <p:cNvSpPr/>
            <p:nvPr/>
          </p:nvSpPr>
          <p:spPr>
            <a:xfrm>
              <a:off x="1687274" y="1527558"/>
              <a:ext cx="1045053" cy="10450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2" name="Picture 11" descr="Group brainstorm">
              <a:extLst>
                <a:ext uri="{FF2B5EF4-FFF2-40B4-BE49-F238E27FC236}">
                  <a16:creationId xmlns:a16="http://schemas.microsoft.com/office/drawing/2014/main" id="{4D214AEA-A109-DC4E-B94E-DC822A1E7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1876425" y="1764634"/>
              <a:ext cx="666751" cy="666751"/>
            </a:xfrm>
            <a:prstGeom prst="rect">
              <a:avLst/>
            </a:prstGeom>
          </p:spPr>
        </p:pic>
      </p:grpSp>
      <p:grpSp>
        <p:nvGrpSpPr>
          <p:cNvPr id="63" name="Group 62" descr="Gears icon">
            <a:extLst>
              <a:ext uri="{FF2B5EF4-FFF2-40B4-BE49-F238E27FC236}">
                <a16:creationId xmlns:a16="http://schemas.microsoft.com/office/drawing/2014/main" id="{DB864AA9-3EC0-D84E-AE90-C6AE605E0B97}"/>
              </a:ext>
            </a:extLst>
          </p:cNvPr>
          <p:cNvGrpSpPr>
            <a:grpSpLocks noChangeAspect="1"/>
          </p:cNvGrpSpPr>
          <p:nvPr/>
        </p:nvGrpSpPr>
        <p:grpSpPr>
          <a:xfrm>
            <a:off x="4159613" y="1219457"/>
            <a:ext cx="825044" cy="825044"/>
            <a:chOff x="5573474" y="1527558"/>
            <a:chExt cx="1045053" cy="1045053"/>
          </a:xfrm>
        </p:grpSpPr>
        <p:sp>
          <p:nvSpPr>
            <p:cNvPr id="64" name="Oval 63" descr="Right click &gt; insert &gt; icon&#10;">
              <a:extLst>
                <a:ext uri="{FF2B5EF4-FFF2-40B4-BE49-F238E27FC236}">
                  <a16:creationId xmlns:a16="http://schemas.microsoft.com/office/drawing/2014/main" id="{35DCA48F-EB65-C747-A28D-2232A29BAD2F}"/>
                </a:ext>
              </a:extLst>
            </p:cNvPr>
            <p:cNvSpPr/>
            <p:nvPr/>
          </p:nvSpPr>
          <p:spPr>
            <a:xfrm>
              <a:off x="5573474" y="1527558"/>
              <a:ext cx="1045053" cy="10450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Picture 11" descr="Cycle with people">
              <a:extLst>
                <a:ext uri="{FF2B5EF4-FFF2-40B4-BE49-F238E27FC236}">
                  <a16:creationId xmlns:a16="http://schemas.microsoft.com/office/drawing/2014/main" id="{65CE73CF-88A4-154E-A80F-B32291268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762625" y="1716403"/>
              <a:ext cx="666751" cy="666751"/>
            </a:xfrm>
            <a:prstGeom prst="rect">
              <a:avLst/>
            </a:prstGeom>
          </p:spPr>
        </p:pic>
      </p:grpSp>
      <p:grpSp>
        <p:nvGrpSpPr>
          <p:cNvPr id="66" name="Group 65" descr="Brainstorm icon">
            <a:extLst>
              <a:ext uri="{FF2B5EF4-FFF2-40B4-BE49-F238E27FC236}">
                <a16:creationId xmlns:a16="http://schemas.microsoft.com/office/drawing/2014/main" id="{6302F4CE-51AE-C84B-AAA3-A5A63AADAF06}"/>
              </a:ext>
            </a:extLst>
          </p:cNvPr>
          <p:cNvGrpSpPr>
            <a:grpSpLocks noChangeAspect="1"/>
          </p:cNvGrpSpPr>
          <p:nvPr/>
        </p:nvGrpSpPr>
        <p:grpSpPr>
          <a:xfrm>
            <a:off x="7038205" y="1104072"/>
            <a:ext cx="825044" cy="825044"/>
            <a:chOff x="9459674" y="1527558"/>
            <a:chExt cx="1045053" cy="1045053"/>
          </a:xfrm>
        </p:grpSpPr>
        <p:sp>
          <p:nvSpPr>
            <p:cNvPr id="67" name="Oval 66" descr="Right click &gt; insert &gt; icon&#10;">
              <a:extLst>
                <a:ext uri="{FF2B5EF4-FFF2-40B4-BE49-F238E27FC236}">
                  <a16:creationId xmlns:a16="http://schemas.microsoft.com/office/drawing/2014/main" id="{21A61D71-2E59-AE40-8F39-2EB11B61BF1A}"/>
                </a:ext>
              </a:extLst>
            </p:cNvPr>
            <p:cNvSpPr/>
            <p:nvPr/>
          </p:nvSpPr>
          <p:spPr>
            <a:xfrm>
              <a:off x="9459674" y="1527558"/>
              <a:ext cx="1045053" cy="10450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8" name="Picture 11" descr="Head with gears">
              <a:extLst>
                <a:ext uri="{FF2B5EF4-FFF2-40B4-BE49-F238E27FC236}">
                  <a16:creationId xmlns:a16="http://schemas.microsoft.com/office/drawing/2014/main" id="{93A05DCF-2ED9-B847-A738-57520ADD0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9648825" y="1761119"/>
              <a:ext cx="666751" cy="666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2921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51039-A932-5B4C-A911-83F9A9D7C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51" y="295773"/>
            <a:ext cx="4363549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About Toastmasters International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DF5AC6-ED08-0C44-ACCA-C0332B2D1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890474"/>
            <a:ext cx="4123707" cy="4198854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A worldwide nonprofit educational organization founded in 1924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Empowers more confident </a:t>
            </a:r>
            <a:br>
              <a:rPr lang="en-US" sz="2000" dirty="0"/>
            </a:br>
            <a:r>
              <a:rPr lang="en-US" sz="2000" dirty="0"/>
              <a:t>and effective communicators/leaders </a:t>
            </a:r>
            <a:br>
              <a:rPr lang="en-US" sz="2000" dirty="0"/>
            </a:br>
            <a:r>
              <a:rPr lang="en-US" sz="2000" dirty="0"/>
              <a:t>from diverse backgrounds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Membership exceeds 358,000 in more than 16,800 clubs in 143 countries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0DD6A6-E426-0D4F-BACD-E71801A3B73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13" descr="A picture containing person, woman, man, standing&#10;&#10;Description automatically generated">
            <a:extLst>
              <a:ext uri="{FF2B5EF4-FFF2-40B4-BE49-F238E27FC236}">
                <a16:creationId xmlns:a16="http://schemas.microsoft.com/office/drawing/2014/main" id="{A103BB9B-2F82-F04C-AC8B-2D1D6686ACB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4286" cy="621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790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414A9-0BA6-4047-9808-97C23B636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About Rotary International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925720-58EC-A248-92C5-1C98919BAB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709094"/>
            <a:ext cx="4123707" cy="4327446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1900" dirty="0"/>
              <a:t>Brings together a global network of volunteer leaders dedicated </a:t>
            </a:r>
            <a:br>
              <a:rPr lang="en-US" sz="1900" dirty="0"/>
            </a:br>
            <a:r>
              <a:rPr lang="en-US" sz="1900" dirty="0"/>
              <a:t>to tackling the world’s humanitarian challenges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1900" dirty="0"/>
              <a:t>Connects 1.2 million members </a:t>
            </a:r>
            <a:br>
              <a:rPr lang="en-US" sz="1900" dirty="0"/>
            </a:br>
            <a:r>
              <a:rPr lang="en-US" sz="1900" dirty="0"/>
              <a:t>of more than 35,000 Rotary </a:t>
            </a:r>
            <a:br>
              <a:rPr lang="en-US" sz="1900" dirty="0"/>
            </a:br>
            <a:r>
              <a:rPr lang="en-US" sz="1900" dirty="0"/>
              <a:t>clubs in over 200 countries </a:t>
            </a:r>
            <a:br>
              <a:rPr lang="en-US" sz="1900" dirty="0"/>
            </a:br>
            <a:r>
              <a:rPr lang="en-US" sz="1900" dirty="0"/>
              <a:t>and geographical areas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1900" dirty="0"/>
              <a:t>Dedicated to improving lives at both the local and international levels, from helping individual communities to working toward </a:t>
            </a:r>
            <a:br>
              <a:rPr lang="en-US" sz="1900" dirty="0"/>
            </a:br>
            <a:r>
              <a:rPr lang="en-US" sz="1900" dirty="0"/>
              <a:t>a polio-free world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9FF1A9-509E-A84A-9364-D536B38E31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10" descr="A picture containing person, swimming, water, woman&#10;&#10;Description automatically generated">
            <a:extLst>
              <a:ext uri="{FF2B5EF4-FFF2-40B4-BE49-F238E27FC236}">
                <a16:creationId xmlns:a16="http://schemas.microsoft.com/office/drawing/2014/main" id="{1E73E09F-8403-FF4B-A794-5FCE5D97BA8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69642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D46FD-E5AD-E044-AE02-7EA9112B1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On common ground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9527CB-EEAB-B145-A3CC-6236E29F7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1406488"/>
            <a:ext cx="4123707" cy="468284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n-US" sz="2000" dirty="0"/>
              <a:t>Toastmasters International and Rotary International are two organizations with many commonalities, including: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Long history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Membership/club foundation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Volunteer leaders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Global reach and impact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Wingdings" pitchFamily="2" charset="2"/>
              <a:buChar char="§"/>
            </a:pPr>
            <a:r>
              <a:rPr lang="en-US" sz="2000" dirty="0"/>
              <a:t>Helping people grow personally and professionally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540B5E-CBE3-6249-9168-F3B5D6457C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8" descr="A picture containing building, game, drawing&#10;&#10;Description automatically generated">
            <a:extLst>
              <a:ext uri="{FF2B5EF4-FFF2-40B4-BE49-F238E27FC236}">
                <a16:creationId xmlns:a16="http://schemas.microsoft.com/office/drawing/2014/main" id="{441230F3-86D8-CD43-9817-6CB97C87D6F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0302" b="-140302"/>
          <a:stretch/>
        </p:blipFill>
        <p:spPr/>
      </p:pic>
    </p:spTree>
    <p:extLst>
      <p:ext uri="{BB962C8B-B14F-4D97-AF65-F5344CB8AC3E}">
        <p14:creationId xmlns:p14="http://schemas.microsoft.com/office/powerpoint/2010/main" val="1583635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0CE27-73E5-724A-AD7F-970E6C5AC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Please join us in a local alliance!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E4E88-20EE-7B42-9A00-C4F1A9A277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200" dirty="0"/>
              <a:t>Insert your club’s name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200" dirty="0"/>
              <a:t>Insert the day(s) and time(s) your club meets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200" dirty="0"/>
              <a:t>Insert the location of where your club meets and if it meets online 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200" dirty="0"/>
              <a:t>Insert 1-3 unique qualities about your club culture; what makes your club special?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200" dirty="0"/>
              <a:t>Insert a story/testimonial from one of your club's members. Let them tell their story, note that this should not be the same person giving the presentation.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60A8CF-779F-1E42-ADBC-E3F3B2EB9E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996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BFADB-9809-0648-B287-6A6D7357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Let’s get the conversation started: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25636-72A4-794B-B7CD-BB0F249E6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500"/>
              </a:spcAft>
              <a:buFont typeface="Wingdings" pitchFamily="2" charset="2"/>
              <a:buChar char="§"/>
            </a:pPr>
            <a:r>
              <a:rPr lang="en-US" sz="2200" dirty="0"/>
              <a:t>Would one of your members like to be a guest speaker/online speaker at our club?</a:t>
            </a:r>
          </a:p>
          <a:p>
            <a:pPr>
              <a:lnSpc>
                <a:spcPct val="100000"/>
              </a:lnSpc>
              <a:spcAft>
                <a:spcPts val="500"/>
              </a:spcAft>
              <a:buFont typeface="Wingdings" pitchFamily="2" charset="2"/>
              <a:buChar char="§"/>
            </a:pPr>
            <a:r>
              <a:rPr lang="en-US" sz="2200" dirty="0"/>
              <a:t>What questions do you have about Toastmasters?</a:t>
            </a:r>
          </a:p>
          <a:p>
            <a:pPr>
              <a:lnSpc>
                <a:spcPct val="100000"/>
              </a:lnSpc>
              <a:spcAft>
                <a:spcPts val="500"/>
              </a:spcAft>
              <a:buFont typeface="Wingdings" pitchFamily="2" charset="2"/>
              <a:buChar char="§"/>
            </a:pPr>
            <a:r>
              <a:rPr lang="en-US" sz="2200" dirty="0"/>
              <a:t>What questions do you have about our club?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CBE8F6-0C7C-9D45-A8E6-66466CD1FE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76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AAA8C-890B-1545-89E2-69219C93D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excitement continues…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771E6-F29C-5D46-B11A-6D94A1C9F3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451" y="2019066"/>
            <a:ext cx="4363549" cy="384833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Aft>
                <a:spcPts val="5000"/>
              </a:spcAft>
            </a:pPr>
            <a:r>
              <a:rPr lang="en-US" sz="2000" dirty="0"/>
              <a:t>We would be thrilled to have </a:t>
            </a:r>
            <a:br>
              <a:rPr lang="en-US" sz="2000" dirty="0"/>
            </a:br>
            <a:r>
              <a:rPr lang="en-US" sz="2000" dirty="0"/>
              <a:t>your club and ours connect</a:t>
            </a:r>
            <a:br>
              <a:rPr lang="en-US" sz="2000" dirty="0"/>
            </a:br>
            <a:r>
              <a:rPr lang="en-US" sz="2000" dirty="0"/>
              <a:t>in support of the alliance and </a:t>
            </a:r>
            <a:br>
              <a:rPr lang="en-US" sz="2000" dirty="0"/>
            </a:br>
            <a:r>
              <a:rPr lang="en-US" sz="2000" dirty="0"/>
              <a:t>our members! </a:t>
            </a: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sz="2000" dirty="0"/>
              <a:t>Visit </a:t>
            </a:r>
            <a:r>
              <a:rPr lang="en-US" sz="2000" dirty="0">
                <a:hlinkClick r:id="rId2"/>
              </a:rPr>
              <a:t>www.toastmasters.org/Rotary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to learn more.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F19BE1-368B-3F46-8A2C-107F386BC4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9" descr="A group of people standing around a table&#10;&#10;Description automatically generated">
            <a:extLst>
              <a:ext uri="{FF2B5EF4-FFF2-40B4-BE49-F238E27FC236}">
                <a16:creationId xmlns:a16="http://schemas.microsoft.com/office/drawing/2014/main" id="{9C15BD12-3AF5-2244-8C32-478D734259D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4286" cy="621792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84B9FD-86AA-0148-BAE8-F1F307C2F33B}"/>
              </a:ext>
            </a:extLst>
          </p:cNvPr>
          <p:cNvSpPr txBox="1"/>
          <p:nvPr/>
        </p:nvSpPr>
        <p:spPr>
          <a:xfrm>
            <a:off x="4657728" y="5609064"/>
            <a:ext cx="18603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Photo credit: Terry Beard, Founder of Portland Rotary Toastmasters, October 2015.</a:t>
            </a:r>
          </a:p>
        </p:txBody>
      </p:sp>
    </p:spTree>
    <p:extLst>
      <p:ext uri="{BB962C8B-B14F-4D97-AF65-F5344CB8AC3E}">
        <p14:creationId xmlns:p14="http://schemas.microsoft.com/office/powerpoint/2010/main" val="1499270921"/>
      </p:ext>
    </p:extLst>
  </p:cSld>
  <p:clrMapOvr>
    <a:masterClrMapping/>
  </p:clrMapOvr>
</p:sld>
</file>

<file path=ppt/theme/theme1.xml><?xml version="1.0" encoding="utf-8"?>
<a:theme xmlns:a="http://schemas.openxmlformats.org/drawingml/2006/main" name="Toastmasters Theme Light Mode">
  <a:themeElements>
    <a:clrScheme name="Toastmasters">
      <a:dk1>
        <a:srgbClr val="333333"/>
      </a:dk1>
      <a:lt1>
        <a:srgbClr val="FFFFFF"/>
      </a:lt1>
      <a:dk2>
        <a:srgbClr val="012838"/>
      </a:dk2>
      <a:lt2>
        <a:srgbClr val="F5F5F5"/>
      </a:lt2>
      <a:accent1>
        <a:srgbClr val="B3C3D3"/>
      </a:accent1>
      <a:accent2>
        <a:srgbClr val="7B98B2"/>
      </a:accent2>
      <a:accent3>
        <a:srgbClr val="497593"/>
      </a:accent3>
      <a:accent4>
        <a:srgbClr val="0B5879"/>
      </a:accent4>
      <a:accent5>
        <a:srgbClr val="004061"/>
      </a:accent5>
      <a:accent6>
        <a:srgbClr val="004165"/>
      </a:accent6>
      <a:hlink>
        <a:srgbClr val="0248C2"/>
      </a:hlink>
      <a:folHlink>
        <a:srgbClr val="0248C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14-PowerpoitTemplate4X3-20200501-GD-AN-V1" id="{FB83C950-5F26-3645-A6FA-0CB3A6CB8073}" vid="{A4E2B162-4352-474C-A208-305F321CA2BD}"/>
    </a:ext>
  </a:extLst>
</a:theme>
</file>

<file path=ppt/theme/theme2.xml><?xml version="1.0" encoding="utf-8"?>
<a:theme xmlns:a="http://schemas.openxmlformats.org/drawingml/2006/main" name="Toastmasters Theme Dark Mode">
  <a:themeElements>
    <a:clrScheme name="Toastmasters">
      <a:dk1>
        <a:srgbClr val="333333"/>
      </a:dk1>
      <a:lt1>
        <a:srgbClr val="FFFFFF"/>
      </a:lt1>
      <a:dk2>
        <a:srgbClr val="012838"/>
      </a:dk2>
      <a:lt2>
        <a:srgbClr val="F5F5F5"/>
      </a:lt2>
      <a:accent1>
        <a:srgbClr val="B3C3D3"/>
      </a:accent1>
      <a:accent2>
        <a:srgbClr val="7B98B2"/>
      </a:accent2>
      <a:accent3>
        <a:srgbClr val="497593"/>
      </a:accent3>
      <a:accent4>
        <a:srgbClr val="0B5879"/>
      </a:accent4>
      <a:accent5>
        <a:srgbClr val="004061"/>
      </a:accent5>
      <a:accent6>
        <a:srgbClr val="004165"/>
      </a:accent6>
      <a:hlink>
        <a:srgbClr val="0248C2"/>
      </a:hlink>
      <a:folHlink>
        <a:srgbClr val="0248C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14-PowerpoitTemplate4X3-20200501-GD-AN-V1" id="{FB83C950-5F26-3645-A6FA-0CB3A6CB8073}" vid="{891553C4-E90F-114F-91D7-504E08D2BC6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Toastmasters Theme Light Mode</Template>
  <TotalTime>6971</TotalTime>
  <Words>476</Words>
  <Application>Microsoft Macintosh PowerPoint</Application>
  <PresentationFormat>On-screen Show (4:3)</PresentationFormat>
  <Paragraphs>45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Myriad Pro</vt:lpstr>
      <vt:lpstr>Myriad Pro Semibold</vt:lpstr>
      <vt:lpstr>Wingdings</vt:lpstr>
      <vt:lpstr>Toastmasters Theme Light Mode</vt:lpstr>
      <vt:lpstr>Toastmasters Theme Dark Mode</vt:lpstr>
      <vt:lpstr>PowerPoint Presentation</vt:lpstr>
      <vt:lpstr>Alliance details</vt:lpstr>
      <vt:lpstr>About Toastmasters International</vt:lpstr>
      <vt:lpstr>About Rotary International</vt:lpstr>
      <vt:lpstr>On common ground</vt:lpstr>
      <vt:lpstr>Please join us in a local alliance!</vt:lpstr>
      <vt:lpstr>Let’s get the conversation started: </vt:lpstr>
      <vt:lpstr>The excitement continues…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Alexis Nelson</dc:creator>
  <cp:lastModifiedBy>Alexis Nelson</cp:lastModifiedBy>
  <cp:revision>11</cp:revision>
  <dcterms:created xsi:type="dcterms:W3CDTF">2020-05-06T20:20:48Z</dcterms:created>
  <dcterms:modified xsi:type="dcterms:W3CDTF">2020-05-27T15:02:03Z</dcterms:modified>
</cp:coreProperties>
</file>